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0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教职工人数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教职工人数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43</c:v>
                </c:pt>
                <c:pt idx="2">
                  <c:v>37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F-4E19-885E-C78DEB7E745E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2F-4E19-885E-C78DEB7E745E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2F-4E19-885E-C78DEB7E7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853456"/>
        <c:axId val="151845552"/>
      </c:barChart>
      <c:catAx>
        <c:axId val="1518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845552"/>
        <c:crosses val="autoZero"/>
        <c:auto val="1"/>
        <c:lblAlgn val="ctr"/>
        <c:lblOffset val="100"/>
        <c:noMultiLvlLbl val="0"/>
      </c:catAx>
      <c:valAx>
        <c:axId val="15184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85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34CDE-FF69-4093-9453-55A308BD956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716FD54-24A4-46B1-9BEE-E57F920C97FC}">
      <dgm:prSet phldrT="[文本]"/>
      <dgm:spPr/>
      <dgm:t>
        <a:bodyPr/>
        <a:lstStyle/>
        <a:p>
          <a:r>
            <a:rPr lang="zh-CN" altLang="en-US" dirty="0" smtClean="0"/>
            <a:t>人文学院</a:t>
          </a:r>
          <a:endParaRPr lang="zh-CN" altLang="en-US" dirty="0"/>
        </a:p>
      </dgm:t>
    </dgm:pt>
    <dgm:pt modelId="{4A797146-C966-4D39-8DA6-E1D9663A7114}" type="parTrans" cxnId="{A3866F81-9C54-4512-B8E9-2863EC29CAB2}">
      <dgm:prSet/>
      <dgm:spPr/>
      <dgm:t>
        <a:bodyPr/>
        <a:lstStyle/>
        <a:p>
          <a:endParaRPr lang="zh-CN" altLang="en-US"/>
        </a:p>
      </dgm:t>
    </dgm:pt>
    <dgm:pt modelId="{EC191A2C-8B1A-4DD5-849E-5E0442DB373C}" type="sibTrans" cxnId="{A3866F81-9C54-4512-B8E9-2863EC29CAB2}">
      <dgm:prSet/>
      <dgm:spPr/>
      <dgm:t>
        <a:bodyPr/>
        <a:lstStyle/>
        <a:p>
          <a:r>
            <a:rPr lang="zh-CN" altLang="en-US" dirty="0" smtClean="0"/>
            <a:t>理工学院</a:t>
          </a:r>
          <a:endParaRPr lang="zh-CN" altLang="en-US" dirty="0"/>
        </a:p>
      </dgm:t>
    </dgm:pt>
    <dgm:pt modelId="{302ABF69-7586-4E34-910C-33D939C5377C}">
      <dgm:prSet phldrT="[文本]"/>
      <dgm:spPr/>
      <dgm:t>
        <a:bodyPr/>
        <a:lstStyle/>
        <a:p>
          <a:endParaRPr lang="zh-CN" altLang="en-US" dirty="0"/>
        </a:p>
      </dgm:t>
    </dgm:pt>
    <dgm:pt modelId="{B39761E6-3A01-4C86-8FB0-781ED4A3B600}" type="parTrans" cxnId="{055CA561-9207-40B5-A1E4-000CE5FD5918}">
      <dgm:prSet/>
      <dgm:spPr/>
      <dgm:t>
        <a:bodyPr/>
        <a:lstStyle/>
        <a:p>
          <a:endParaRPr lang="zh-CN" altLang="en-US"/>
        </a:p>
      </dgm:t>
    </dgm:pt>
    <dgm:pt modelId="{E70E1AD2-48E0-4F10-863A-0C4E2E07697F}" type="sibTrans" cxnId="{055CA561-9207-40B5-A1E4-000CE5FD5918}">
      <dgm:prSet/>
      <dgm:spPr/>
      <dgm:t>
        <a:bodyPr/>
        <a:lstStyle/>
        <a:p>
          <a:endParaRPr lang="zh-CN" altLang="en-US"/>
        </a:p>
      </dgm:t>
    </dgm:pt>
    <dgm:pt modelId="{FF822173-BB8B-4290-A22A-058492099BA1}">
      <dgm:prSet phldrT="[文本]"/>
      <dgm:spPr/>
      <dgm:t>
        <a:bodyPr/>
        <a:lstStyle/>
        <a:p>
          <a:r>
            <a:rPr lang="zh-CN" altLang="en-US" dirty="0" smtClean="0"/>
            <a:t>公共管理学院</a:t>
          </a:r>
          <a:endParaRPr lang="zh-CN" altLang="en-US" dirty="0"/>
        </a:p>
      </dgm:t>
    </dgm:pt>
    <dgm:pt modelId="{6B2D464A-44DB-45B3-9BB6-B07B81DA590B}" type="parTrans" cxnId="{8EAAF8DE-4106-4BA0-BFCA-69282F4E2AF8}">
      <dgm:prSet/>
      <dgm:spPr/>
      <dgm:t>
        <a:bodyPr/>
        <a:lstStyle/>
        <a:p>
          <a:endParaRPr lang="zh-CN" altLang="en-US"/>
        </a:p>
      </dgm:t>
    </dgm:pt>
    <dgm:pt modelId="{58CAEEF9-EE37-4E40-9390-7AF110E99B57}" type="sibTrans" cxnId="{8EAAF8DE-4106-4BA0-BFCA-69282F4E2AF8}">
      <dgm:prSet/>
      <dgm:spPr/>
      <dgm:t>
        <a:bodyPr/>
        <a:lstStyle/>
        <a:p>
          <a:r>
            <a:rPr lang="zh-CN" altLang="en-US" baseline="0" dirty="0" smtClean="0"/>
            <a:t>经济管理学院</a:t>
          </a:r>
          <a:endParaRPr lang="zh-CN" altLang="en-US" baseline="0" dirty="0"/>
        </a:p>
      </dgm:t>
    </dgm:pt>
    <dgm:pt modelId="{05C3619E-F56A-4B69-8BBF-DA22CF2B9084}" type="pres">
      <dgm:prSet presAssocID="{86D34CDE-FF69-4093-9453-55A308BD9562}" presName="Name0" presStyleCnt="0">
        <dgm:presLayoutVars>
          <dgm:chMax/>
          <dgm:chPref/>
          <dgm:dir/>
          <dgm:animLvl val="lvl"/>
        </dgm:presLayoutVars>
      </dgm:prSet>
      <dgm:spPr/>
    </dgm:pt>
    <dgm:pt modelId="{1A9B25C4-8962-4E15-8B84-0ED69C0DF7B0}" type="pres">
      <dgm:prSet presAssocID="{8716FD54-24A4-46B1-9BEE-E57F920C97FC}" presName="composite" presStyleCnt="0"/>
      <dgm:spPr/>
    </dgm:pt>
    <dgm:pt modelId="{D82314BE-F279-4D33-B0D2-3536BA012E79}" type="pres">
      <dgm:prSet presAssocID="{8716FD54-24A4-46B1-9BEE-E57F920C97FC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905E231-C42F-4BF6-9C29-B88038F00BCD}" type="pres">
      <dgm:prSet presAssocID="{8716FD54-24A4-46B1-9BEE-E57F920C97FC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A35C8-8643-4ABF-874D-99CFDDE3E4EC}" type="pres">
      <dgm:prSet presAssocID="{8716FD54-24A4-46B1-9BEE-E57F920C97FC}" presName="BalanceSpacing" presStyleCnt="0"/>
      <dgm:spPr/>
    </dgm:pt>
    <dgm:pt modelId="{721585F3-70CA-4A7E-871A-A3CA08A5A3B8}" type="pres">
      <dgm:prSet presAssocID="{8716FD54-24A4-46B1-9BEE-E57F920C97FC}" presName="BalanceSpacing1" presStyleCnt="0"/>
      <dgm:spPr/>
    </dgm:pt>
    <dgm:pt modelId="{68D4BF2A-94A3-4E42-9241-A6BADD987EDE}" type="pres">
      <dgm:prSet presAssocID="{EC191A2C-8B1A-4DD5-849E-5E0442DB373C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AABA6430-11E6-460A-BFAC-F553D940F1B6}" type="pres">
      <dgm:prSet presAssocID="{EC191A2C-8B1A-4DD5-849E-5E0442DB373C}" presName="spaceBetweenRectangles" presStyleCnt="0"/>
      <dgm:spPr/>
    </dgm:pt>
    <dgm:pt modelId="{274CE090-6973-4B3D-A0A5-80DA0B54E092}" type="pres">
      <dgm:prSet presAssocID="{FF822173-BB8B-4290-A22A-058492099BA1}" presName="composite" presStyleCnt="0"/>
      <dgm:spPr/>
    </dgm:pt>
    <dgm:pt modelId="{675F669F-73D7-48D0-805C-A3C87DA1285C}" type="pres">
      <dgm:prSet presAssocID="{FF822173-BB8B-4290-A22A-058492099BA1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2852E02-653C-4244-A741-ACBB679A9309}" type="pres">
      <dgm:prSet presAssocID="{FF822173-BB8B-4290-A22A-058492099BA1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3D3413-A891-4B92-A21D-B254648A831C}" type="pres">
      <dgm:prSet presAssocID="{FF822173-BB8B-4290-A22A-058492099BA1}" presName="BalanceSpacing" presStyleCnt="0"/>
      <dgm:spPr/>
    </dgm:pt>
    <dgm:pt modelId="{19641A16-5AF1-4468-A20B-39A658F94644}" type="pres">
      <dgm:prSet presAssocID="{FF822173-BB8B-4290-A22A-058492099BA1}" presName="BalanceSpacing1" presStyleCnt="0"/>
      <dgm:spPr/>
    </dgm:pt>
    <dgm:pt modelId="{6167A8FC-9D40-4EBB-BEB2-B059B732E87A}" type="pres">
      <dgm:prSet presAssocID="{58CAEEF9-EE37-4E40-9390-7AF110E99B57}" presName="Accent1Text" presStyleLbl="node1" presStyleIdx="3" presStyleCnt="4"/>
      <dgm:spPr/>
    </dgm:pt>
  </dgm:ptLst>
  <dgm:cxnLst>
    <dgm:cxn modelId="{A3866F81-9C54-4512-B8E9-2863EC29CAB2}" srcId="{86D34CDE-FF69-4093-9453-55A308BD9562}" destId="{8716FD54-24A4-46B1-9BEE-E57F920C97FC}" srcOrd="0" destOrd="0" parTransId="{4A797146-C966-4D39-8DA6-E1D9663A7114}" sibTransId="{EC191A2C-8B1A-4DD5-849E-5E0442DB373C}"/>
    <dgm:cxn modelId="{85215406-1758-4AD9-A6AA-EC9E5D62B532}" type="presOf" srcId="{8716FD54-24A4-46B1-9BEE-E57F920C97FC}" destId="{D82314BE-F279-4D33-B0D2-3536BA012E79}" srcOrd="0" destOrd="0" presId="urn:microsoft.com/office/officeart/2008/layout/AlternatingHexagons"/>
    <dgm:cxn modelId="{04A4C129-EB4E-4F2D-AE1E-674B4680D273}" type="presOf" srcId="{FF822173-BB8B-4290-A22A-058492099BA1}" destId="{675F669F-73D7-48D0-805C-A3C87DA1285C}" srcOrd="0" destOrd="0" presId="urn:microsoft.com/office/officeart/2008/layout/AlternatingHexagons"/>
    <dgm:cxn modelId="{8EAAF8DE-4106-4BA0-BFCA-69282F4E2AF8}" srcId="{86D34CDE-FF69-4093-9453-55A308BD9562}" destId="{FF822173-BB8B-4290-A22A-058492099BA1}" srcOrd="1" destOrd="0" parTransId="{6B2D464A-44DB-45B3-9BB6-B07B81DA590B}" sibTransId="{58CAEEF9-EE37-4E40-9390-7AF110E99B57}"/>
    <dgm:cxn modelId="{2EE75B7F-7122-4273-B85D-837256FEA339}" type="presOf" srcId="{EC191A2C-8B1A-4DD5-849E-5E0442DB373C}" destId="{68D4BF2A-94A3-4E42-9241-A6BADD987EDE}" srcOrd="0" destOrd="0" presId="urn:microsoft.com/office/officeart/2008/layout/AlternatingHexagons"/>
    <dgm:cxn modelId="{DE2DF2F1-90DC-460D-AE5F-873649CCAA9A}" type="presOf" srcId="{86D34CDE-FF69-4093-9453-55A308BD9562}" destId="{05C3619E-F56A-4B69-8BBF-DA22CF2B9084}" srcOrd="0" destOrd="0" presId="urn:microsoft.com/office/officeart/2008/layout/AlternatingHexagons"/>
    <dgm:cxn modelId="{36B9FDB4-8CB6-4F76-A9C2-8FDB3645613A}" type="presOf" srcId="{58CAEEF9-EE37-4E40-9390-7AF110E99B57}" destId="{6167A8FC-9D40-4EBB-BEB2-B059B732E87A}" srcOrd="0" destOrd="0" presId="urn:microsoft.com/office/officeart/2008/layout/AlternatingHexagons"/>
    <dgm:cxn modelId="{055CA561-9207-40B5-A1E4-000CE5FD5918}" srcId="{8716FD54-24A4-46B1-9BEE-E57F920C97FC}" destId="{302ABF69-7586-4E34-910C-33D939C5377C}" srcOrd="0" destOrd="0" parTransId="{B39761E6-3A01-4C86-8FB0-781ED4A3B600}" sibTransId="{E70E1AD2-48E0-4F10-863A-0C4E2E07697F}"/>
    <dgm:cxn modelId="{E2CDC241-5FE5-4ADE-8C47-14E25CC997D9}" type="presOf" srcId="{302ABF69-7586-4E34-910C-33D939C5377C}" destId="{2905E231-C42F-4BF6-9C29-B88038F00BCD}" srcOrd="0" destOrd="0" presId="urn:microsoft.com/office/officeart/2008/layout/AlternatingHexagons"/>
    <dgm:cxn modelId="{BCBC9EAA-B654-4BE5-9739-58F81B01B825}" type="presParOf" srcId="{05C3619E-F56A-4B69-8BBF-DA22CF2B9084}" destId="{1A9B25C4-8962-4E15-8B84-0ED69C0DF7B0}" srcOrd="0" destOrd="0" presId="urn:microsoft.com/office/officeart/2008/layout/AlternatingHexagons"/>
    <dgm:cxn modelId="{B9BE1B94-7CBA-442A-AA8A-D67C090C7E5F}" type="presParOf" srcId="{1A9B25C4-8962-4E15-8B84-0ED69C0DF7B0}" destId="{D82314BE-F279-4D33-B0D2-3536BA012E79}" srcOrd="0" destOrd="0" presId="urn:microsoft.com/office/officeart/2008/layout/AlternatingHexagons"/>
    <dgm:cxn modelId="{44A375C7-864D-41D0-B489-15DBBC866FED}" type="presParOf" srcId="{1A9B25C4-8962-4E15-8B84-0ED69C0DF7B0}" destId="{2905E231-C42F-4BF6-9C29-B88038F00BCD}" srcOrd="1" destOrd="0" presId="urn:microsoft.com/office/officeart/2008/layout/AlternatingHexagons"/>
    <dgm:cxn modelId="{1BD4F272-B9A8-4239-B347-46B1F3574F1A}" type="presParOf" srcId="{1A9B25C4-8962-4E15-8B84-0ED69C0DF7B0}" destId="{310A35C8-8643-4ABF-874D-99CFDDE3E4EC}" srcOrd="2" destOrd="0" presId="urn:microsoft.com/office/officeart/2008/layout/AlternatingHexagons"/>
    <dgm:cxn modelId="{9211FE86-8802-4177-ADE4-76446FA6D3CC}" type="presParOf" srcId="{1A9B25C4-8962-4E15-8B84-0ED69C0DF7B0}" destId="{721585F3-70CA-4A7E-871A-A3CA08A5A3B8}" srcOrd="3" destOrd="0" presId="urn:microsoft.com/office/officeart/2008/layout/AlternatingHexagons"/>
    <dgm:cxn modelId="{D79A045C-CCF4-4F62-8781-972EFF441F05}" type="presParOf" srcId="{1A9B25C4-8962-4E15-8B84-0ED69C0DF7B0}" destId="{68D4BF2A-94A3-4E42-9241-A6BADD987EDE}" srcOrd="4" destOrd="0" presId="urn:microsoft.com/office/officeart/2008/layout/AlternatingHexagons"/>
    <dgm:cxn modelId="{FDD53BC5-E9D5-415D-9B19-700328CF8DC4}" type="presParOf" srcId="{05C3619E-F56A-4B69-8BBF-DA22CF2B9084}" destId="{AABA6430-11E6-460A-BFAC-F553D940F1B6}" srcOrd="1" destOrd="0" presId="urn:microsoft.com/office/officeart/2008/layout/AlternatingHexagons"/>
    <dgm:cxn modelId="{3AF68B51-60C4-4748-B808-FC448229DAB7}" type="presParOf" srcId="{05C3619E-F56A-4B69-8BBF-DA22CF2B9084}" destId="{274CE090-6973-4B3D-A0A5-80DA0B54E092}" srcOrd="2" destOrd="0" presId="urn:microsoft.com/office/officeart/2008/layout/AlternatingHexagons"/>
    <dgm:cxn modelId="{86B6D21C-F646-4D70-BF78-FFCB462BAC37}" type="presParOf" srcId="{274CE090-6973-4B3D-A0A5-80DA0B54E092}" destId="{675F669F-73D7-48D0-805C-A3C87DA1285C}" srcOrd="0" destOrd="0" presId="urn:microsoft.com/office/officeart/2008/layout/AlternatingHexagons"/>
    <dgm:cxn modelId="{30BC1CD9-95F1-486D-A30C-832AEA5A1416}" type="presParOf" srcId="{274CE090-6973-4B3D-A0A5-80DA0B54E092}" destId="{02852E02-653C-4244-A741-ACBB679A9309}" srcOrd="1" destOrd="0" presId="urn:microsoft.com/office/officeart/2008/layout/AlternatingHexagons"/>
    <dgm:cxn modelId="{4F5D69A7-514A-48E5-9437-8CAEAB58B963}" type="presParOf" srcId="{274CE090-6973-4B3D-A0A5-80DA0B54E092}" destId="{FF3D3413-A891-4B92-A21D-B254648A831C}" srcOrd="2" destOrd="0" presId="urn:microsoft.com/office/officeart/2008/layout/AlternatingHexagons"/>
    <dgm:cxn modelId="{5C044EC8-C98A-44DE-8AAE-95D53F2C703F}" type="presParOf" srcId="{274CE090-6973-4B3D-A0A5-80DA0B54E092}" destId="{19641A16-5AF1-4468-A20B-39A658F94644}" srcOrd="3" destOrd="0" presId="urn:microsoft.com/office/officeart/2008/layout/AlternatingHexagons"/>
    <dgm:cxn modelId="{C747998D-0EF3-4C29-B127-7A83BEAFBF6D}" type="presParOf" srcId="{274CE090-6973-4B3D-A0A5-80DA0B54E092}" destId="{6167A8FC-9D40-4EBB-BEB2-B059B732E87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14BE-F279-4D33-B0D2-3536BA012E79}">
      <dsp:nvSpPr>
        <dsp:cNvPr id="0" name=""/>
        <dsp:cNvSpPr/>
      </dsp:nvSpPr>
      <dsp:spPr>
        <a:xfrm rot="5400000">
          <a:off x="2578269" y="576749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人文学院</a:t>
          </a:r>
          <a:endParaRPr lang="zh-CN" altLang="en-US" sz="2200" kern="1200" dirty="0"/>
        </a:p>
      </dsp:txBody>
      <dsp:txXfrm rot="-5400000">
        <a:off x="2917909" y="730561"/>
        <a:ext cx="1014052" cy="1165577"/>
      </dsp:txXfrm>
    </dsp:sp>
    <dsp:sp modelId="{2905E231-C42F-4BF6-9C29-B88038F00BCD}">
      <dsp:nvSpPr>
        <dsp:cNvPr id="0" name=""/>
        <dsp:cNvSpPr/>
      </dsp:nvSpPr>
      <dsp:spPr>
        <a:xfrm>
          <a:off x="4206240" y="805349"/>
          <a:ext cx="188976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4206240" y="805349"/>
        <a:ext cx="1889760" cy="1016000"/>
      </dsp:txXfrm>
    </dsp:sp>
    <dsp:sp modelId="{68D4BF2A-94A3-4E42-9241-A6BADD987EDE}">
      <dsp:nvSpPr>
        <dsp:cNvPr id="0" name=""/>
        <dsp:cNvSpPr/>
      </dsp:nvSpPr>
      <dsp:spPr>
        <a:xfrm rot="5400000">
          <a:off x="987213" y="576749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理工学院</a:t>
          </a:r>
          <a:endParaRPr lang="zh-CN" altLang="en-US" sz="3600" kern="1200" dirty="0"/>
        </a:p>
      </dsp:txBody>
      <dsp:txXfrm rot="-5400000">
        <a:off x="1326853" y="730561"/>
        <a:ext cx="1014052" cy="1165577"/>
      </dsp:txXfrm>
    </dsp:sp>
    <dsp:sp modelId="{675F669F-73D7-48D0-805C-A3C87DA1285C}">
      <dsp:nvSpPr>
        <dsp:cNvPr id="0" name=""/>
        <dsp:cNvSpPr/>
      </dsp:nvSpPr>
      <dsp:spPr>
        <a:xfrm rot="5400000">
          <a:off x="1779693" y="2014050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公共管理学院</a:t>
          </a:r>
          <a:endParaRPr lang="zh-CN" altLang="en-US" sz="2200" kern="1200" dirty="0"/>
        </a:p>
      </dsp:txBody>
      <dsp:txXfrm rot="-5400000">
        <a:off x="2119333" y="2167862"/>
        <a:ext cx="1014052" cy="1165577"/>
      </dsp:txXfrm>
    </dsp:sp>
    <dsp:sp modelId="{02852E02-653C-4244-A741-ACBB679A9309}">
      <dsp:nvSpPr>
        <dsp:cNvPr id="0" name=""/>
        <dsp:cNvSpPr/>
      </dsp:nvSpPr>
      <dsp:spPr>
        <a:xfrm>
          <a:off x="0" y="2242650"/>
          <a:ext cx="18288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7A8FC-9D40-4EBB-BEB2-B059B732E87A}">
      <dsp:nvSpPr>
        <dsp:cNvPr id="0" name=""/>
        <dsp:cNvSpPr/>
      </dsp:nvSpPr>
      <dsp:spPr>
        <a:xfrm rot="5400000">
          <a:off x="3370749" y="2014050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baseline="0" dirty="0" smtClean="0"/>
            <a:t>经济管理学院</a:t>
          </a:r>
          <a:endParaRPr lang="zh-CN" altLang="en-US" sz="2600" kern="1200" baseline="0" dirty="0"/>
        </a:p>
      </dsp:txBody>
      <dsp:txXfrm rot="-5400000">
        <a:off x="3710389" y="2167862"/>
        <a:ext cx="1014052" cy="116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1038-A3EC-49FA-BF8A-19F399F4F94F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1570-3180-46DF-A336-E7509D0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7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4867-6B6F-423A-B5F3-439C22208EF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64-3242-4534-A302-DCE7CE6726E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FED6-4AC9-4F1B-966C-3417B8ABF2CC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02D9-153C-4301-AA2F-764F4AF1086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83A9-F69D-4D1C-9890-B1E2986FCF81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9699-BF09-41CF-9073-60884406BF0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575F-7E49-452E-9C74-F7C998FB3637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CDD-4A70-4B3A-B54E-06B60BFF58E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E74-E24D-4EB8-91E9-4A2ADB7D2E8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A98-22E6-4E60-B837-0138F853DB23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A224-09F6-4028-86B5-4F69A4D22D5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630-B492-4F51-9284-5197B9047982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7DC1-1F8B-45CE-AB62-9577E17C58FE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3F7A-8812-4718-983A-F7A39CE4D2F0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616-C6FF-4682-A828-2B72610A99D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F2FE-FC28-45C4-906B-AD1EF4D7D49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7944" y="6041363"/>
            <a:ext cx="2021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fld id="{6674A220-CFB7-4FD5-95EE-3D6F0F686AF1}" type="datetime1">
              <a:rPr lang="zh-CN" altLang="en-US" smtClean="0"/>
              <a:pPr/>
              <a:t>2020/9/20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上海开放大学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9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张三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实验四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08304" y="5159480"/>
            <a:ext cx="487363" cy="48736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C41-7DAB-42CD-AC93-6AD6A58AAAF2}" type="datetime1">
              <a:rPr lang="zh-CN" altLang="en-US" smtClean="0"/>
              <a:t>2020/9/20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E74-E24D-4EB8-91E9-4A2ADB7D2E86}" type="datetime1">
              <a:rPr lang="zh-CN" altLang="en-US" smtClean="0"/>
              <a:t>2020/9/20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592956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8675181"/>
              </p:ext>
            </p:extLst>
          </p:nvPr>
        </p:nvGraphicFramePr>
        <p:xfrm>
          <a:off x="3910013" y="-993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07519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16</Words>
  <Application>Microsoft Office PowerPoint</Application>
  <PresentationFormat>全屏显示(4:3)</PresentationFormat>
  <Paragraphs>9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方正姚体</vt:lpstr>
      <vt:lpstr>华文行楷</vt:lpstr>
      <vt:lpstr>华文楷体</vt:lpstr>
      <vt:lpstr>华文新魏</vt:lpstr>
      <vt:lpstr>Arial</vt:lpstr>
      <vt:lpstr>Trebuchet MS</vt:lpstr>
      <vt:lpstr>Wingdings 3</vt:lpstr>
      <vt:lpstr>平面</vt:lpstr>
      <vt:lpstr>上海开放大学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15</cp:revision>
  <dcterms:created xsi:type="dcterms:W3CDTF">2020-09-20T11:16:53Z</dcterms:created>
  <dcterms:modified xsi:type="dcterms:W3CDTF">2020-09-20T13:07:51Z</dcterms:modified>
</cp:coreProperties>
</file>