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3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4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5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FABE-0BCA-439A-BC1B-B573B5EBB2E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C8FA-E9AE-45A1-972E-613C7284A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上海开放大学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张无忌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7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隶书</vt:lpstr>
      <vt:lpstr>Arial</vt:lpstr>
      <vt:lpstr>Office 主题​​</vt:lpstr>
      <vt:lpstr>上海开放大学 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上海开放大学 </dc:title>
  <dc:creator>MM</dc:creator>
  <cp:lastModifiedBy>MM</cp:lastModifiedBy>
  <cp:revision>1</cp:revision>
  <dcterms:created xsi:type="dcterms:W3CDTF">2020-08-31T02:26:42Z</dcterms:created>
  <dcterms:modified xsi:type="dcterms:W3CDTF">2020-08-31T02:30:04Z</dcterms:modified>
</cp:coreProperties>
</file>