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1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0042" y="2303813"/>
            <a:ext cx="8514607" cy="356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745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第三张：水平百叶窗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水平百叶窗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策划书</a:t>
            </a:r>
            <a:endParaRPr lang="en-US" altLang="zh-CN" dirty="0" smtClean="0"/>
          </a:p>
          <a:p>
            <a:r>
              <a:rPr lang="zh-CN" altLang="en-US" dirty="0" smtClean="0"/>
              <a:t>测定擦拭</a:t>
            </a:r>
            <a:endParaRPr lang="en-US" altLang="zh-CN" dirty="0" smtClean="0"/>
          </a:p>
          <a:p>
            <a:r>
              <a:rPr lang="zh-CN" altLang="en-US" dirty="0" smtClean="0"/>
              <a:t>按顺序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8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</Words>
  <Application>Microsoft Office PowerPoint</Application>
  <PresentationFormat>自定义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第三张：水平百叶窗</vt:lpstr>
    </vt:vector>
  </TitlesOfParts>
  <Company>Pe8.net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7</cp:revision>
  <dcterms:created xsi:type="dcterms:W3CDTF">2020-08-31T07:27:56Z</dcterms:created>
  <dcterms:modified xsi:type="dcterms:W3CDTF">2020-09-05T12:01:49Z</dcterms:modified>
</cp:coreProperties>
</file>