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7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1C08F-7731-4D32-A63E-D810CBF90999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021D1-3656-43B8-9ECB-E716BFB7C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4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1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6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81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0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9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1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5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2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4C3DF-C032-42C3-82DE-A8802DBCA23B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2A580-D156-44E1-82F9-C8E48E887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7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第一张幻灯片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4" name="动作按钮: 开始 3">
            <a:hlinkClick r:id="" action="ppaction://noaction" highlightClick="1">
              <a:snd r:embed="rId2" name="chimes.wav"/>
            </a:hlinkClick>
            <a:hlinkHover r:id="" action="ppaction://hlinkshowjump?jump=lastslide"/>
          </p:cNvPr>
          <p:cNvSpPr/>
          <p:nvPr/>
        </p:nvSpPr>
        <p:spPr>
          <a:xfrm>
            <a:off x="3598223" y="4678878"/>
            <a:ext cx="1042416" cy="1042416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0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3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第四张幻灯片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075" y="1647495"/>
            <a:ext cx="10515600" cy="435133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8745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</Words>
  <Application>Microsoft Office PowerPoint</Application>
  <PresentationFormat>自定义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第一张幻灯片</vt:lpstr>
      <vt:lpstr>PowerPoint 演示文稿</vt:lpstr>
      <vt:lpstr>PowerPoint 演示文稿</vt:lpstr>
      <vt:lpstr>第四张幻灯片</vt:lpstr>
    </vt:vector>
  </TitlesOfParts>
  <Company>Pe8.net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MM</dc:creator>
  <cp:lastModifiedBy>MM</cp:lastModifiedBy>
  <cp:revision>12</cp:revision>
  <dcterms:created xsi:type="dcterms:W3CDTF">2020-08-31T07:27:56Z</dcterms:created>
  <dcterms:modified xsi:type="dcterms:W3CDTF">2020-09-05T12:10:01Z</dcterms:modified>
</cp:coreProperties>
</file>