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3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6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2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DDDA-70CB-4C46-851C-6229F6572886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3FFB-5483-419B-B21E-82A4525AA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4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文学艺术系、信息与工程系、管理系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2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部门信息</vt:lpstr>
    </vt:vector>
  </TitlesOfParts>
  <Company>Pe8.net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部门信息</dc:title>
  <dc:creator>MM</dc:creator>
  <cp:lastModifiedBy>MM</cp:lastModifiedBy>
  <cp:revision>2</cp:revision>
  <dcterms:created xsi:type="dcterms:W3CDTF">2020-08-31T02:31:17Z</dcterms:created>
  <dcterms:modified xsi:type="dcterms:W3CDTF">2020-08-31T02:41:24Z</dcterms:modified>
</cp:coreProperties>
</file>