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77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DDDA-70CB-4C46-851C-6229F6572886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3FFB-5483-419B-B21E-82A4525AA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8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DDDA-70CB-4C46-851C-6229F6572886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3FFB-5483-419B-B21E-82A4525AA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61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DDDA-70CB-4C46-851C-6229F6572886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3FFB-5483-419B-B21E-82A4525AA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13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DDDA-70CB-4C46-851C-6229F6572886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3FFB-5483-419B-B21E-82A4525AA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12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DDDA-70CB-4C46-851C-6229F6572886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3FFB-5483-419B-B21E-82A4525AA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83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DDDA-70CB-4C46-851C-6229F6572886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3FFB-5483-419B-B21E-82A4525AA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53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DDDA-70CB-4C46-851C-6229F6572886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3FFB-5483-419B-B21E-82A4525AA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56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DDDA-70CB-4C46-851C-6229F6572886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3FFB-5483-419B-B21E-82A4525AA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44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DDDA-70CB-4C46-851C-6229F6572886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3FFB-5483-419B-B21E-82A4525AA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14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DDDA-70CB-4C46-851C-6229F6572886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3FFB-5483-419B-B21E-82A4525AA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52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DDDA-70CB-4C46-851C-6229F6572886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3FFB-5483-419B-B21E-82A4525AA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3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CDDDA-70CB-4C46-851C-6229F6572886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03FFB-5483-419B-B21E-82A4525AA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94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FF0000"/>
            </a:gs>
            <a:gs pos="42000">
              <a:srgbClr val="00B050"/>
            </a:gs>
            <a:gs pos="77000">
              <a:schemeClr val="accent1">
                <a:lumMod val="45000"/>
                <a:lumOff val="55000"/>
              </a:schemeClr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文学艺术系课程介绍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古代文学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现代文学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写作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Boredom Animated Smiley · Free image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912" y="4361688"/>
            <a:ext cx="1728216" cy="1626822"/>
          </a:xfrm>
          <a:prstGeom prst="rect">
            <a:avLst/>
          </a:prstGeom>
        </p:spPr>
      </p:pic>
      <p:pic>
        <p:nvPicPr>
          <p:cNvPr id="1027" name="Picture 3" descr="C:\Users\Administrator\AppData\Local\Microsoft\Windows\INetCache\IE\K2932RC7\thinker-1027594_64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490" y="4453128"/>
            <a:ext cx="1568958" cy="153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34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文学艺术系课程介绍</vt:lpstr>
    </vt:vector>
  </TitlesOfParts>
  <Company>Pe8.net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部门信息</dc:title>
  <dc:creator>MM</dc:creator>
  <cp:lastModifiedBy>MM</cp:lastModifiedBy>
  <cp:revision>5</cp:revision>
  <dcterms:created xsi:type="dcterms:W3CDTF">2020-08-31T02:31:17Z</dcterms:created>
  <dcterms:modified xsi:type="dcterms:W3CDTF">2020-09-04T01:50:28Z</dcterms:modified>
</cp:coreProperties>
</file>