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5D21-4D26-4E24-B61F-CC0CD3280FA9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B28E-FA1D-415A-84A7-914BDDFF8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7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5D21-4D26-4E24-B61F-CC0CD3280FA9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B28E-FA1D-415A-84A7-914BDDFF8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5D21-4D26-4E24-B61F-CC0CD3280FA9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B28E-FA1D-415A-84A7-914BDDFF8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8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5D21-4D26-4E24-B61F-CC0CD3280FA9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B28E-FA1D-415A-84A7-914BDDFF8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2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5D21-4D26-4E24-B61F-CC0CD3280FA9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B28E-FA1D-415A-84A7-914BDDFF8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5D21-4D26-4E24-B61F-CC0CD3280FA9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B28E-FA1D-415A-84A7-914BDDFF8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5D21-4D26-4E24-B61F-CC0CD3280FA9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B28E-FA1D-415A-84A7-914BDDFF8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8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5D21-4D26-4E24-B61F-CC0CD3280FA9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B28E-FA1D-415A-84A7-914BDDFF8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17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5D21-4D26-4E24-B61F-CC0CD3280FA9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B28E-FA1D-415A-84A7-914BDDFF8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7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5D21-4D26-4E24-B61F-CC0CD3280FA9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B28E-FA1D-415A-84A7-914BDDFF8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2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5D21-4D26-4E24-B61F-CC0CD3280FA9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B28E-FA1D-415A-84A7-914BDDFF8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6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A5D21-4D26-4E24-B61F-CC0CD3280FA9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B28E-FA1D-415A-84A7-914BDDFF8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5746" y="2601575"/>
            <a:ext cx="2520000" cy="1800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演示文稿制作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1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Pe8.net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MM</dc:creator>
  <cp:lastModifiedBy>MM</cp:lastModifiedBy>
  <cp:revision>1</cp:revision>
  <dcterms:created xsi:type="dcterms:W3CDTF">2020-08-31T03:44:26Z</dcterms:created>
  <dcterms:modified xsi:type="dcterms:W3CDTF">2020-08-31T03:49:34Z</dcterms:modified>
</cp:coreProperties>
</file>