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ShowLst>
    <p:custShow name="自定义放映 1" id="0">
      <p:sldLst>
        <p:sld r:id="rId4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4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6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211-34B1-415B-B021-168997DE16BC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C226-2647-4443-A5E7-45964807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2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6"/>
    </mc:Choice>
    <mc:Fallback>
      <p:transition spd="slow" advTm="20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6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9"/>
    </mc:Choice>
    <mc:Fallback>
      <p:transition spd="slow" advTm="24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第三张幻灯片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  <vt:variant>
        <vt:lpstr>自定义放映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    第三张幻灯片 </vt:lpstr>
      <vt:lpstr>自定义放映 1</vt:lpstr>
    </vt:vector>
  </TitlesOfParts>
  <Company>Pe8.net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MM</cp:lastModifiedBy>
  <cp:revision>3</cp:revision>
  <dcterms:created xsi:type="dcterms:W3CDTF">2020-08-31T03:50:21Z</dcterms:created>
  <dcterms:modified xsi:type="dcterms:W3CDTF">2020-08-31T06:41:03Z</dcterms:modified>
</cp:coreProperties>
</file>