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870148410896011E-2"/>
          <c:y val="0.20120052390769355"/>
          <c:w val="0.85636720268317901"/>
          <c:h val="0.5077969446549081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4-41E5-A9B6-3ACA2047FE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4-41E5-A9B6-3ACA2047FE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44-41E5-A9B6-3ACA2047FE06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352949935"/>
        <c:axId val="1352961167"/>
        <c:axId val="1352225759"/>
      </c:surface3DChart>
      <c:catAx>
        <c:axId val="1352949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2961167"/>
        <c:crosses val="autoZero"/>
        <c:auto val="1"/>
        <c:lblAlgn val="ctr"/>
        <c:lblOffset val="100"/>
        <c:noMultiLvlLbl val="0"/>
      </c:catAx>
      <c:valAx>
        <c:axId val="135296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2949935"/>
        <c:crosses val="autoZero"/>
        <c:crossBetween val="midCat"/>
      </c:valAx>
      <c:serAx>
        <c:axId val="135222575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2961167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0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0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5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58C2-B6C3-439E-860D-1AAAD9065D6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E6F4-D4B3-4F5C-B73C-491B3E60B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黑猫&lt;strong&gt;剪贴画&lt;/strong&gt;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7" y="3977640"/>
            <a:ext cx="2507901" cy="2181034"/>
          </a:xfrm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878453920"/>
              </p:ext>
            </p:extLst>
          </p:nvPr>
        </p:nvGraphicFramePr>
        <p:xfrm>
          <a:off x="4583176" y="3236976"/>
          <a:ext cx="6545072" cy="255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82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1</cp:revision>
  <dcterms:created xsi:type="dcterms:W3CDTF">2020-08-31T06:41:33Z</dcterms:created>
  <dcterms:modified xsi:type="dcterms:W3CDTF">2020-08-31T06:48:59Z</dcterms:modified>
</cp:coreProperties>
</file>