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0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5A7728-FD43-42BB-A63F-9D6B2CB56BB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B7DF8-5271-4FD7-BC3D-7B4ED2F195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暗香扑面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6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3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暗香扑面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2</cp:revision>
  <dcterms:created xsi:type="dcterms:W3CDTF">2020-08-31T06:49:35Z</dcterms:created>
  <dcterms:modified xsi:type="dcterms:W3CDTF">2020-08-31T07:27:23Z</dcterms:modified>
</cp:coreProperties>
</file>