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FC0A-974C-4E0B-8217-77E1D13223B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DC60-171A-484F-896B-5D151570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d7104f6c6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bd7104f6c6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FFE0B-47D9-4D54-8127-0B5B9120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FDA8-12C4-43D2-90C5-33B83CE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137788"/>
            <a:ext cx="998220" cy="365125"/>
          </a:xfrm>
        </p:spPr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2C6E9-6591-47EC-B8CD-3AE273B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" y="6356350"/>
            <a:ext cx="2057400" cy="365125"/>
          </a:xfrm>
        </p:spPr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D1C2-5F7D-4368-B4BD-6FCD0C8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DA8D07CD-DBCA-4794-B042-1751D3B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4368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DD3-2E96-45E6-ABAE-0CF35A2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99-2936-406B-AA26-DBFB7961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5062-FEE6-43E4-B877-AD94695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C71D-1738-4E08-91ED-2A622B91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E7A7-E093-4CA6-84E2-39E7C2E6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27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D456-DC18-43D4-9B81-FEA18260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0980-E41E-42DC-85F6-16C7C4D5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9DCD-8313-4B7A-A6FE-00CDF81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9A5E-4DEC-4CDC-A0B6-0577B04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E26-4A85-427C-994E-2DC1D55A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40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6323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A3B3-C3F6-464B-87B3-5454448C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667-832B-4148-8ABC-8809AE1C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4395-2867-4E73-AC1F-CD3B091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79FE-69FF-4D1F-8823-0A3A1B8D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E5C65C6-BCAF-485D-B5AE-90A08A9E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3741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F3A-7295-450C-B04E-0E8E268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577A-5E0C-4DC6-A7D3-8EEAA496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AE6D-0670-4941-9E18-5B1D96E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1D-80E8-4715-9BBB-0E81E5FF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22D9-3285-448E-A3D3-E238538F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4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AEB4-1BB0-4B77-B1D2-769408D9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94F8-3707-4135-B26B-CA0E620D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1081-5BD8-469F-871B-DBFCE289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F026-725E-467D-B130-43A73FF2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17F5-B347-4F4E-89AE-8824DCE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F6E460A-FE03-40F5-A660-61561529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206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8069-890B-4904-B3EE-5C4E31A6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68EA-B68E-4BBE-84F1-B47F9DB7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AB447-6D2F-4391-AB3E-263A0B959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EBCD-2640-4EE2-BA80-E2EC2786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ECE5C-7A65-44E1-BBFF-8A1C886A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320C-6531-4955-B46A-CAF6922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8B15B-DDA8-423C-8B70-683FF3D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DBE12C3-18D5-498A-9BF1-EF500F0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8738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41D-B656-4C5B-8A3F-7EFC2DFF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2EA0-396B-4A2F-B365-8F259E3C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60D2E-A283-4353-AA38-BEEC196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1F03-C888-4FCB-91CA-034D27C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95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55165-DA66-4986-B45A-4874F08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126D-AECA-4D93-8CD9-E4E55A7F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BF6C-AF23-4B3C-9C57-B75A30ED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7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52AB-4039-41AC-85A8-ADE981E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27CA-D75B-46D9-A68F-87A4E135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CC360-C02A-401C-8C07-28F963AB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5852C-8349-4D89-8FE0-0F6F886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CE75-B0A7-4DCA-A1F4-C4D3B26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C6D9-129D-4494-8117-BD737055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30-032F-4EA9-AB6F-F75F57C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A649-59AE-4DCD-8239-46E899918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B9AA-AC04-4C30-A13D-0852D43C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F150-5A8E-4617-873D-91948A3F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F240-45FA-42D0-BE9A-B793704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0DB2-01C7-43D9-9683-791DC6B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3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1D25-A48E-48A1-8A04-0F154AF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0395-00BE-495F-A314-144F99C7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564"/>
            <a:ext cx="10515600" cy="446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FE5A-51FA-473F-A2A4-4DBC9659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960" y="6196755"/>
            <a:ext cx="998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D06B-021A-49CF-B939-C8395C43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" y="64153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38EB-7893-41CC-A242-6CB71C4C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160" y="6356350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E0-F745-4AF0-8C4F-EF75206D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0"/>
            <a:ext cx="10645140" cy="2387600"/>
          </a:xfrm>
        </p:spPr>
        <p:txBody>
          <a:bodyPr>
            <a:normAutofit/>
          </a:bodyPr>
          <a:lstStyle/>
          <a:p>
            <a:r>
              <a:rPr lang="en-US" dirty="0"/>
              <a:t>The role of climate legacies in shaping</a:t>
            </a:r>
            <a:br>
              <a:rPr lang="en-US" dirty="0"/>
            </a:br>
            <a:r>
              <a:rPr lang="en-US" dirty="0"/>
              <a:t>extinction risk throughout </a:t>
            </a:r>
            <a:br>
              <a:rPr lang="en-US" dirty="0"/>
            </a:br>
            <a:r>
              <a:rPr lang="en-US" dirty="0"/>
              <a:t>Earth's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D711-9126-4740-A011-EFB37244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80" y="5532120"/>
            <a:ext cx="2804160" cy="1082040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University </a:t>
            </a:r>
            <a:r>
              <a:rPr lang="de-DE" sz="1800" dirty="0" err="1"/>
              <a:t>of</a:t>
            </a:r>
            <a:r>
              <a:rPr lang="de-DE" sz="1800" dirty="0"/>
              <a:t> Bayreuth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Gregor Mathes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PhD Defense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02.02.2023</a:t>
            </a:r>
            <a:endParaRPr lang="en-US" sz="1800" dirty="0"/>
          </a:p>
        </p:txBody>
      </p:sp>
      <p:pic>
        <p:nvPicPr>
          <p:cNvPr id="1026" name="Picture 2" descr="https://lh3.googleusercontent.com/Qk7HznsuY3fLdksyLjWMaBDyZaBQ_QK9Un5u-zcPoRePs8hVDsGDxec2df5ouDy-fauFXxPu5x4ectBItCo4GKuh2dvLOPR1SRC_NiJsT79eMXNnRvDrBa-79ydj2jZBkv1Qwj9gnU4LbHvUZSi2kjP_cXNu8dNlydcM9MCXufZD1xgrGWurlJ21epsN3HWX=s2048">
            <a:extLst>
              <a:ext uri="{FF2B5EF4-FFF2-40B4-BE49-F238E27FC236}">
                <a16:creationId xmlns:a16="http://schemas.microsoft.com/office/drawing/2014/main" id="{B9CF74EB-4892-4143-83E0-0ECA819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2474923"/>
            <a:ext cx="9014460" cy="26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8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360" t="2532" r="2244"/>
          <a:stretch/>
        </p:blipFill>
        <p:spPr>
          <a:xfrm>
            <a:off x="1" y="0"/>
            <a:ext cx="12193633" cy="68648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/>
          <p:nvPr/>
        </p:nvSpPr>
        <p:spPr>
          <a:xfrm>
            <a:off x="172192" y="281050"/>
            <a:ext cx="1139239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One of the defining features of the Anthropocene is that the world is changing in ways that compel species to move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169843" y="1285075"/>
            <a:ext cx="5718232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Elizabeth Kolbert, The Sixth Extinction: An Unnatural History</a:t>
            </a:r>
            <a:endParaRPr sz="16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91E4139-270C-4E32-8927-A2CD860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160" y="6356350"/>
            <a:ext cx="548640" cy="365125"/>
          </a:xfrm>
        </p:spPr>
        <p:txBody>
          <a:bodyPr/>
          <a:lstStyle/>
          <a:p>
            <a:fld id="{0371E4C2-5E83-42DF-8C94-9AF9981AB05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9E48-8679-494E-BC14-C97944F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53C8-5191-410D-BE6C-AE534F3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B17C-B9A3-4A42-AE67-405F025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B73C-32F2-469B-B911-6C6B463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Bayreuth</a:t>
            </a:r>
          </a:p>
        </p:txBody>
      </p:sp>
      <p:pic>
        <p:nvPicPr>
          <p:cNvPr id="8" name="Google Shape;376;p63">
            <a:extLst>
              <a:ext uri="{FF2B5EF4-FFF2-40B4-BE49-F238E27FC236}">
                <a16:creationId xmlns:a16="http://schemas.microsoft.com/office/drawing/2014/main" id="{5E3D4D5A-4F99-4FA3-9EF3-E8F7725AD83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6171" t="5866" r="6174" b="89872"/>
          <a:stretch/>
        </p:blipFill>
        <p:spPr>
          <a:xfrm>
            <a:off x="153915" y="1930400"/>
            <a:ext cx="582490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74;p63">
            <a:extLst>
              <a:ext uri="{FF2B5EF4-FFF2-40B4-BE49-F238E27FC236}">
                <a16:creationId xmlns:a16="http://schemas.microsoft.com/office/drawing/2014/main" id="{7D6C1073-2651-4480-9AB2-AB53C8E2F40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531" y="2142837"/>
            <a:ext cx="5149458" cy="32843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2DEF1-A11D-44D1-8259-8B5615AD94B5}"/>
              </a:ext>
            </a:extLst>
          </p:cNvPr>
          <p:cNvSpPr txBox="1"/>
          <p:nvPr/>
        </p:nvSpPr>
        <p:spPr>
          <a:xfrm>
            <a:off x="153915" y="522828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IPCC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06327-A244-46FA-9C2D-2B0929A3566D}"/>
              </a:ext>
            </a:extLst>
          </p:cNvPr>
          <p:cNvSpPr txBox="1"/>
          <p:nvPr/>
        </p:nvSpPr>
        <p:spPr>
          <a:xfrm>
            <a:off x="10289077" y="5228283"/>
            <a:ext cx="133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Song et al.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Google Shape;376;p63">
            <a:extLst>
              <a:ext uri="{FF2B5EF4-FFF2-40B4-BE49-F238E27FC236}">
                <a16:creationId xmlns:a16="http://schemas.microsoft.com/office/drawing/2014/main" id="{70BE889C-9A10-4FEC-9F6E-107798DF8BC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6171" t="10128" r="53475" b="54893"/>
          <a:stretch/>
        </p:blipFill>
        <p:spPr>
          <a:xfrm>
            <a:off x="153915" y="2295524"/>
            <a:ext cx="2681649" cy="299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6;p63">
            <a:extLst>
              <a:ext uri="{FF2B5EF4-FFF2-40B4-BE49-F238E27FC236}">
                <a16:creationId xmlns:a16="http://schemas.microsoft.com/office/drawing/2014/main" id="{590A4E8B-73D3-4A81-9683-49DB49E0267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46525" t="5866" r="6174" b="54893"/>
          <a:stretch/>
        </p:blipFill>
        <p:spPr>
          <a:xfrm>
            <a:off x="2835564" y="1930400"/>
            <a:ext cx="3143252" cy="3362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151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Bahnschrift Light</vt:lpstr>
      <vt:lpstr>Calibri</vt:lpstr>
      <vt:lpstr>Office Theme</vt:lpstr>
      <vt:lpstr>The role of climate legacies in shaping extinction risk throughout  Earth's history</vt:lpstr>
      <vt:lpstr>PowerPoint Presentation</vt:lpstr>
      <vt:lpstr>Two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Mathes</dc:creator>
  <cp:lastModifiedBy>Gregor Mathes</cp:lastModifiedBy>
  <cp:revision>9</cp:revision>
  <dcterms:created xsi:type="dcterms:W3CDTF">2023-01-24T10:43:59Z</dcterms:created>
  <dcterms:modified xsi:type="dcterms:W3CDTF">2023-01-25T11:03:12Z</dcterms:modified>
</cp:coreProperties>
</file>