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8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3FC0A-974C-4E0B-8217-77E1D13223B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7DC60-171A-484F-896B-5D151570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bd7104f6c6_3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1bd7104f6c6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CFFE0B-47D9-4D54-8127-0B5B9120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5FDA8-12C4-43D2-90C5-33B83CE6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137788"/>
            <a:ext cx="998220" cy="365125"/>
          </a:xfrm>
        </p:spPr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2C6E9-6591-47EC-B8CD-3AE273B9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" y="6356350"/>
            <a:ext cx="2057400" cy="365125"/>
          </a:xfrm>
        </p:spPr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8D1C2-5F7D-4368-B4BD-6FCD0C82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DA8D07CD-DBCA-4794-B042-1751D3B9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243687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5DD3-2E96-45E6-ABAE-0CF35A26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15B99-2936-406B-AA26-DBFB79614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5062-FEE6-43E4-B877-AD94695F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C71D-1738-4E08-91ED-2A622B91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E7A7-E093-4CA6-84E2-39E7C2E6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27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8D456-DC18-43D4-9B81-FEA18260A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40980-E41E-42DC-85F6-16C7C4D5A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F9DCD-8313-4B7A-A6FE-00CDF81F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69A5E-4DEC-4CDC-A0B6-0577B042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2E26-4A85-427C-994E-2DC1D55A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40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Titel und Inha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56323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A3B3-C3F6-464B-87B3-5454448C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8667-832B-4148-8ABC-8809AE1C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F4395-2867-4E73-AC1F-CD3B091F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979FE-69FF-4D1F-8823-0A3A1B8D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E5C65C6-BCAF-485D-B5AE-90A08A9E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3741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DF3A-7295-450C-B04E-0E8E2680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F577A-5E0C-4DC6-A7D3-8EEAA496A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AE6D-0670-4941-9E18-5B1D96E7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3F1D-80E8-4715-9BBB-0E81E5FF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22D9-3285-448E-A3D3-E238538F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754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AEB4-1BB0-4B77-B1D2-769408D98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C94F8-3707-4135-B26B-CA0E620D3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D1081-5BD8-469F-871B-DBFCE289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0F026-725E-467D-B130-43A73FF2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117F5-B347-4F4E-89AE-8824DCE7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F6E460A-FE03-40F5-A660-61561529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57206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8069-890B-4904-B3EE-5C4E31A6A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D68EA-B68E-4BBE-84F1-B47F9DB76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AB447-6D2F-4391-AB3E-263A0B959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CEBCD-2640-4EE2-BA80-E2EC2786F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ECE5C-7A65-44E1-BBFF-8A1C886A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A320C-6531-4955-B46A-CAF6922E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8B15B-DDA8-423C-8B70-683FF3DB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2DBE12C3-18D5-498A-9BF1-EF500F09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8738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B41D-B656-4C5B-8A3F-7EFC2DFF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62EA0-396B-4A2F-B365-8F259E3C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/>
              <a:t>02.02.2023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60D2E-A283-4353-AA38-BEEC1969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/>
              <a:t>University of Bayreuth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D1F03-C888-4FCB-91CA-034D27CC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595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55165-DA66-4986-B45A-4874F08C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4126D-AECA-4D93-8CD9-E4E55A7F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6BF6C-AF23-4B3C-9C57-B75A30ED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8578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52AB-4039-41AC-85A8-ADE981E9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27CA-D75B-46D9-A68F-87A4E1359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CC360-C02A-401C-8C07-28F963ABA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5852C-8349-4D89-8FE0-0F6F8864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FCE75-B0A7-4DCA-A1F4-C4D3B26A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6C6D9-129D-4494-8117-BD737055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796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8A30-032F-4EA9-AB6F-F75F57C0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4A649-59AE-4DCD-8239-46E899918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3B9AA-AC04-4C30-A13D-0852D43C5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6F150-5A8E-4617-873D-91948A3F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5F240-45FA-42D0-BE9A-B7937040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40DB2-01C7-43D9-9683-791DC6B5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5370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A1D25-A48E-48A1-8A04-0F154AF4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0395-00BE-495F-A314-144F99C7A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26564"/>
            <a:ext cx="10515600" cy="446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8FE5A-51FA-473F-A2A4-4DBC96591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1960" y="6196755"/>
            <a:ext cx="998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D06B-021A-49CF-B939-C8395C43B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" y="64153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38EB-7893-41CC-A242-6CB71C4C4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160" y="6356350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E4C2-5E83-42DF-8C94-9AF9981AB0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80E0-F745-4AF0-8C4F-EF75206D2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" y="0"/>
            <a:ext cx="10645140" cy="2387600"/>
          </a:xfrm>
        </p:spPr>
        <p:txBody>
          <a:bodyPr>
            <a:normAutofit/>
          </a:bodyPr>
          <a:lstStyle/>
          <a:p>
            <a:r>
              <a:rPr lang="en-US" dirty="0"/>
              <a:t>The role of climate legacies in shaping</a:t>
            </a:r>
            <a:br>
              <a:rPr lang="en-US" dirty="0"/>
            </a:br>
            <a:r>
              <a:rPr lang="en-US" dirty="0"/>
              <a:t>extinction risk throughout </a:t>
            </a:r>
            <a:br>
              <a:rPr lang="en-US" dirty="0"/>
            </a:br>
            <a:r>
              <a:rPr lang="en-US" dirty="0"/>
              <a:t>Earth's history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ED711-9126-4740-A011-EFB372445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1580" y="5532120"/>
            <a:ext cx="2804160" cy="1082040"/>
          </a:xfrm>
        </p:spPr>
        <p:txBody>
          <a:bodyPr>
            <a:normAutofit fontScale="92500" lnSpcReduction="20000"/>
          </a:bodyPr>
          <a:lstStyle/>
          <a:p>
            <a:pPr algn="r">
              <a:lnSpc>
                <a:spcPct val="100000"/>
              </a:lnSpc>
              <a:spcBef>
                <a:spcPts val="200"/>
              </a:spcBef>
            </a:pPr>
            <a:r>
              <a:rPr lang="de-DE" sz="1800" dirty="0"/>
              <a:t>University </a:t>
            </a:r>
            <a:r>
              <a:rPr lang="de-DE" sz="1800" dirty="0" err="1"/>
              <a:t>of</a:t>
            </a:r>
            <a:r>
              <a:rPr lang="de-DE" sz="1800" dirty="0"/>
              <a:t> Bayreuth</a:t>
            </a:r>
          </a:p>
          <a:p>
            <a:pPr algn="r">
              <a:lnSpc>
                <a:spcPct val="100000"/>
              </a:lnSpc>
              <a:spcBef>
                <a:spcPts val="200"/>
              </a:spcBef>
            </a:pPr>
            <a:r>
              <a:rPr lang="de-DE" sz="1800" dirty="0"/>
              <a:t>Gregor Mathes</a:t>
            </a:r>
          </a:p>
          <a:p>
            <a:pPr algn="r">
              <a:lnSpc>
                <a:spcPct val="100000"/>
              </a:lnSpc>
              <a:spcBef>
                <a:spcPts val="200"/>
              </a:spcBef>
            </a:pPr>
            <a:r>
              <a:rPr lang="de-DE" sz="1800" dirty="0"/>
              <a:t>PhD Defense</a:t>
            </a:r>
          </a:p>
          <a:p>
            <a:pPr algn="r">
              <a:lnSpc>
                <a:spcPct val="100000"/>
              </a:lnSpc>
              <a:spcBef>
                <a:spcPts val="200"/>
              </a:spcBef>
            </a:pPr>
            <a:r>
              <a:rPr lang="de-DE" sz="1800" dirty="0"/>
              <a:t>02.02.2023</a:t>
            </a:r>
            <a:endParaRPr lang="en-US" sz="1800" dirty="0"/>
          </a:p>
        </p:txBody>
      </p:sp>
      <p:pic>
        <p:nvPicPr>
          <p:cNvPr id="1026" name="Picture 2" descr="https://lh3.googleusercontent.com/Qk7HznsuY3fLdksyLjWMaBDyZaBQ_QK9Un5u-zcPoRePs8hVDsGDxec2df5ouDy-fauFXxPu5x4ectBItCo4GKuh2dvLOPR1SRC_NiJsT79eMXNnRvDrBa-79ydj2jZBkv1Qwj9gnU4LbHvUZSi2kjP_cXNu8dNlydcM9MCXufZD1xgrGWurlJ21epsN3HWX=s2048">
            <a:extLst>
              <a:ext uri="{FF2B5EF4-FFF2-40B4-BE49-F238E27FC236}">
                <a16:creationId xmlns:a16="http://schemas.microsoft.com/office/drawing/2014/main" id="{B9CF74EB-4892-4143-83E0-0ECA81927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" y="2474923"/>
            <a:ext cx="9014460" cy="264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5589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6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1360" t="2532" r="2244"/>
          <a:stretch/>
        </p:blipFill>
        <p:spPr>
          <a:xfrm>
            <a:off x="1" y="0"/>
            <a:ext cx="12193633" cy="686480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2"/>
          <p:cNvSpPr txBox="1"/>
          <p:nvPr/>
        </p:nvSpPr>
        <p:spPr>
          <a:xfrm>
            <a:off x="172192" y="281050"/>
            <a:ext cx="1139239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One of the defining features of the Anthropocene is that the world is changing in ways that compel species to move</a:t>
            </a:r>
            <a:endParaRPr sz="2800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62"/>
          <p:cNvSpPr/>
          <p:nvPr/>
        </p:nvSpPr>
        <p:spPr>
          <a:xfrm>
            <a:off x="169843" y="1285075"/>
            <a:ext cx="5718232" cy="33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Elizabeth Kolbert, The Sixth Extinction: An Unnatural History</a:t>
            </a:r>
            <a:endParaRPr sz="16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91E4139-270C-4E32-8927-A2CD860C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5160" y="6356350"/>
            <a:ext cx="548640" cy="365125"/>
          </a:xfrm>
        </p:spPr>
        <p:txBody>
          <a:bodyPr/>
          <a:lstStyle/>
          <a:p>
            <a:fld id="{0371E4C2-5E83-42DF-8C94-9AF9981AB05F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2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5DACE961-8006-4386-BB35-C4F4AFD34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0" y="1504800"/>
            <a:ext cx="5279756" cy="4319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B49E48-8679-494E-BC14-C97944FF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F53C8-5191-410D-BE6C-AE534F36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02.02.2023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2B17C-B9A3-4A42-AE67-405F025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B73C-32F2-469B-B911-6C6B4636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Bayreuth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2DEF1-A11D-44D1-8259-8B5615AD94B5}"/>
              </a:ext>
            </a:extLst>
          </p:cNvPr>
          <p:cNvSpPr txBox="1"/>
          <p:nvPr/>
        </p:nvSpPr>
        <p:spPr>
          <a:xfrm>
            <a:off x="4100945" y="5835541"/>
            <a:ext cx="199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modified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after IPCC 2022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226B7D-E084-4992-A17F-484087E51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4" y="1410101"/>
            <a:ext cx="5279756" cy="43196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A92197-8820-4113-B471-270AAAE66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D3B8405-BC2A-4F38-ADF5-FF05286666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A3AFB1A-366D-42E8-8A3E-7403C46C5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0B52196-93F7-4F7A-8F0E-F3AA4293F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51EB8BC-0AD4-46B4-ACCF-65E97406C5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E60192D-0FEB-4B83-B39C-12A8DB6B25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2381824-AE50-4AF7-A11D-00047CE45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D36F318-D09A-4063-A8FA-2D841197CD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72" y="1504561"/>
            <a:ext cx="5279756" cy="43196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106327-A244-46FA-9C2D-2B0929A3566D}"/>
              </a:ext>
            </a:extLst>
          </p:cNvPr>
          <p:cNvSpPr txBox="1"/>
          <p:nvPr/>
        </p:nvSpPr>
        <p:spPr>
          <a:xfrm>
            <a:off x="9907432" y="5835541"/>
            <a:ext cx="234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modified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after Song et al. 2022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F406336-942F-4788-A2AB-B08722D259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0" y="1504800"/>
            <a:ext cx="5279756" cy="431963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CDCC1BD-CA4F-42D0-A16F-E9915AE51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0" y="1504800"/>
            <a:ext cx="5279756" cy="431963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0D29724-2251-4CF2-BD8B-8FA784C424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0" y="1504800"/>
            <a:ext cx="5279756" cy="431963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7AE21F9-DBFE-4C4F-9676-2F2A67DE1806}"/>
              </a:ext>
            </a:extLst>
          </p:cNvPr>
          <p:cNvSpPr/>
          <p:nvPr/>
        </p:nvSpPr>
        <p:spPr>
          <a:xfrm>
            <a:off x="109728" y="1231392"/>
            <a:ext cx="5986272" cy="496536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714DD2-E692-4B95-9B66-7E7D134CFE86}"/>
              </a:ext>
            </a:extLst>
          </p:cNvPr>
          <p:cNvSpPr/>
          <p:nvPr/>
        </p:nvSpPr>
        <p:spPr>
          <a:xfrm>
            <a:off x="5943600" y="1416873"/>
            <a:ext cx="6138672" cy="496536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51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8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23179F-4662-41AD-BBC8-2AB510F7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791693"/>
          </a:xfrm>
        </p:spPr>
        <p:txBody>
          <a:bodyPr/>
          <a:lstStyle/>
          <a:p>
            <a:r>
              <a:rPr lang="en-US" dirty="0"/>
              <a:t>Motivation and Background</a:t>
            </a:r>
          </a:p>
          <a:p>
            <a:r>
              <a:rPr lang="en-US" dirty="0"/>
              <a:t>PhD Chapters</a:t>
            </a:r>
          </a:p>
          <a:p>
            <a:pPr lvl="1"/>
            <a:r>
              <a:rPr lang="en-US" dirty="0"/>
              <a:t>Deep-Time</a:t>
            </a:r>
          </a:p>
          <a:p>
            <a:pPr lvl="2"/>
            <a:r>
              <a:rPr lang="en-US" dirty="0"/>
              <a:t>Extinction risk of fossils</a:t>
            </a:r>
          </a:p>
          <a:p>
            <a:pPr lvl="2"/>
            <a:r>
              <a:rPr lang="en-US" dirty="0"/>
              <a:t>Origination probability of fossils</a:t>
            </a:r>
          </a:p>
          <a:p>
            <a:pPr lvl="2"/>
            <a:r>
              <a:rPr lang="en-US" dirty="0"/>
              <a:t>Environmental data during extinction events</a:t>
            </a:r>
          </a:p>
          <a:p>
            <a:pPr lvl="1"/>
            <a:r>
              <a:rPr lang="en-US" dirty="0"/>
              <a:t>Near-Time</a:t>
            </a:r>
          </a:p>
          <a:p>
            <a:pPr lvl="2"/>
            <a:r>
              <a:rPr lang="en-US" dirty="0"/>
              <a:t>Rate of change in terrestrial plants</a:t>
            </a:r>
          </a:p>
          <a:p>
            <a:pPr lvl="2"/>
            <a:r>
              <a:rPr lang="en-US" dirty="0"/>
              <a:t>Assemblage turnover in planktonic foraminifera</a:t>
            </a:r>
          </a:p>
          <a:p>
            <a:pPr lvl="2"/>
            <a:r>
              <a:rPr lang="en-US" dirty="0"/>
              <a:t>Implementation in conservation science</a:t>
            </a:r>
          </a:p>
          <a:p>
            <a:r>
              <a:rPr lang="en-US" dirty="0"/>
              <a:t>Conclusion and Outlook</a:t>
            </a:r>
          </a:p>
          <a:p>
            <a:pPr lvl="2"/>
            <a:r>
              <a:rPr lang="en-US" dirty="0"/>
              <a:t>Meta-analysis and review 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EC78D-26AB-41D4-ACE5-BD2F033F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0684-5472-4216-9B21-AB0B92DA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024D9-9BB7-471A-94E4-EFC56FF3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C3C16D-A511-4D80-AE4B-92B6A157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Temporal context matters</a:t>
            </a:r>
          </a:p>
        </p:txBody>
      </p:sp>
    </p:spTree>
    <p:extLst>
      <p:ext uri="{BB962C8B-B14F-4D97-AF65-F5344CB8AC3E}">
        <p14:creationId xmlns:p14="http://schemas.microsoft.com/office/powerpoint/2010/main" val="4011724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"/>
        <a:ea typeface=""/>
        <a:cs typeface=""/>
      </a:majorFont>
      <a:minorFont>
        <a:latin typeface="Bahnschrif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</vt:lpstr>
      <vt:lpstr>Bahnschrift Light</vt:lpstr>
      <vt:lpstr>Calibri</vt:lpstr>
      <vt:lpstr>Office Theme</vt:lpstr>
      <vt:lpstr>The role of climate legacies in shaping extinction risk throughout  Earth's history</vt:lpstr>
      <vt:lpstr>PowerPoint Presentation</vt:lpstr>
      <vt:lpstr>Two approaches</vt:lpstr>
      <vt:lpstr>Temporal context matters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Mathes</dc:creator>
  <cp:lastModifiedBy>Gregor Mathes</cp:lastModifiedBy>
  <cp:revision>23</cp:revision>
  <dcterms:created xsi:type="dcterms:W3CDTF">2023-01-24T10:43:59Z</dcterms:created>
  <dcterms:modified xsi:type="dcterms:W3CDTF">2023-01-26T11:06:00Z</dcterms:modified>
</cp:coreProperties>
</file>