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p:restoredTop sz="94734"/>
  </p:normalViewPr>
  <p:slideViewPr>
    <p:cSldViewPr snapToGrid="0">
      <p:cViewPr varScale="1">
        <p:scale>
          <a:sx n="65" d="100"/>
          <a:sy n="65" d="100"/>
        </p:scale>
        <p:origin x="1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891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791</Words>
  <Application>Microsoft Office PowerPoint</Application>
  <PresentationFormat>Widescreen</PresentationFormat>
  <Paragraphs>76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MyriadPro</vt:lpstr>
      <vt:lpstr>Tw Cen MT</vt:lpstr>
      <vt:lpstr>Tw Cen MT Condensed</vt:lpstr>
      <vt:lpstr>WarnockPro</vt:lpstr>
      <vt:lpstr>华文仿宋</vt:lpstr>
      <vt:lpstr>Calibri</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8</cp:revision>
  <dcterms:created xsi:type="dcterms:W3CDTF">2022-10-07T10:56:21Z</dcterms:created>
  <dcterms:modified xsi:type="dcterms:W3CDTF">2022-10-10T02:02:53Z</dcterms:modified>
</cp:coreProperties>
</file>