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66" r:id="rId3"/>
    <p:sldId id="259" r:id="rId4"/>
    <p:sldId id="260" r:id="rId5"/>
    <p:sldId id="262"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58FF1-1DF8-40AD-B7D5-A40471A15CA8}" type="doc">
      <dgm:prSet loTypeId="urn:microsoft.com/office/officeart/2005/8/layout/hierarchy2" loCatId="hierarchy" qsTypeId="urn:microsoft.com/office/officeart/2005/8/quickstyle/3d4" qsCatId="3D" csTypeId="urn:microsoft.com/office/officeart/2005/8/colors/accent1_2" csCatId="accent1" phldr="1"/>
      <dgm:spPr/>
      <dgm:t>
        <a:bodyPr/>
        <a:lstStyle/>
        <a:p>
          <a:endParaRPr lang="en-US"/>
        </a:p>
      </dgm:t>
    </dgm:pt>
    <dgm:pt modelId="{34117180-1BAE-4CC2-A3EC-21896F2AEBF1}">
      <dgm:prSet phldrT="[文本]"/>
      <dgm:spPr/>
      <dgm:t>
        <a:bodyPr/>
        <a:lstStyle/>
        <a:p>
          <a:r>
            <a:rPr lang="en-US" dirty="0"/>
            <a:t>ALTERNATIVES</a:t>
          </a:r>
        </a:p>
      </dgm:t>
    </dgm:pt>
    <dgm:pt modelId="{2A26B14A-B2BC-4069-90AB-67B293922262}" type="parTrans" cxnId="{002B5997-E250-47C7-848D-C0EBE1462396}">
      <dgm:prSet/>
      <dgm:spPr/>
      <dgm:t>
        <a:bodyPr/>
        <a:lstStyle/>
        <a:p>
          <a:endParaRPr lang="en-US"/>
        </a:p>
      </dgm:t>
    </dgm:pt>
    <dgm:pt modelId="{58E99A00-932F-4DC8-979E-1445ECD9B0D6}" type="sibTrans" cxnId="{002B5997-E250-47C7-848D-C0EBE1462396}">
      <dgm:prSet/>
      <dgm:spPr/>
      <dgm:t>
        <a:bodyPr/>
        <a:lstStyle/>
        <a:p>
          <a:endParaRPr lang="en-US"/>
        </a:p>
      </dgm:t>
    </dgm:pt>
    <dgm:pt modelId="{87BF34E1-6EA0-446F-9825-7E0606B3FE12}">
      <dgm:prSet phldrT="[文本]"/>
      <dgm:spPr/>
      <dgm:t>
        <a:bodyPr/>
        <a:lstStyle/>
        <a:p>
          <a:r>
            <a:rPr lang="en-US" dirty="0"/>
            <a:t>Private capital</a:t>
          </a:r>
        </a:p>
      </dgm:t>
    </dgm:pt>
    <dgm:pt modelId="{0393B303-6745-4062-8EF7-C8038F402B86}" type="parTrans" cxnId="{7525D32D-30D9-43DA-A5C3-F55CDB5D1507}">
      <dgm:prSet/>
      <dgm:spPr/>
      <dgm:t>
        <a:bodyPr/>
        <a:lstStyle/>
        <a:p>
          <a:endParaRPr lang="en-US"/>
        </a:p>
      </dgm:t>
    </dgm:pt>
    <dgm:pt modelId="{BD8DA383-2FEF-42FD-8224-F615A257F696}" type="sibTrans" cxnId="{7525D32D-30D9-43DA-A5C3-F55CDB5D1507}">
      <dgm:prSet/>
      <dgm:spPr/>
      <dgm:t>
        <a:bodyPr/>
        <a:lstStyle/>
        <a:p>
          <a:endParaRPr lang="en-US"/>
        </a:p>
      </dgm:t>
    </dgm:pt>
    <dgm:pt modelId="{2E435414-7AB7-457D-87FF-3DBB8DC4DE3F}">
      <dgm:prSet phldrT="[文本]"/>
      <dgm:spPr/>
      <dgm:t>
        <a:bodyPr/>
        <a:lstStyle/>
        <a:p>
          <a:r>
            <a:rPr lang="en-US" dirty="0"/>
            <a:t>Private equity</a:t>
          </a:r>
        </a:p>
      </dgm:t>
    </dgm:pt>
    <dgm:pt modelId="{30D68E55-AA16-4938-BB5B-B1A4DC32B215}" type="parTrans" cxnId="{02781F5A-1325-4C19-99C8-BFEB029194AA}">
      <dgm:prSet/>
      <dgm:spPr/>
      <dgm:t>
        <a:bodyPr/>
        <a:lstStyle/>
        <a:p>
          <a:endParaRPr lang="en-US"/>
        </a:p>
      </dgm:t>
    </dgm:pt>
    <dgm:pt modelId="{1B3D66C3-6413-42C7-8231-4B27BC9B79C2}" type="sibTrans" cxnId="{02781F5A-1325-4C19-99C8-BFEB029194AA}">
      <dgm:prSet/>
      <dgm:spPr/>
      <dgm:t>
        <a:bodyPr/>
        <a:lstStyle/>
        <a:p>
          <a:endParaRPr lang="en-US"/>
        </a:p>
      </dgm:t>
    </dgm:pt>
    <dgm:pt modelId="{33F1F6F4-67B9-4532-835E-D8E1498154D6}">
      <dgm:prSet phldrT="[文本]"/>
      <dgm:spPr/>
      <dgm:t>
        <a:bodyPr/>
        <a:lstStyle/>
        <a:p>
          <a:r>
            <a:rPr lang="en-US" dirty="0"/>
            <a:t>Private debt</a:t>
          </a:r>
        </a:p>
      </dgm:t>
    </dgm:pt>
    <dgm:pt modelId="{94510AB7-6F18-4528-A186-672064B8260C}" type="parTrans" cxnId="{806D274C-D6BC-495D-A673-D44BAA54DCE0}">
      <dgm:prSet/>
      <dgm:spPr/>
      <dgm:t>
        <a:bodyPr/>
        <a:lstStyle/>
        <a:p>
          <a:endParaRPr lang="en-US"/>
        </a:p>
      </dgm:t>
    </dgm:pt>
    <dgm:pt modelId="{A294B156-DB82-4C1F-A53B-3896E8CBBDDB}" type="sibTrans" cxnId="{806D274C-D6BC-495D-A673-D44BAA54DCE0}">
      <dgm:prSet/>
      <dgm:spPr/>
      <dgm:t>
        <a:bodyPr/>
        <a:lstStyle/>
        <a:p>
          <a:endParaRPr lang="en-US"/>
        </a:p>
      </dgm:t>
    </dgm:pt>
    <dgm:pt modelId="{97F812FE-1CFE-4466-A73C-A312C10EF4F1}">
      <dgm:prSet phldrT="[文本]"/>
      <dgm:spPr/>
      <dgm:t>
        <a:bodyPr/>
        <a:lstStyle/>
        <a:p>
          <a:r>
            <a:rPr lang="en-US" dirty="0"/>
            <a:t>Real asset</a:t>
          </a:r>
        </a:p>
      </dgm:t>
    </dgm:pt>
    <dgm:pt modelId="{05A36805-9727-4982-9E56-0B1FA938DF2B}" type="parTrans" cxnId="{C8A8EDF5-DE5E-48B3-81E6-5172A4249E23}">
      <dgm:prSet/>
      <dgm:spPr/>
      <dgm:t>
        <a:bodyPr/>
        <a:lstStyle/>
        <a:p>
          <a:endParaRPr lang="en-US"/>
        </a:p>
      </dgm:t>
    </dgm:pt>
    <dgm:pt modelId="{2C01A0EC-4056-4339-928A-1C82807DF461}" type="sibTrans" cxnId="{C8A8EDF5-DE5E-48B3-81E6-5172A4249E23}">
      <dgm:prSet/>
      <dgm:spPr/>
      <dgm:t>
        <a:bodyPr/>
        <a:lstStyle/>
        <a:p>
          <a:endParaRPr lang="en-US"/>
        </a:p>
      </dgm:t>
    </dgm:pt>
    <dgm:pt modelId="{EAF3B926-76A4-4400-BE51-41ED38EDBE1F}">
      <dgm:prSet/>
      <dgm:spPr/>
      <dgm:t>
        <a:bodyPr/>
        <a:lstStyle/>
        <a:p>
          <a:r>
            <a:rPr lang="en-US" dirty="0"/>
            <a:t>Hedge fund</a:t>
          </a:r>
        </a:p>
      </dgm:t>
    </dgm:pt>
    <dgm:pt modelId="{C7701FF2-B573-4145-8435-20BF3666F4C3}" type="parTrans" cxnId="{9FD8865A-BFFE-4D72-A78C-97479D22EBF0}">
      <dgm:prSet/>
      <dgm:spPr/>
      <dgm:t>
        <a:bodyPr/>
        <a:lstStyle/>
        <a:p>
          <a:endParaRPr lang="en-US"/>
        </a:p>
      </dgm:t>
    </dgm:pt>
    <dgm:pt modelId="{A46AAA9B-0F95-4258-9A7C-278BA9DFDFCA}" type="sibTrans" cxnId="{9FD8865A-BFFE-4D72-A78C-97479D22EBF0}">
      <dgm:prSet/>
      <dgm:spPr/>
      <dgm:t>
        <a:bodyPr/>
        <a:lstStyle/>
        <a:p>
          <a:endParaRPr lang="en-US"/>
        </a:p>
      </dgm:t>
    </dgm:pt>
    <dgm:pt modelId="{A4C3548E-FAA8-429B-9B57-BC152D5F632F}">
      <dgm:prSet/>
      <dgm:spPr/>
      <dgm:t>
        <a:bodyPr/>
        <a:lstStyle/>
        <a:p>
          <a:r>
            <a:rPr lang="en-US" dirty="0"/>
            <a:t>Real estate</a:t>
          </a:r>
        </a:p>
      </dgm:t>
    </dgm:pt>
    <dgm:pt modelId="{7FF4C78E-0D32-4FB7-88A6-FAD73CB0A829}" type="parTrans" cxnId="{F4009E5F-2F53-4CCA-8F11-45AAAFC85BC8}">
      <dgm:prSet/>
      <dgm:spPr/>
      <dgm:t>
        <a:bodyPr/>
        <a:lstStyle/>
        <a:p>
          <a:endParaRPr lang="en-US"/>
        </a:p>
      </dgm:t>
    </dgm:pt>
    <dgm:pt modelId="{FB57EB37-1814-4725-A5F9-56EC88856A81}" type="sibTrans" cxnId="{F4009E5F-2F53-4CCA-8F11-45AAAFC85BC8}">
      <dgm:prSet/>
      <dgm:spPr/>
      <dgm:t>
        <a:bodyPr/>
        <a:lstStyle/>
        <a:p>
          <a:endParaRPr lang="en-US"/>
        </a:p>
      </dgm:t>
    </dgm:pt>
    <dgm:pt modelId="{FF592D93-4B51-4AC9-8BE4-917EDC9B1E7A}">
      <dgm:prSet/>
      <dgm:spPr/>
      <dgm:t>
        <a:bodyPr/>
        <a:lstStyle/>
        <a:p>
          <a:r>
            <a:rPr lang="en-US" dirty="0"/>
            <a:t>Natural resources</a:t>
          </a:r>
        </a:p>
      </dgm:t>
    </dgm:pt>
    <dgm:pt modelId="{C8E8B1C6-6515-4FC7-93EB-CE6DD6AEAACA}" type="parTrans" cxnId="{1C33E4C6-FB94-4B2A-9793-883ADBDA30EE}">
      <dgm:prSet/>
      <dgm:spPr/>
      <dgm:t>
        <a:bodyPr/>
        <a:lstStyle/>
        <a:p>
          <a:endParaRPr lang="en-US"/>
        </a:p>
      </dgm:t>
    </dgm:pt>
    <dgm:pt modelId="{2F3BB29A-90ED-49DA-8CF6-0299058F0876}" type="sibTrans" cxnId="{1C33E4C6-FB94-4B2A-9793-883ADBDA30EE}">
      <dgm:prSet/>
      <dgm:spPr/>
      <dgm:t>
        <a:bodyPr/>
        <a:lstStyle/>
        <a:p>
          <a:endParaRPr lang="en-US"/>
        </a:p>
      </dgm:t>
    </dgm:pt>
    <dgm:pt modelId="{BF96C542-5C8B-41DC-80A7-C610CBAAEE0B}">
      <dgm:prSet/>
      <dgm:spPr/>
      <dgm:t>
        <a:bodyPr/>
        <a:lstStyle/>
        <a:p>
          <a:r>
            <a:rPr lang="en-US" dirty="0"/>
            <a:t>commodities</a:t>
          </a:r>
        </a:p>
      </dgm:t>
    </dgm:pt>
    <dgm:pt modelId="{020E76EF-103C-4A51-9B62-A186FB866DC3}" type="parTrans" cxnId="{F8BE4EC1-2F27-4B82-9694-322FFC962CCB}">
      <dgm:prSet/>
      <dgm:spPr/>
      <dgm:t>
        <a:bodyPr/>
        <a:lstStyle/>
        <a:p>
          <a:endParaRPr lang="en-US"/>
        </a:p>
      </dgm:t>
    </dgm:pt>
    <dgm:pt modelId="{7C21E3A4-4830-4434-9869-4A9AE9DD9DD4}" type="sibTrans" cxnId="{F8BE4EC1-2F27-4B82-9694-322FFC962CCB}">
      <dgm:prSet/>
      <dgm:spPr/>
      <dgm:t>
        <a:bodyPr/>
        <a:lstStyle/>
        <a:p>
          <a:endParaRPr lang="en-US"/>
        </a:p>
      </dgm:t>
    </dgm:pt>
    <dgm:pt modelId="{46AC0F1D-7790-4117-8DD9-B056EAE29204}">
      <dgm:prSet/>
      <dgm:spPr/>
      <dgm:t>
        <a:bodyPr/>
        <a:lstStyle/>
        <a:p>
          <a:r>
            <a:rPr lang="en-US" altLang="zh-CN"/>
            <a:t>other</a:t>
          </a:r>
          <a:r>
            <a:rPr lang="en-US"/>
            <a:t> </a:t>
          </a:r>
          <a:r>
            <a:rPr lang="en-US" altLang="zh-CN"/>
            <a:t>real </a:t>
          </a:r>
          <a:r>
            <a:rPr lang="en-US"/>
            <a:t>assets</a:t>
          </a:r>
          <a:endParaRPr lang="en-US" dirty="0"/>
        </a:p>
      </dgm:t>
    </dgm:pt>
    <dgm:pt modelId="{616D1187-B155-4F5B-A28F-18476F302AA4}" type="parTrans" cxnId="{E726B3BB-BA4A-4A76-B446-ECA00D7A02A1}">
      <dgm:prSet/>
      <dgm:spPr/>
      <dgm:t>
        <a:bodyPr/>
        <a:lstStyle/>
        <a:p>
          <a:endParaRPr lang="en-US"/>
        </a:p>
      </dgm:t>
    </dgm:pt>
    <dgm:pt modelId="{24E52A69-4325-4208-886F-064C126ECE56}" type="sibTrans" cxnId="{E726B3BB-BA4A-4A76-B446-ECA00D7A02A1}">
      <dgm:prSet/>
      <dgm:spPr/>
      <dgm:t>
        <a:bodyPr/>
        <a:lstStyle/>
        <a:p>
          <a:endParaRPr lang="en-US"/>
        </a:p>
      </dgm:t>
    </dgm:pt>
    <dgm:pt modelId="{5B07192F-4114-4F5E-B082-8C095098EB1B}" type="pres">
      <dgm:prSet presAssocID="{62558FF1-1DF8-40AD-B7D5-A40471A15CA8}" presName="diagram" presStyleCnt="0">
        <dgm:presLayoutVars>
          <dgm:chPref val="1"/>
          <dgm:dir/>
          <dgm:animOne val="branch"/>
          <dgm:animLvl val="lvl"/>
          <dgm:resizeHandles val="exact"/>
        </dgm:presLayoutVars>
      </dgm:prSet>
      <dgm:spPr/>
    </dgm:pt>
    <dgm:pt modelId="{0AB45E37-B56F-4024-8A3B-043F25B18D29}" type="pres">
      <dgm:prSet presAssocID="{34117180-1BAE-4CC2-A3EC-21896F2AEBF1}" presName="root1" presStyleCnt="0"/>
      <dgm:spPr/>
    </dgm:pt>
    <dgm:pt modelId="{3DC3E5A2-317C-4767-8B0A-41AB0E7AA711}" type="pres">
      <dgm:prSet presAssocID="{34117180-1BAE-4CC2-A3EC-21896F2AEBF1}" presName="LevelOneTextNode" presStyleLbl="node0" presStyleIdx="0" presStyleCnt="1" custLinFactNeighborX="-12403" custLinFactNeighborY="-16950">
        <dgm:presLayoutVars>
          <dgm:chPref val="3"/>
        </dgm:presLayoutVars>
      </dgm:prSet>
      <dgm:spPr/>
    </dgm:pt>
    <dgm:pt modelId="{85E9E625-79B9-4F64-9CC0-430BE7C9F601}" type="pres">
      <dgm:prSet presAssocID="{34117180-1BAE-4CC2-A3EC-21896F2AEBF1}" presName="level2hierChild" presStyleCnt="0"/>
      <dgm:spPr/>
    </dgm:pt>
    <dgm:pt modelId="{26EE929C-DDDC-4FB5-9979-417936ECCE2F}" type="pres">
      <dgm:prSet presAssocID="{0393B303-6745-4062-8EF7-C8038F402B86}" presName="conn2-1" presStyleLbl="parChTrans1D2" presStyleIdx="0" presStyleCnt="3"/>
      <dgm:spPr/>
    </dgm:pt>
    <dgm:pt modelId="{79FA1EC0-6FE4-4CE2-8891-87B635EC106C}" type="pres">
      <dgm:prSet presAssocID="{0393B303-6745-4062-8EF7-C8038F402B86}" presName="connTx" presStyleLbl="parChTrans1D2" presStyleIdx="0" presStyleCnt="3"/>
      <dgm:spPr/>
    </dgm:pt>
    <dgm:pt modelId="{F2FED30F-DCFD-4AAF-B929-62BF8CF0F300}" type="pres">
      <dgm:prSet presAssocID="{87BF34E1-6EA0-446F-9825-7E0606B3FE12}" presName="root2" presStyleCnt="0"/>
      <dgm:spPr/>
    </dgm:pt>
    <dgm:pt modelId="{D7E65AA3-2880-470C-AA9B-5255C8023E1B}" type="pres">
      <dgm:prSet presAssocID="{87BF34E1-6EA0-446F-9825-7E0606B3FE12}" presName="LevelTwoTextNode" presStyleLbl="node2" presStyleIdx="0" presStyleCnt="3" custScaleX="80828" custScaleY="80828" custLinFactNeighborX="-15345">
        <dgm:presLayoutVars>
          <dgm:chPref val="3"/>
        </dgm:presLayoutVars>
      </dgm:prSet>
      <dgm:spPr/>
    </dgm:pt>
    <dgm:pt modelId="{3003AC41-5B03-42AB-9195-8381DF0A0584}" type="pres">
      <dgm:prSet presAssocID="{87BF34E1-6EA0-446F-9825-7E0606B3FE12}" presName="level3hierChild" presStyleCnt="0"/>
      <dgm:spPr/>
    </dgm:pt>
    <dgm:pt modelId="{A6B26594-831F-4255-99D4-37569165280B}" type="pres">
      <dgm:prSet presAssocID="{30D68E55-AA16-4938-BB5B-B1A4DC32B215}" presName="conn2-1" presStyleLbl="parChTrans1D3" presStyleIdx="0" presStyleCnt="6"/>
      <dgm:spPr/>
    </dgm:pt>
    <dgm:pt modelId="{92A32EE4-0F90-4F36-9E65-6EFBC4854D19}" type="pres">
      <dgm:prSet presAssocID="{30D68E55-AA16-4938-BB5B-B1A4DC32B215}" presName="connTx" presStyleLbl="parChTrans1D3" presStyleIdx="0" presStyleCnt="6"/>
      <dgm:spPr/>
    </dgm:pt>
    <dgm:pt modelId="{3ABA4ECC-3A97-4E1F-AD6E-839274D35EDD}" type="pres">
      <dgm:prSet presAssocID="{2E435414-7AB7-457D-87FF-3DBB8DC4DE3F}" presName="root2" presStyleCnt="0"/>
      <dgm:spPr/>
    </dgm:pt>
    <dgm:pt modelId="{C7A9DB1A-E2A3-4B52-B4E6-6CE2C21BD42A}" type="pres">
      <dgm:prSet presAssocID="{2E435414-7AB7-457D-87FF-3DBB8DC4DE3F}" presName="LevelTwoTextNode" presStyleLbl="node3" presStyleIdx="0" presStyleCnt="6" custScaleX="53306" custScaleY="42645">
        <dgm:presLayoutVars>
          <dgm:chPref val="3"/>
        </dgm:presLayoutVars>
      </dgm:prSet>
      <dgm:spPr/>
    </dgm:pt>
    <dgm:pt modelId="{946D8AF6-C3F3-4063-8F15-8EAB881F29A0}" type="pres">
      <dgm:prSet presAssocID="{2E435414-7AB7-457D-87FF-3DBB8DC4DE3F}" presName="level3hierChild" presStyleCnt="0"/>
      <dgm:spPr/>
    </dgm:pt>
    <dgm:pt modelId="{53B9BFC8-2617-402B-8C70-C2218E9754A5}" type="pres">
      <dgm:prSet presAssocID="{94510AB7-6F18-4528-A186-672064B8260C}" presName="conn2-1" presStyleLbl="parChTrans1D3" presStyleIdx="1" presStyleCnt="6"/>
      <dgm:spPr/>
    </dgm:pt>
    <dgm:pt modelId="{30B4809F-3299-453D-91AC-415BB42E6092}" type="pres">
      <dgm:prSet presAssocID="{94510AB7-6F18-4528-A186-672064B8260C}" presName="connTx" presStyleLbl="parChTrans1D3" presStyleIdx="1" presStyleCnt="6"/>
      <dgm:spPr/>
    </dgm:pt>
    <dgm:pt modelId="{D54BEE6F-A43C-4B0A-9788-67FAC7934935}" type="pres">
      <dgm:prSet presAssocID="{33F1F6F4-67B9-4532-835E-D8E1498154D6}" presName="root2" presStyleCnt="0"/>
      <dgm:spPr/>
    </dgm:pt>
    <dgm:pt modelId="{642935FE-40DB-4023-8575-8D05D0C35735}" type="pres">
      <dgm:prSet presAssocID="{33F1F6F4-67B9-4532-835E-D8E1498154D6}" presName="LevelTwoTextNode" presStyleLbl="node3" presStyleIdx="1" presStyleCnt="6" custScaleX="52646" custScaleY="42116">
        <dgm:presLayoutVars>
          <dgm:chPref val="3"/>
        </dgm:presLayoutVars>
      </dgm:prSet>
      <dgm:spPr/>
    </dgm:pt>
    <dgm:pt modelId="{B59321EB-93E1-47C0-9BAE-84FE4D12EF9D}" type="pres">
      <dgm:prSet presAssocID="{33F1F6F4-67B9-4532-835E-D8E1498154D6}" presName="level3hierChild" presStyleCnt="0"/>
      <dgm:spPr/>
    </dgm:pt>
    <dgm:pt modelId="{18D2A21E-8259-4B86-906D-967363BD4F1C}" type="pres">
      <dgm:prSet presAssocID="{05A36805-9727-4982-9E56-0B1FA938DF2B}" presName="conn2-1" presStyleLbl="parChTrans1D2" presStyleIdx="1" presStyleCnt="3"/>
      <dgm:spPr/>
    </dgm:pt>
    <dgm:pt modelId="{FF9C7A94-E636-47DB-86A7-304D7D5E6AD7}" type="pres">
      <dgm:prSet presAssocID="{05A36805-9727-4982-9E56-0B1FA938DF2B}" presName="connTx" presStyleLbl="parChTrans1D2" presStyleIdx="1" presStyleCnt="3"/>
      <dgm:spPr/>
    </dgm:pt>
    <dgm:pt modelId="{DAA4C80B-9993-440D-81A4-648ABA18B386}" type="pres">
      <dgm:prSet presAssocID="{97F812FE-1CFE-4466-A73C-A312C10EF4F1}" presName="root2" presStyleCnt="0"/>
      <dgm:spPr/>
    </dgm:pt>
    <dgm:pt modelId="{46F6D0AD-D652-4F48-9A44-CB0BEB4F0D57}" type="pres">
      <dgm:prSet presAssocID="{97F812FE-1CFE-4466-A73C-A312C10EF4F1}" presName="LevelTwoTextNode" presStyleLbl="node2" presStyleIdx="1" presStyleCnt="3" custScaleX="80828" custScaleY="80828" custLinFactNeighborX="-14680" custLinFactNeighborY="-54399">
        <dgm:presLayoutVars>
          <dgm:chPref val="3"/>
        </dgm:presLayoutVars>
      </dgm:prSet>
      <dgm:spPr/>
    </dgm:pt>
    <dgm:pt modelId="{5C12E2BA-23D4-4F2A-BF78-49E3A19C3BE3}" type="pres">
      <dgm:prSet presAssocID="{97F812FE-1CFE-4466-A73C-A312C10EF4F1}" presName="level3hierChild" presStyleCnt="0"/>
      <dgm:spPr/>
    </dgm:pt>
    <dgm:pt modelId="{7519B1FC-E6ED-4768-A72C-730A1CA65EE8}" type="pres">
      <dgm:prSet presAssocID="{7FF4C78E-0D32-4FB7-88A6-FAD73CB0A829}" presName="conn2-1" presStyleLbl="parChTrans1D3" presStyleIdx="2" presStyleCnt="6"/>
      <dgm:spPr/>
    </dgm:pt>
    <dgm:pt modelId="{AD299ED8-759F-47A9-8F11-B0B534A39790}" type="pres">
      <dgm:prSet presAssocID="{7FF4C78E-0D32-4FB7-88A6-FAD73CB0A829}" presName="connTx" presStyleLbl="parChTrans1D3" presStyleIdx="2" presStyleCnt="6"/>
      <dgm:spPr/>
    </dgm:pt>
    <dgm:pt modelId="{AE196E27-6DDF-481D-A741-2E5C0D17C4B4}" type="pres">
      <dgm:prSet presAssocID="{A4C3548E-FAA8-429B-9B57-BC152D5F632F}" presName="root2" presStyleCnt="0"/>
      <dgm:spPr/>
    </dgm:pt>
    <dgm:pt modelId="{0FB29BA9-26F5-44FC-B854-0055FA74C283}" type="pres">
      <dgm:prSet presAssocID="{A4C3548E-FAA8-429B-9B57-BC152D5F632F}" presName="LevelTwoTextNode" presStyleLbl="node3" presStyleIdx="2" presStyleCnt="6" custScaleX="52368" custScaleY="41894">
        <dgm:presLayoutVars>
          <dgm:chPref val="3"/>
        </dgm:presLayoutVars>
      </dgm:prSet>
      <dgm:spPr/>
    </dgm:pt>
    <dgm:pt modelId="{4596563A-AA18-48E1-86A5-FDD2A5B170A6}" type="pres">
      <dgm:prSet presAssocID="{A4C3548E-FAA8-429B-9B57-BC152D5F632F}" presName="level3hierChild" presStyleCnt="0"/>
      <dgm:spPr/>
    </dgm:pt>
    <dgm:pt modelId="{D092E238-4823-4840-8153-E1249BC64FA9}" type="pres">
      <dgm:prSet presAssocID="{C8E8B1C6-6515-4FC7-93EB-CE6DD6AEAACA}" presName="conn2-1" presStyleLbl="parChTrans1D3" presStyleIdx="3" presStyleCnt="6"/>
      <dgm:spPr/>
    </dgm:pt>
    <dgm:pt modelId="{94AB6D5E-069D-43AF-B348-72CBC699CC7C}" type="pres">
      <dgm:prSet presAssocID="{C8E8B1C6-6515-4FC7-93EB-CE6DD6AEAACA}" presName="connTx" presStyleLbl="parChTrans1D3" presStyleIdx="3" presStyleCnt="6"/>
      <dgm:spPr/>
    </dgm:pt>
    <dgm:pt modelId="{10AC14A3-3A3C-43DF-ACC8-FCB55E6E903C}" type="pres">
      <dgm:prSet presAssocID="{FF592D93-4B51-4AC9-8BE4-917EDC9B1E7A}" presName="root2" presStyleCnt="0"/>
      <dgm:spPr/>
    </dgm:pt>
    <dgm:pt modelId="{00D93888-93A6-4B41-B5D1-DB032D137B0C}" type="pres">
      <dgm:prSet presAssocID="{FF592D93-4B51-4AC9-8BE4-917EDC9B1E7A}" presName="LevelTwoTextNode" presStyleLbl="node3" presStyleIdx="3" presStyleCnt="6" custScaleX="52184" custScaleY="41747">
        <dgm:presLayoutVars>
          <dgm:chPref val="3"/>
        </dgm:presLayoutVars>
      </dgm:prSet>
      <dgm:spPr/>
    </dgm:pt>
    <dgm:pt modelId="{BFF70C13-8BAA-4C46-A427-A1D26537EE60}" type="pres">
      <dgm:prSet presAssocID="{FF592D93-4B51-4AC9-8BE4-917EDC9B1E7A}" presName="level3hierChild" presStyleCnt="0"/>
      <dgm:spPr/>
    </dgm:pt>
    <dgm:pt modelId="{1C823E37-1657-407A-B995-0A8DCC9806FB}" type="pres">
      <dgm:prSet presAssocID="{020E76EF-103C-4A51-9B62-A186FB866DC3}" presName="conn2-1" presStyleLbl="parChTrans1D3" presStyleIdx="4" presStyleCnt="6"/>
      <dgm:spPr/>
    </dgm:pt>
    <dgm:pt modelId="{E1C0B3F9-2C04-4E80-8D6F-3EA08AB4003D}" type="pres">
      <dgm:prSet presAssocID="{020E76EF-103C-4A51-9B62-A186FB866DC3}" presName="connTx" presStyleLbl="parChTrans1D3" presStyleIdx="4" presStyleCnt="6"/>
      <dgm:spPr/>
    </dgm:pt>
    <dgm:pt modelId="{FAAF3FF3-26A8-4242-9BF3-BED0C455EF38}" type="pres">
      <dgm:prSet presAssocID="{BF96C542-5C8B-41DC-80A7-C610CBAAEE0B}" presName="root2" presStyleCnt="0"/>
      <dgm:spPr/>
    </dgm:pt>
    <dgm:pt modelId="{738073DA-93B3-422D-BC9B-1A6C8680E7FB}" type="pres">
      <dgm:prSet presAssocID="{BF96C542-5C8B-41DC-80A7-C610CBAAEE0B}" presName="LevelTwoTextNode" presStyleLbl="node3" presStyleIdx="4" presStyleCnt="6" custScaleX="52001" custScaleY="41601">
        <dgm:presLayoutVars>
          <dgm:chPref val="3"/>
        </dgm:presLayoutVars>
      </dgm:prSet>
      <dgm:spPr/>
    </dgm:pt>
    <dgm:pt modelId="{4F49D4D9-C377-455E-8FA1-C7293B33239E}" type="pres">
      <dgm:prSet presAssocID="{BF96C542-5C8B-41DC-80A7-C610CBAAEE0B}" presName="level3hierChild" presStyleCnt="0"/>
      <dgm:spPr/>
    </dgm:pt>
    <dgm:pt modelId="{43804ADE-6412-477F-8C0C-E4C57C1F3D11}" type="pres">
      <dgm:prSet presAssocID="{616D1187-B155-4F5B-A28F-18476F302AA4}" presName="conn2-1" presStyleLbl="parChTrans1D3" presStyleIdx="5" presStyleCnt="6"/>
      <dgm:spPr/>
    </dgm:pt>
    <dgm:pt modelId="{DCBCE02A-7DA1-4915-9123-1E165A0F8790}" type="pres">
      <dgm:prSet presAssocID="{616D1187-B155-4F5B-A28F-18476F302AA4}" presName="connTx" presStyleLbl="parChTrans1D3" presStyleIdx="5" presStyleCnt="6"/>
      <dgm:spPr/>
    </dgm:pt>
    <dgm:pt modelId="{53DCDD9F-F9C9-4254-A024-0FEFB9313FFE}" type="pres">
      <dgm:prSet presAssocID="{46AC0F1D-7790-4117-8DD9-B056EAE29204}" presName="root2" presStyleCnt="0"/>
      <dgm:spPr/>
    </dgm:pt>
    <dgm:pt modelId="{C83C141B-CAB1-4B2C-A84D-5051A39D7B7F}" type="pres">
      <dgm:prSet presAssocID="{46AC0F1D-7790-4117-8DD9-B056EAE29204}" presName="LevelTwoTextNode" presStyleLbl="node3" presStyleIdx="5" presStyleCnt="6" custScaleX="51820" custScaleY="41456">
        <dgm:presLayoutVars>
          <dgm:chPref val="3"/>
        </dgm:presLayoutVars>
      </dgm:prSet>
      <dgm:spPr/>
    </dgm:pt>
    <dgm:pt modelId="{A5B556B3-EF9A-4732-99B1-0019DD6CD1A5}" type="pres">
      <dgm:prSet presAssocID="{46AC0F1D-7790-4117-8DD9-B056EAE29204}" presName="level3hierChild" presStyleCnt="0"/>
      <dgm:spPr/>
    </dgm:pt>
    <dgm:pt modelId="{6295A44F-8355-447C-A7A2-2DD649F8E758}" type="pres">
      <dgm:prSet presAssocID="{C7701FF2-B573-4145-8435-20BF3666F4C3}" presName="conn2-1" presStyleLbl="parChTrans1D2" presStyleIdx="2" presStyleCnt="3"/>
      <dgm:spPr/>
    </dgm:pt>
    <dgm:pt modelId="{8F186F8E-6F38-48F8-BE78-5E8C64EF691A}" type="pres">
      <dgm:prSet presAssocID="{C7701FF2-B573-4145-8435-20BF3666F4C3}" presName="connTx" presStyleLbl="parChTrans1D2" presStyleIdx="2" presStyleCnt="3"/>
      <dgm:spPr/>
    </dgm:pt>
    <dgm:pt modelId="{A12825B9-5DA4-4E28-886E-46A9B6A033C3}" type="pres">
      <dgm:prSet presAssocID="{EAF3B926-76A4-4400-BE51-41ED38EDBE1F}" presName="root2" presStyleCnt="0"/>
      <dgm:spPr/>
    </dgm:pt>
    <dgm:pt modelId="{46C9846C-351B-47C4-B3DB-94B514D51EA9}" type="pres">
      <dgm:prSet presAssocID="{EAF3B926-76A4-4400-BE51-41ED38EDBE1F}" presName="LevelTwoTextNode" presStyleLbl="node2" presStyleIdx="2" presStyleCnt="3" custScaleX="80682" custScaleY="80682" custLinFactNeighborX="-14583" custLinFactNeighborY="-28793">
        <dgm:presLayoutVars>
          <dgm:chPref val="3"/>
        </dgm:presLayoutVars>
      </dgm:prSet>
      <dgm:spPr/>
    </dgm:pt>
    <dgm:pt modelId="{45497EB0-1380-4D04-8525-D0867E179241}" type="pres">
      <dgm:prSet presAssocID="{EAF3B926-76A4-4400-BE51-41ED38EDBE1F}" presName="level3hierChild" presStyleCnt="0"/>
      <dgm:spPr/>
    </dgm:pt>
  </dgm:ptLst>
  <dgm:cxnLst>
    <dgm:cxn modelId="{00A11419-57C1-49C4-B3FC-E4ABD908BBFF}" type="presOf" srcId="{30D68E55-AA16-4938-BB5B-B1A4DC32B215}" destId="{A6B26594-831F-4255-99D4-37569165280B}" srcOrd="0" destOrd="0" presId="urn:microsoft.com/office/officeart/2005/8/layout/hierarchy2"/>
    <dgm:cxn modelId="{F4E09922-6221-4A78-B535-F029DD887D8A}" type="presOf" srcId="{7FF4C78E-0D32-4FB7-88A6-FAD73CB0A829}" destId="{7519B1FC-E6ED-4768-A72C-730A1CA65EE8}" srcOrd="0" destOrd="0" presId="urn:microsoft.com/office/officeart/2005/8/layout/hierarchy2"/>
    <dgm:cxn modelId="{7525D32D-30D9-43DA-A5C3-F55CDB5D1507}" srcId="{34117180-1BAE-4CC2-A3EC-21896F2AEBF1}" destId="{87BF34E1-6EA0-446F-9825-7E0606B3FE12}" srcOrd="0" destOrd="0" parTransId="{0393B303-6745-4062-8EF7-C8038F402B86}" sibTransId="{BD8DA383-2FEF-42FD-8224-F615A257F696}"/>
    <dgm:cxn modelId="{B8E53131-DD07-4212-B65F-5CC7B2D28A6D}" type="presOf" srcId="{94510AB7-6F18-4528-A186-672064B8260C}" destId="{30B4809F-3299-453D-91AC-415BB42E6092}" srcOrd="1" destOrd="0" presId="urn:microsoft.com/office/officeart/2005/8/layout/hierarchy2"/>
    <dgm:cxn modelId="{F5169935-CD55-466B-8615-3A0E306EC0E9}" type="presOf" srcId="{C7701FF2-B573-4145-8435-20BF3666F4C3}" destId="{6295A44F-8355-447C-A7A2-2DD649F8E758}" srcOrd="0" destOrd="0" presId="urn:microsoft.com/office/officeart/2005/8/layout/hierarchy2"/>
    <dgm:cxn modelId="{1146745B-B546-42CF-ADDA-5C0A290CC1FA}" type="presOf" srcId="{C8E8B1C6-6515-4FC7-93EB-CE6DD6AEAACA}" destId="{D092E238-4823-4840-8153-E1249BC64FA9}" srcOrd="0" destOrd="0" presId="urn:microsoft.com/office/officeart/2005/8/layout/hierarchy2"/>
    <dgm:cxn modelId="{F4009E5F-2F53-4CCA-8F11-45AAAFC85BC8}" srcId="{97F812FE-1CFE-4466-A73C-A312C10EF4F1}" destId="{A4C3548E-FAA8-429B-9B57-BC152D5F632F}" srcOrd="0" destOrd="0" parTransId="{7FF4C78E-0D32-4FB7-88A6-FAD73CB0A829}" sibTransId="{FB57EB37-1814-4725-A5F9-56EC88856A81}"/>
    <dgm:cxn modelId="{8EB26044-4E20-47CE-B22F-4B30BCF8B474}" type="presOf" srcId="{616D1187-B155-4F5B-A28F-18476F302AA4}" destId="{DCBCE02A-7DA1-4915-9123-1E165A0F8790}" srcOrd="1" destOrd="0" presId="urn:microsoft.com/office/officeart/2005/8/layout/hierarchy2"/>
    <dgm:cxn modelId="{806D274C-D6BC-495D-A673-D44BAA54DCE0}" srcId="{87BF34E1-6EA0-446F-9825-7E0606B3FE12}" destId="{33F1F6F4-67B9-4532-835E-D8E1498154D6}" srcOrd="1" destOrd="0" parTransId="{94510AB7-6F18-4528-A186-672064B8260C}" sibTransId="{A294B156-DB82-4C1F-A53B-3896E8CBBDDB}"/>
    <dgm:cxn modelId="{FF6D2A6C-134B-4E55-8671-C2B9F2E8E326}" type="presOf" srcId="{0393B303-6745-4062-8EF7-C8038F402B86}" destId="{79FA1EC0-6FE4-4CE2-8891-87B635EC106C}" srcOrd="1" destOrd="0" presId="urn:microsoft.com/office/officeart/2005/8/layout/hierarchy2"/>
    <dgm:cxn modelId="{4A63C76E-019F-4145-8AF2-55055A920B5B}" type="presOf" srcId="{EAF3B926-76A4-4400-BE51-41ED38EDBE1F}" destId="{46C9846C-351B-47C4-B3DB-94B514D51EA9}" srcOrd="0" destOrd="0" presId="urn:microsoft.com/office/officeart/2005/8/layout/hierarchy2"/>
    <dgm:cxn modelId="{7F057570-A2F3-4FE2-8F78-F956F45D9FA1}" type="presOf" srcId="{33F1F6F4-67B9-4532-835E-D8E1498154D6}" destId="{642935FE-40DB-4023-8575-8D05D0C35735}" srcOrd="0" destOrd="0" presId="urn:microsoft.com/office/officeart/2005/8/layout/hierarchy2"/>
    <dgm:cxn modelId="{D240E574-46F2-4BDB-A42F-C81A34AC9569}" type="presOf" srcId="{020E76EF-103C-4A51-9B62-A186FB866DC3}" destId="{1C823E37-1657-407A-B995-0A8DCC9806FB}" srcOrd="0" destOrd="0" presId="urn:microsoft.com/office/officeart/2005/8/layout/hierarchy2"/>
    <dgm:cxn modelId="{02781F5A-1325-4C19-99C8-BFEB029194AA}" srcId="{87BF34E1-6EA0-446F-9825-7E0606B3FE12}" destId="{2E435414-7AB7-457D-87FF-3DBB8DC4DE3F}" srcOrd="0" destOrd="0" parTransId="{30D68E55-AA16-4938-BB5B-B1A4DC32B215}" sibTransId="{1B3D66C3-6413-42C7-8231-4B27BC9B79C2}"/>
    <dgm:cxn modelId="{9FD8865A-BFFE-4D72-A78C-97479D22EBF0}" srcId="{34117180-1BAE-4CC2-A3EC-21896F2AEBF1}" destId="{EAF3B926-76A4-4400-BE51-41ED38EDBE1F}" srcOrd="2" destOrd="0" parTransId="{C7701FF2-B573-4145-8435-20BF3666F4C3}" sibTransId="{A46AAA9B-0F95-4258-9A7C-278BA9DFDFCA}"/>
    <dgm:cxn modelId="{A2D17D83-CA66-477A-BB7A-D84BFE96E6E9}" type="presOf" srcId="{A4C3548E-FAA8-429B-9B57-BC152D5F632F}" destId="{0FB29BA9-26F5-44FC-B854-0055FA74C283}" srcOrd="0" destOrd="0" presId="urn:microsoft.com/office/officeart/2005/8/layout/hierarchy2"/>
    <dgm:cxn modelId="{50CF2F8A-22BD-46CB-B008-0CFA76041E02}" type="presOf" srcId="{BF96C542-5C8B-41DC-80A7-C610CBAAEE0B}" destId="{738073DA-93B3-422D-BC9B-1A6C8680E7FB}" srcOrd="0" destOrd="0" presId="urn:microsoft.com/office/officeart/2005/8/layout/hierarchy2"/>
    <dgm:cxn modelId="{6DACD98D-6C51-4FE7-A2A6-B9514575A7EF}" type="presOf" srcId="{C8E8B1C6-6515-4FC7-93EB-CE6DD6AEAACA}" destId="{94AB6D5E-069D-43AF-B348-72CBC699CC7C}" srcOrd="1" destOrd="0" presId="urn:microsoft.com/office/officeart/2005/8/layout/hierarchy2"/>
    <dgm:cxn modelId="{F384A990-7D95-4937-A64D-010EC8123550}" type="presOf" srcId="{05A36805-9727-4982-9E56-0B1FA938DF2B}" destId="{18D2A21E-8259-4B86-906D-967363BD4F1C}" srcOrd="0" destOrd="0" presId="urn:microsoft.com/office/officeart/2005/8/layout/hierarchy2"/>
    <dgm:cxn modelId="{E2DA3D96-2FFE-4B01-BB69-0F0DC5C0AB42}" type="presOf" srcId="{87BF34E1-6EA0-446F-9825-7E0606B3FE12}" destId="{D7E65AA3-2880-470C-AA9B-5255C8023E1B}" srcOrd="0" destOrd="0" presId="urn:microsoft.com/office/officeart/2005/8/layout/hierarchy2"/>
    <dgm:cxn modelId="{002B5997-E250-47C7-848D-C0EBE1462396}" srcId="{62558FF1-1DF8-40AD-B7D5-A40471A15CA8}" destId="{34117180-1BAE-4CC2-A3EC-21896F2AEBF1}" srcOrd="0" destOrd="0" parTransId="{2A26B14A-B2BC-4069-90AB-67B293922262}" sibTransId="{58E99A00-932F-4DC8-979E-1445ECD9B0D6}"/>
    <dgm:cxn modelId="{DEFA8598-6EEF-4D72-AC5E-076A29D64355}" type="presOf" srcId="{2E435414-7AB7-457D-87FF-3DBB8DC4DE3F}" destId="{C7A9DB1A-E2A3-4B52-B4E6-6CE2C21BD42A}" srcOrd="0" destOrd="0" presId="urn:microsoft.com/office/officeart/2005/8/layout/hierarchy2"/>
    <dgm:cxn modelId="{E22DF2AD-B1A8-4481-9B21-4CF16AC4DFD4}" type="presOf" srcId="{FF592D93-4B51-4AC9-8BE4-917EDC9B1E7A}" destId="{00D93888-93A6-4B41-B5D1-DB032D137B0C}" srcOrd="0" destOrd="0" presId="urn:microsoft.com/office/officeart/2005/8/layout/hierarchy2"/>
    <dgm:cxn modelId="{E726B3BB-BA4A-4A76-B446-ECA00D7A02A1}" srcId="{97F812FE-1CFE-4466-A73C-A312C10EF4F1}" destId="{46AC0F1D-7790-4117-8DD9-B056EAE29204}" srcOrd="3" destOrd="0" parTransId="{616D1187-B155-4F5B-A28F-18476F302AA4}" sibTransId="{24E52A69-4325-4208-886F-064C126ECE56}"/>
    <dgm:cxn modelId="{948C5FBF-3DC2-43AE-B256-3EEB7591A9A6}" type="presOf" srcId="{616D1187-B155-4F5B-A28F-18476F302AA4}" destId="{43804ADE-6412-477F-8C0C-E4C57C1F3D11}" srcOrd="0" destOrd="0" presId="urn:microsoft.com/office/officeart/2005/8/layout/hierarchy2"/>
    <dgm:cxn modelId="{FDCA38C1-BBCA-4269-95EA-C08810632191}" type="presOf" srcId="{020E76EF-103C-4A51-9B62-A186FB866DC3}" destId="{E1C0B3F9-2C04-4E80-8D6F-3EA08AB4003D}" srcOrd="1" destOrd="0" presId="urn:microsoft.com/office/officeart/2005/8/layout/hierarchy2"/>
    <dgm:cxn modelId="{F8BE4EC1-2F27-4B82-9694-322FFC962CCB}" srcId="{97F812FE-1CFE-4466-A73C-A312C10EF4F1}" destId="{BF96C542-5C8B-41DC-80A7-C610CBAAEE0B}" srcOrd="2" destOrd="0" parTransId="{020E76EF-103C-4A51-9B62-A186FB866DC3}" sibTransId="{7C21E3A4-4830-4434-9869-4A9AE9DD9DD4}"/>
    <dgm:cxn modelId="{069655C3-1D57-498C-8236-3C5B9E80A9E5}" type="presOf" srcId="{94510AB7-6F18-4528-A186-672064B8260C}" destId="{53B9BFC8-2617-402B-8C70-C2218E9754A5}" srcOrd="0" destOrd="0" presId="urn:microsoft.com/office/officeart/2005/8/layout/hierarchy2"/>
    <dgm:cxn modelId="{1C33E4C6-FB94-4B2A-9793-883ADBDA30EE}" srcId="{97F812FE-1CFE-4466-A73C-A312C10EF4F1}" destId="{FF592D93-4B51-4AC9-8BE4-917EDC9B1E7A}" srcOrd="1" destOrd="0" parTransId="{C8E8B1C6-6515-4FC7-93EB-CE6DD6AEAACA}" sibTransId="{2F3BB29A-90ED-49DA-8CF6-0299058F0876}"/>
    <dgm:cxn modelId="{53BEE8C8-1053-4BBD-A78A-73F6080658C4}" type="presOf" srcId="{62558FF1-1DF8-40AD-B7D5-A40471A15CA8}" destId="{5B07192F-4114-4F5E-B082-8C095098EB1B}" srcOrd="0" destOrd="0" presId="urn:microsoft.com/office/officeart/2005/8/layout/hierarchy2"/>
    <dgm:cxn modelId="{59E262C9-E7EA-4888-9AFE-D4647A3A878F}" type="presOf" srcId="{0393B303-6745-4062-8EF7-C8038F402B86}" destId="{26EE929C-DDDC-4FB5-9979-417936ECCE2F}" srcOrd="0" destOrd="0" presId="urn:microsoft.com/office/officeart/2005/8/layout/hierarchy2"/>
    <dgm:cxn modelId="{052F4CC9-6C50-48F8-A3AB-BE56B8E3DC11}" type="presOf" srcId="{97F812FE-1CFE-4466-A73C-A312C10EF4F1}" destId="{46F6D0AD-D652-4F48-9A44-CB0BEB4F0D57}" srcOrd="0" destOrd="0" presId="urn:microsoft.com/office/officeart/2005/8/layout/hierarchy2"/>
    <dgm:cxn modelId="{8877BECE-AF41-4E0E-A458-D2C4361330C3}" type="presOf" srcId="{30D68E55-AA16-4938-BB5B-B1A4DC32B215}" destId="{92A32EE4-0F90-4F36-9E65-6EFBC4854D19}" srcOrd="1" destOrd="0" presId="urn:microsoft.com/office/officeart/2005/8/layout/hierarchy2"/>
    <dgm:cxn modelId="{D94840D2-3118-4C06-B1DB-ACA101F5318A}" type="presOf" srcId="{7FF4C78E-0D32-4FB7-88A6-FAD73CB0A829}" destId="{AD299ED8-759F-47A9-8F11-B0B534A39790}" srcOrd="1" destOrd="0" presId="urn:microsoft.com/office/officeart/2005/8/layout/hierarchy2"/>
    <dgm:cxn modelId="{75E98CDA-F271-461F-9027-42719DC12F6E}" type="presOf" srcId="{C7701FF2-B573-4145-8435-20BF3666F4C3}" destId="{8F186F8E-6F38-48F8-BE78-5E8C64EF691A}" srcOrd="1" destOrd="0" presId="urn:microsoft.com/office/officeart/2005/8/layout/hierarchy2"/>
    <dgm:cxn modelId="{C0160BF1-A611-4E67-9EBD-CA2BACA56DC1}" type="presOf" srcId="{34117180-1BAE-4CC2-A3EC-21896F2AEBF1}" destId="{3DC3E5A2-317C-4767-8B0A-41AB0E7AA711}" srcOrd="0" destOrd="0" presId="urn:microsoft.com/office/officeart/2005/8/layout/hierarchy2"/>
    <dgm:cxn modelId="{33CFC0F3-1B25-4AE6-BE28-ECA450912028}" type="presOf" srcId="{05A36805-9727-4982-9E56-0B1FA938DF2B}" destId="{FF9C7A94-E636-47DB-86A7-304D7D5E6AD7}" srcOrd="1" destOrd="0" presId="urn:microsoft.com/office/officeart/2005/8/layout/hierarchy2"/>
    <dgm:cxn modelId="{C8A8EDF5-DE5E-48B3-81E6-5172A4249E23}" srcId="{34117180-1BAE-4CC2-A3EC-21896F2AEBF1}" destId="{97F812FE-1CFE-4466-A73C-A312C10EF4F1}" srcOrd="1" destOrd="0" parTransId="{05A36805-9727-4982-9E56-0B1FA938DF2B}" sibTransId="{2C01A0EC-4056-4339-928A-1C82807DF461}"/>
    <dgm:cxn modelId="{32FFA3F6-4470-45C3-8C58-94DBFB8845C5}" type="presOf" srcId="{46AC0F1D-7790-4117-8DD9-B056EAE29204}" destId="{C83C141B-CAB1-4B2C-A84D-5051A39D7B7F}" srcOrd="0" destOrd="0" presId="urn:microsoft.com/office/officeart/2005/8/layout/hierarchy2"/>
    <dgm:cxn modelId="{17D09D9E-6116-4AC6-B1C1-E26C5D027B7B}" type="presParOf" srcId="{5B07192F-4114-4F5E-B082-8C095098EB1B}" destId="{0AB45E37-B56F-4024-8A3B-043F25B18D29}" srcOrd="0" destOrd="0" presId="urn:microsoft.com/office/officeart/2005/8/layout/hierarchy2"/>
    <dgm:cxn modelId="{D24EFB90-500E-45BB-A64E-FE6BF3FB4FAE}" type="presParOf" srcId="{0AB45E37-B56F-4024-8A3B-043F25B18D29}" destId="{3DC3E5A2-317C-4767-8B0A-41AB0E7AA711}" srcOrd="0" destOrd="0" presId="urn:microsoft.com/office/officeart/2005/8/layout/hierarchy2"/>
    <dgm:cxn modelId="{BA854E40-C28A-41E0-BCA0-859C34945AC2}" type="presParOf" srcId="{0AB45E37-B56F-4024-8A3B-043F25B18D29}" destId="{85E9E625-79B9-4F64-9CC0-430BE7C9F601}" srcOrd="1" destOrd="0" presId="urn:microsoft.com/office/officeart/2005/8/layout/hierarchy2"/>
    <dgm:cxn modelId="{DEBEADB3-912E-42E4-AAEE-ECAB16C325CD}" type="presParOf" srcId="{85E9E625-79B9-4F64-9CC0-430BE7C9F601}" destId="{26EE929C-DDDC-4FB5-9979-417936ECCE2F}" srcOrd="0" destOrd="0" presId="urn:microsoft.com/office/officeart/2005/8/layout/hierarchy2"/>
    <dgm:cxn modelId="{0ACA1E1C-EFA6-46C7-A716-001F25D63852}" type="presParOf" srcId="{26EE929C-DDDC-4FB5-9979-417936ECCE2F}" destId="{79FA1EC0-6FE4-4CE2-8891-87B635EC106C}" srcOrd="0" destOrd="0" presId="urn:microsoft.com/office/officeart/2005/8/layout/hierarchy2"/>
    <dgm:cxn modelId="{AB863466-531B-4478-B5AD-68D5A04B0D33}" type="presParOf" srcId="{85E9E625-79B9-4F64-9CC0-430BE7C9F601}" destId="{F2FED30F-DCFD-4AAF-B929-62BF8CF0F300}" srcOrd="1" destOrd="0" presId="urn:microsoft.com/office/officeart/2005/8/layout/hierarchy2"/>
    <dgm:cxn modelId="{96DF3BD0-C587-441F-822B-E08621012A27}" type="presParOf" srcId="{F2FED30F-DCFD-4AAF-B929-62BF8CF0F300}" destId="{D7E65AA3-2880-470C-AA9B-5255C8023E1B}" srcOrd="0" destOrd="0" presId="urn:microsoft.com/office/officeart/2005/8/layout/hierarchy2"/>
    <dgm:cxn modelId="{C3E5EFC7-280B-4CA5-A2F8-32DBA3AF433D}" type="presParOf" srcId="{F2FED30F-DCFD-4AAF-B929-62BF8CF0F300}" destId="{3003AC41-5B03-42AB-9195-8381DF0A0584}" srcOrd="1" destOrd="0" presId="urn:microsoft.com/office/officeart/2005/8/layout/hierarchy2"/>
    <dgm:cxn modelId="{24F48204-57A3-4B3F-B6F2-E71711FA5FF4}" type="presParOf" srcId="{3003AC41-5B03-42AB-9195-8381DF0A0584}" destId="{A6B26594-831F-4255-99D4-37569165280B}" srcOrd="0" destOrd="0" presId="urn:microsoft.com/office/officeart/2005/8/layout/hierarchy2"/>
    <dgm:cxn modelId="{D66253B1-6916-43C1-B6C0-52F6EA65853F}" type="presParOf" srcId="{A6B26594-831F-4255-99D4-37569165280B}" destId="{92A32EE4-0F90-4F36-9E65-6EFBC4854D19}" srcOrd="0" destOrd="0" presId="urn:microsoft.com/office/officeart/2005/8/layout/hierarchy2"/>
    <dgm:cxn modelId="{DAD2AC36-938F-451D-A86F-3BA661F8D9C8}" type="presParOf" srcId="{3003AC41-5B03-42AB-9195-8381DF0A0584}" destId="{3ABA4ECC-3A97-4E1F-AD6E-839274D35EDD}" srcOrd="1" destOrd="0" presId="urn:microsoft.com/office/officeart/2005/8/layout/hierarchy2"/>
    <dgm:cxn modelId="{5A1DD78F-B455-42BC-A4FB-686B77F1224F}" type="presParOf" srcId="{3ABA4ECC-3A97-4E1F-AD6E-839274D35EDD}" destId="{C7A9DB1A-E2A3-4B52-B4E6-6CE2C21BD42A}" srcOrd="0" destOrd="0" presId="urn:microsoft.com/office/officeart/2005/8/layout/hierarchy2"/>
    <dgm:cxn modelId="{1799490C-B8BD-45AC-93CE-7A8EF74381FA}" type="presParOf" srcId="{3ABA4ECC-3A97-4E1F-AD6E-839274D35EDD}" destId="{946D8AF6-C3F3-4063-8F15-8EAB881F29A0}" srcOrd="1" destOrd="0" presId="urn:microsoft.com/office/officeart/2005/8/layout/hierarchy2"/>
    <dgm:cxn modelId="{F8112E90-7A29-4134-9103-CAC87566D86C}" type="presParOf" srcId="{3003AC41-5B03-42AB-9195-8381DF0A0584}" destId="{53B9BFC8-2617-402B-8C70-C2218E9754A5}" srcOrd="2" destOrd="0" presId="urn:microsoft.com/office/officeart/2005/8/layout/hierarchy2"/>
    <dgm:cxn modelId="{B1B3076D-5FDB-450B-879C-874985595481}" type="presParOf" srcId="{53B9BFC8-2617-402B-8C70-C2218E9754A5}" destId="{30B4809F-3299-453D-91AC-415BB42E6092}" srcOrd="0" destOrd="0" presId="urn:microsoft.com/office/officeart/2005/8/layout/hierarchy2"/>
    <dgm:cxn modelId="{BD3862B7-B416-4C12-B293-4B5CABDBF65C}" type="presParOf" srcId="{3003AC41-5B03-42AB-9195-8381DF0A0584}" destId="{D54BEE6F-A43C-4B0A-9788-67FAC7934935}" srcOrd="3" destOrd="0" presId="urn:microsoft.com/office/officeart/2005/8/layout/hierarchy2"/>
    <dgm:cxn modelId="{98DE1E91-6E4B-486D-814E-A81DB8831FB1}" type="presParOf" srcId="{D54BEE6F-A43C-4B0A-9788-67FAC7934935}" destId="{642935FE-40DB-4023-8575-8D05D0C35735}" srcOrd="0" destOrd="0" presId="urn:microsoft.com/office/officeart/2005/8/layout/hierarchy2"/>
    <dgm:cxn modelId="{360E414C-5C88-4E09-A664-E1A30072CC0A}" type="presParOf" srcId="{D54BEE6F-A43C-4B0A-9788-67FAC7934935}" destId="{B59321EB-93E1-47C0-9BAE-84FE4D12EF9D}" srcOrd="1" destOrd="0" presId="urn:microsoft.com/office/officeart/2005/8/layout/hierarchy2"/>
    <dgm:cxn modelId="{70B65CD0-5FBD-45A6-87A9-F130C414FB31}" type="presParOf" srcId="{85E9E625-79B9-4F64-9CC0-430BE7C9F601}" destId="{18D2A21E-8259-4B86-906D-967363BD4F1C}" srcOrd="2" destOrd="0" presId="urn:microsoft.com/office/officeart/2005/8/layout/hierarchy2"/>
    <dgm:cxn modelId="{13EB85CC-27A2-4C85-8382-2C370038C9FA}" type="presParOf" srcId="{18D2A21E-8259-4B86-906D-967363BD4F1C}" destId="{FF9C7A94-E636-47DB-86A7-304D7D5E6AD7}" srcOrd="0" destOrd="0" presId="urn:microsoft.com/office/officeart/2005/8/layout/hierarchy2"/>
    <dgm:cxn modelId="{DD21BAAB-FB38-4F45-A403-D93E6FEF6D0B}" type="presParOf" srcId="{85E9E625-79B9-4F64-9CC0-430BE7C9F601}" destId="{DAA4C80B-9993-440D-81A4-648ABA18B386}" srcOrd="3" destOrd="0" presId="urn:microsoft.com/office/officeart/2005/8/layout/hierarchy2"/>
    <dgm:cxn modelId="{2ADAB59B-1A08-4D90-8132-144B7639EC25}" type="presParOf" srcId="{DAA4C80B-9993-440D-81A4-648ABA18B386}" destId="{46F6D0AD-D652-4F48-9A44-CB0BEB4F0D57}" srcOrd="0" destOrd="0" presId="urn:microsoft.com/office/officeart/2005/8/layout/hierarchy2"/>
    <dgm:cxn modelId="{710332B9-9767-48FF-AE29-D5EDB2569FEF}" type="presParOf" srcId="{DAA4C80B-9993-440D-81A4-648ABA18B386}" destId="{5C12E2BA-23D4-4F2A-BF78-49E3A19C3BE3}" srcOrd="1" destOrd="0" presId="urn:microsoft.com/office/officeart/2005/8/layout/hierarchy2"/>
    <dgm:cxn modelId="{9E6BEC72-0213-46AE-A23C-FF07E526A19F}" type="presParOf" srcId="{5C12E2BA-23D4-4F2A-BF78-49E3A19C3BE3}" destId="{7519B1FC-E6ED-4768-A72C-730A1CA65EE8}" srcOrd="0" destOrd="0" presId="urn:microsoft.com/office/officeart/2005/8/layout/hierarchy2"/>
    <dgm:cxn modelId="{5EE6C81A-3E14-4334-89AA-B090AECC5309}" type="presParOf" srcId="{7519B1FC-E6ED-4768-A72C-730A1CA65EE8}" destId="{AD299ED8-759F-47A9-8F11-B0B534A39790}" srcOrd="0" destOrd="0" presId="urn:microsoft.com/office/officeart/2005/8/layout/hierarchy2"/>
    <dgm:cxn modelId="{68F95FB5-4EC9-40F9-95AC-A5959B2FDF0E}" type="presParOf" srcId="{5C12E2BA-23D4-4F2A-BF78-49E3A19C3BE3}" destId="{AE196E27-6DDF-481D-A741-2E5C0D17C4B4}" srcOrd="1" destOrd="0" presId="urn:microsoft.com/office/officeart/2005/8/layout/hierarchy2"/>
    <dgm:cxn modelId="{1610F463-97AE-41EF-B28A-85663499191E}" type="presParOf" srcId="{AE196E27-6DDF-481D-A741-2E5C0D17C4B4}" destId="{0FB29BA9-26F5-44FC-B854-0055FA74C283}" srcOrd="0" destOrd="0" presId="urn:microsoft.com/office/officeart/2005/8/layout/hierarchy2"/>
    <dgm:cxn modelId="{9AA78C77-2850-4269-B829-F6776CC05468}" type="presParOf" srcId="{AE196E27-6DDF-481D-A741-2E5C0D17C4B4}" destId="{4596563A-AA18-48E1-86A5-FDD2A5B170A6}" srcOrd="1" destOrd="0" presId="urn:microsoft.com/office/officeart/2005/8/layout/hierarchy2"/>
    <dgm:cxn modelId="{B16E7349-E1EB-46BA-A316-F3A1388B2F31}" type="presParOf" srcId="{5C12E2BA-23D4-4F2A-BF78-49E3A19C3BE3}" destId="{D092E238-4823-4840-8153-E1249BC64FA9}" srcOrd="2" destOrd="0" presId="urn:microsoft.com/office/officeart/2005/8/layout/hierarchy2"/>
    <dgm:cxn modelId="{1FEB9E17-8B09-4820-A501-F4E6D868156E}" type="presParOf" srcId="{D092E238-4823-4840-8153-E1249BC64FA9}" destId="{94AB6D5E-069D-43AF-B348-72CBC699CC7C}" srcOrd="0" destOrd="0" presId="urn:microsoft.com/office/officeart/2005/8/layout/hierarchy2"/>
    <dgm:cxn modelId="{D4087235-2F65-461E-85BE-2E86619B3BA1}" type="presParOf" srcId="{5C12E2BA-23D4-4F2A-BF78-49E3A19C3BE3}" destId="{10AC14A3-3A3C-43DF-ACC8-FCB55E6E903C}" srcOrd="3" destOrd="0" presId="urn:microsoft.com/office/officeart/2005/8/layout/hierarchy2"/>
    <dgm:cxn modelId="{9E66F814-D2FD-409B-B19F-B46D18D91603}" type="presParOf" srcId="{10AC14A3-3A3C-43DF-ACC8-FCB55E6E903C}" destId="{00D93888-93A6-4B41-B5D1-DB032D137B0C}" srcOrd="0" destOrd="0" presId="urn:microsoft.com/office/officeart/2005/8/layout/hierarchy2"/>
    <dgm:cxn modelId="{895FA2B1-3449-4187-B215-B72B800940D3}" type="presParOf" srcId="{10AC14A3-3A3C-43DF-ACC8-FCB55E6E903C}" destId="{BFF70C13-8BAA-4C46-A427-A1D26537EE60}" srcOrd="1" destOrd="0" presId="urn:microsoft.com/office/officeart/2005/8/layout/hierarchy2"/>
    <dgm:cxn modelId="{F43FDA46-2233-4AF6-A6CC-55D15188A8B0}" type="presParOf" srcId="{5C12E2BA-23D4-4F2A-BF78-49E3A19C3BE3}" destId="{1C823E37-1657-407A-B995-0A8DCC9806FB}" srcOrd="4" destOrd="0" presId="urn:microsoft.com/office/officeart/2005/8/layout/hierarchy2"/>
    <dgm:cxn modelId="{A119DC13-AF06-470C-8FD9-2397E17ECA56}" type="presParOf" srcId="{1C823E37-1657-407A-B995-0A8DCC9806FB}" destId="{E1C0B3F9-2C04-4E80-8D6F-3EA08AB4003D}" srcOrd="0" destOrd="0" presId="urn:microsoft.com/office/officeart/2005/8/layout/hierarchy2"/>
    <dgm:cxn modelId="{151A1AB8-C3F9-49DE-A911-82B55C66DC81}" type="presParOf" srcId="{5C12E2BA-23D4-4F2A-BF78-49E3A19C3BE3}" destId="{FAAF3FF3-26A8-4242-9BF3-BED0C455EF38}" srcOrd="5" destOrd="0" presId="urn:microsoft.com/office/officeart/2005/8/layout/hierarchy2"/>
    <dgm:cxn modelId="{BEB07855-A378-45FF-A95C-0943770AE735}" type="presParOf" srcId="{FAAF3FF3-26A8-4242-9BF3-BED0C455EF38}" destId="{738073DA-93B3-422D-BC9B-1A6C8680E7FB}" srcOrd="0" destOrd="0" presId="urn:microsoft.com/office/officeart/2005/8/layout/hierarchy2"/>
    <dgm:cxn modelId="{AA0335D6-2832-4791-9B0D-C1B6D39EA063}" type="presParOf" srcId="{FAAF3FF3-26A8-4242-9BF3-BED0C455EF38}" destId="{4F49D4D9-C377-455E-8FA1-C7293B33239E}" srcOrd="1" destOrd="0" presId="urn:microsoft.com/office/officeart/2005/8/layout/hierarchy2"/>
    <dgm:cxn modelId="{90574A05-15BD-4C5B-ACD5-B8E353C4FF05}" type="presParOf" srcId="{5C12E2BA-23D4-4F2A-BF78-49E3A19C3BE3}" destId="{43804ADE-6412-477F-8C0C-E4C57C1F3D11}" srcOrd="6" destOrd="0" presId="urn:microsoft.com/office/officeart/2005/8/layout/hierarchy2"/>
    <dgm:cxn modelId="{58E61581-FD47-462C-A231-EC94CD79608D}" type="presParOf" srcId="{43804ADE-6412-477F-8C0C-E4C57C1F3D11}" destId="{DCBCE02A-7DA1-4915-9123-1E165A0F8790}" srcOrd="0" destOrd="0" presId="urn:microsoft.com/office/officeart/2005/8/layout/hierarchy2"/>
    <dgm:cxn modelId="{992AA773-7DBC-4BB1-A8FD-BE0E4FAE3EF0}" type="presParOf" srcId="{5C12E2BA-23D4-4F2A-BF78-49E3A19C3BE3}" destId="{53DCDD9F-F9C9-4254-A024-0FEFB9313FFE}" srcOrd="7" destOrd="0" presId="urn:microsoft.com/office/officeart/2005/8/layout/hierarchy2"/>
    <dgm:cxn modelId="{21785441-2D60-4459-B871-D28F43F863DC}" type="presParOf" srcId="{53DCDD9F-F9C9-4254-A024-0FEFB9313FFE}" destId="{C83C141B-CAB1-4B2C-A84D-5051A39D7B7F}" srcOrd="0" destOrd="0" presId="urn:microsoft.com/office/officeart/2005/8/layout/hierarchy2"/>
    <dgm:cxn modelId="{AE44C46E-65A9-4ABD-8132-1AEA42A30158}" type="presParOf" srcId="{53DCDD9F-F9C9-4254-A024-0FEFB9313FFE}" destId="{A5B556B3-EF9A-4732-99B1-0019DD6CD1A5}" srcOrd="1" destOrd="0" presId="urn:microsoft.com/office/officeart/2005/8/layout/hierarchy2"/>
    <dgm:cxn modelId="{55A034D2-21C2-4972-B048-C138BB38D5CC}" type="presParOf" srcId="{85E9E625-79B9-4F64-9CC0-430BE7C9F601}" destId="{6295A44F-8355-447C-A7A2-2DD649F8E758}" srcOrd="4" destOrd="0" presId="urn:microsoft.com/office/officeart/2005/8/layout/hierarchy2"/>
    <dgm:cxn modelId="{1C93844C-0649-40D8-BBCD-B6E7E1974544}" type="presParOf" srcId="{6295A44F-8355-447C-A7A2-2DD649F8E758}" destId="{8F186F8E-6F38-48F8-BE78-5E8C64EF691A}" srcOrd="0" destOrd="0" presId="urn:microsoft.com/office/officeart/2005/8/layout/hierarchy2"/>
    <dgm:cxn modelId="{8F8FCA18-ECD2-4A9C-BF23-2DDA69C8EBEB}" type="presParOf" srcId="{85E9E625-79B9-4F64-9CC0-430BE7C9F601}" destId="{A12825B9-5DA4-4E28-886E-46A9B6A033C3}" srcOrd="5" destOrd="0" presId="urn:microsoft.com/office/officeart/2005/8/layout/hierarchy2"/>
    <dgm:cxn modelId="{74056B13-4B16-40E6-A388-0C218BBBDF35}" type="presParOf" srcId="{A12825B9-5DA4-4E28-886E-46A9B6A033C3}" destId="{46C9846C-351B-47C4-B3DB-94B514D51EA9}" srcOrd="0" destOrd="0" presId="urn:microsoft.com/office/officeart/2005/8/layout/hierarchy2"/>
    <dgm:cxn modelId="{3D1D0C88-18CD-46AF-87B4-CD4102B1B461}" type="presParOf" srcId="{A12825B9-5DA4-4E28-886E-46A9B6A033C3}" destId="{45497EB0-1380-4D04-8525-D0867E17924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3E5A2-317C-4767-8B0A-41AB0E7AA711}">
      <dsp:nvSpPr>
        <dsp:cNvPr id="0" name=""/>
        <dsp:cNvSpPr/>
      </dsp:nvSpPr>
      <dsp:spPr>
        <a:xfrm>
          <a:off x="2146143" y="1144993"/>
          <a:ext cx="1971060" cy="98553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ALTERNATIVES</a:t>
          </a:r>
        </a:p>
      </dsp:txBody>
      <dsp:txXfrm>
        <a:off x="2175008" y="1173858"/>
        <a:ext cx="1913330" cy="927800"/>
      </dsp:txXfrm>
    </dsp:sp>
    <dsp:sp modelId="{26EE929C-DDDC-4FB5-9979-417936ECCE2F}">
      <dsp:nvSpPr>
        <dsp:cNvPr id="0" name=""/>
        <dsp:cNvSpPr/>
      </dsp:nvSpPr>
      <dsp:spPr>
        <a:xfrm rot="18151113">
          <a:off x="3803038" y="1039666"/>
          <a:ext cx="1358766" cy="50449"/>
        </a:xfrm>
        <a:custGeom>
          <a:avLst/>
          <a:gdLst/>
          <a:ahLst/>
          <a:cxnLst/>
          <a:rect l="0" t="0" r="0" b="0"/>
          <a:pathLst>
            <a:path>
              <a:moveTo>
                <a:pt x="0" y="25224"/>
              </a:moveTo>
              <a:lnTo>
                <a:pt x="1358766"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48452" y="1030921"/>
        <a:ext cx="67938" cy="67938"/>
      </dsp:txXfrm>
    </dsp:sp>
    <dsp:sp modelId="{D7E65AA3-2880-470C-AA9B-5255C8023E1B}">
      <dsp:nvSpPr>
        <dsp:cNvPr id="0" name=""/>
        <dsp:cNvSpPr/>
      </dsp:nvSpPr>
      <dsp:spPr>
        <a:xfrm>
          <a:off x="4847639" y="93730"/>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capital</a:t>
          </a:r>
        </a:p>
      </dsp:txBody>
      <dsp:txXfrm>
        <a:off x="4870970" y="117061"/>
        <a:ext cx="1546506" cy="749922"/>
      </dsp:txXfrm>
    </dsp:sp>
    <dsp:sp modelId="{A6B26594-831F-4255-99D4-37569165280B}">
      <dsp:nvSpPr>
        <dsp:cNvPr id="0" name=""/>
        <dsp:cNvSpPr/>
      </dsp:nvSpPr>
      <dsp:spPr>
        <a:xfrm rot="20731991">
          <a:off x="6422947" y="326074"/>
          <a:ext cx="1126605" cy="50449"/>
        </a:xfrm>
        <a:custGeom>
          <a:avLst/>
          <a:gdLst/>
          <a:ahLst/>
          <a:cxnLst/>
          <a:rect l="0" t="0" r="0" b="0"/>
          <a:pathLst>
            <a:path>
              <a:moveTo>
                <a:pt x="0" y="25224"/>
              </a:moveTo>
              <a:lnTo>
                <a:pt x="112660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85" y="323134"/>
        <a:ext cx="56330" cy="56330"/>
      </dsp:txXfrm>
    </dsp:sp>
    <dsp:sp modelId="{C7A9DB1A-E2A3-4B52-B4E6-6CE2C21BD42A}">
      <dsp:nvSpPr>
        <dsp:cNvPr id="0" name=""/>
        <dsp:cNvSpPr/>
      </dsp:nvSpPr>
      <dsp:spPr>
        <a:xfrm>
          <a:off x="7531692" y="435"/>
          <a:ext cx="1050693" cy="42027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equity</a:t>
          </a:r>
        </a:p>
      </dsp:txBody>
      <dsp:txXfrm>
        <a:off x="7544002" y="12745"/>
        <a:ext cx="1026073" cy="395659"/>
      </dsp:txXfrm>
    </dsp:sp>
    <dsp:sp modelId="{53B9BFC8-2617-402B-8C70-C2218E9754A5}">
      <dsp:nvSpPr>
        <dsp:cNvPr id="0" name=""/>
        <dsp:cNvSpPr/>
      </dsp:nvSpPr>
      <dsp:spPr>
        <a:xfrm rot="875707">
          <a:off x="6422620" y="608825"/>
          <a:ext cx="1127259" cy="50449"/>
        </a:xfrm>
        <a:custGeom>
          <a:avLst/>
          <a:gdLst/>
          <a:ahLst/>
          <a:cxnLst/>
          <a:rect l="0" t="0" r="0" b="0"/>
          <a:pathLst>
            <a:path>
              <a:moveTo>
                <a:pt x="0" y="25224"/>
              </a:moveTo>
              <a:lnTo>
                <a:pt x="1127259"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68" y="605868"/>
        <a:ext cx="56362" cy="56362"/>
      </dsp:txXfrm>
    </dsp:sp>
    <dsp:sp modelId="{642935FE-40DB-4023-8575-8D05D0C35735}">
      <dsp:nvSpPr>
        <dsp:cNvPr id="0" name=""/>
        <dsp:cNvSpPr/>
      </dsp:nvSpPr>
      <dsp:spPr>
        <a:xfrm>
          <a:off x="7531692" y="568544"/>
          <a:ext cx="1037684" cy="4150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debt</a:t>
          </a:r>
        </a:p>
      </dsp:txBody>
      <dsp:txXfrm>
        <a:off x="7543849" y="580701"/>
        <a:ext cx="1013370" cy="390751"/>
      </dsp:txXfrm>
    </dsp:sp>
    <dsp:sp modelId="{18D2A21E-8259-4B86-906D-967363BD4F1C}">
      <dsp:nvSpPr>
        <dsp:cNvPr id="0" name=""/>
        <dsp:cNvSpPr/>
      </dsp:nvSpPr>
      <dsp:spPr>
        <a:xfrm rot="3406">
          <a:off x="4117204" y="1612902"/>
          <a:ext cx="743543" cy="50449"/>
        </a:xfrm>
        <a:custGeom>
          <a:avLst/>
          <a:gdLst/>
          <a:ahLst/>
          <a:cxnLst/>
          <a:rect l="0" t="0" r="0" b="0"/>
          <a:pathLst>
            <a:path>
              <a:moveTo>
                <a:pt x="0" y="25224"/>
              </a:moveTo>
              <a:lnTo>
                <a:pt x="743543"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70387" y="1619538"/>
        <a:ext cx="37177" cy="37177"/>
      </dsp:txXfrm>
    </dsp:sp>
    <dsp:sp modelId="{46F6D0AD-D652-4F48-9A44-CB0BEB4F0D57}">
      <dsp:nvSpPr>
        <dsp:cNvPr id="0" name=""/>
        <dsp:cNvSpPr/>
      </dsp:nvSpPr>
      <dsp:spPr>
        <a:xfrm>
          <a:off x="4860747" y="1240203"/>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asset</a:t>
          </a:r>
        </a:p>
      </dsp:txBody>
      <dsp:txXfrm>
        <a:off x="4884078" y="1263534"/>
        <a:ext cx="1546506" cy="749922"/>
      </dsp:txXfrm>
    </dsp:sp>
    <dsp:sp modelId="{7519B1FC-E6ED-4768-A72C-730A1CA65EE8}">
      <dsp:nvSpPr>
        <dsp:cNvPr id="0" name=""/>
        <dsp:cNvSpPr/>
      </dsp:nvSpPr>
      <dsp:spPr>
        <a:xfrm rot="20664900">
          <a:off x="6433346" y="1462962"/>
          <a:ext cx="1118915" cy="50449"/>
        </a:xfrm>
        <a:custGeom>
          <a:avLst/>
          <a:gdLst/>
          <a:ahLst/>
          <a:cxnLst/>
          <a:rect l="0" t="0" r="0" b="0"/>
          <a:pathLst>
            <a:path>
              <a:moveTo>
                <a:pt x="0" y="25224"/>
              </a:moveTo>
              <a:lnTo>
                <a:pt x="111891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4831" y="1460214"/>
        <a:ext cx="55945" cy="55945"/>
      </dsp:txXfrm>
    </dsp:sp>
    <dsp:sp modelId="{0FB29BA9-26F5-44FC-B854-0055FA74C283}">
      <dsp:nvSpPr>
        <dsp:cNvPr id="0" name=""/>
        <dsp:cNvSpPr/>
      </dsp:nvSpPr>
      <dsp:spPr>
        <a:xfrm>
          <a:off x="7531692" y="1131440"/>
          <a:ext cx="1032204" cy="41287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estate</a:t>
          </a:r>
        </a:p>
      </dsp:txBody>
      <dsp:txXfrm>
        <a:off x="7543785" y="1143533"/>
        <a:ext cx="1008018" cy="388692"/>
      </dsp:txXfrm>
    </dsp:sp>
    <dsp:sp modelId="{D092E238-4823-4840-8153-E1249BC64FA9}">
      <dsp:nvSpPr>
        <dsp:cNvPr id="0" name=""/>
        <dsp:cNvSpPr/>
      </dsp:nvSpPr>
      <dsp:spPr>
        <a:xfrm rot="811857">
          <a:off x="6438531" y="1742954"/>
          <a:ext cx="1108545" cy="50449"/>
        </a:xfrm>
        <a:custGeom>
          <a:avLst/>
          <a:gdLst/>
          <a:ahLst/>
          <a:cxnLst/>
          <a:rect l="0" t="0" r="0" b="0"/>
          <a:pathLst>
            <a:path>
              <a:moveTo>
                <a:pt x="0" y="25224"/>
              </a:moveTo>
              <a:lnTo>
                <a:pt x="110854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5090" y="1740465"/>
        <a:ext cx="55427" cy="55427"/>
      </dsp:txXfrm>
    </dsp:sp>
    <dsp:sp modelId="{00D93888-93A6-4B41-B5D1-DB032D137B0C}">
      <dsp:nvSpPr>
        <dsp:cNvPr id="0" name=""/>
        <dsp:cNvSpPr/>
      </dsp:nvSpPr>
      <dsp:spPr>
        <a:xfrm>
          <a:off x="7531692" y="1692147"/>
          <a:ext cx="1028578" cy="41142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Natural resources</a:t>
          </a:r>
        </a:p>
      </dsp:txBody>
      <dsp:txXfrm>
        <a:off x="7543742" y="1704197"/>
        <a:ext cx="1004478" cy="387329"/>
      </dsp:txXfrm>
    </dsp:sp>
    <dsp:sp modelId="{1C823E37-1657-407A-B995-0A8DCC9806FB}">
      <dsp:nvSpPr>
        <dsp:cNvPr id="0" name=""/>
        <dsp:cNvSpPr/>
      </dsp:nvSpPr>
      <dsp:spPr>
        <a:xfrm rot="2231656">
          <a:off x="6316311" y="2022223"/>
          <a:ext cx="1352986" cy="50449"/>
        </a:xfrm>
        <a:custGeom>
          <a:avLst/>
          <a:gdLst/>
          <a:ahLst/>
          <a:cxnLst/>
          <a:rect l="0" t="0" r="0" b="0"/>
          <a:pathLst>
            <a:path>
              <a:moveTo>
                <a:pt x="0" y="25224"/>
              </a:moveTo>
              <a:lnTo>
                <a:pt x="1352986"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979" y="2013623"/>
        <a:ext cx="67649" cy="67649"/>
      </dsp:txXfrm>
    </dsp:sp>
    <dsp:sp modelId="{738073DA-93B3-422D-BC9B-1A6C8680E7FB}">
      <dsp:nvSpPr>
        <dsp:cNvPr id="0" name=""/>
        <dsp:cNvSpPr/>
      </dsp:nvSpPr>
      <dsp:spPr>
        <a:xfrm>
          <a:off x="7531692" y="2251406"/>
          <a:ext cx="1024971" cy="40999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commodities</a:t>
          </a:r>
        </a:p>
      </dsp:txBody>
      <dsp:txXfrm>
        <a:off x="7543700" y="2263414"/>
        <a:ext cx="1000955" cy="385974"/>
      </dsp:txXfrm>
    </dsp:sp>
    <dsp:sp modelId="{43804ADE-6412-477F-8C0C-E4C57C1F3D11}">
      <dsp:nvSpPr>
        <dsp:cNvPr id="0" name=""/>
        <dsp:cNvSpPr/>
      </dsp:nvSpPr>
      <dsp:spPr>
        <a:xfrm rot="3114575">
          <a:off x="6119268" y="2300776"/>
          <a:ext cx="1747071" cy="50449"/>
        </a:xfrm>
        <a:custGeom>
          <a:avLst/>
          <a:gdLst/>
          <a:ahLst/>
          <a:cxnLst/>
          <a:rect l="0" t="0" r="0" b="0"/>
          <a:pathLst>
            <a:path>
              <a:moveTo>
                <a:pt x="0" y="25224"/>
              </a:moveTo>
              <a:lnTo>
                <a:pt x="1747071"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949127" y="2282324"/>
        <a:ext cx="87353" cy="87353"/>
      </dsp:txXfrm>
    </dsp:sp>
    <dsp:sp modelId="{C83C141B-CAB1-4B2C-A84D-5051A39D7B7F}">
      <dsp:nvSpPr>
        <dsp:cNvPr id="0" name=""/>
        <dsp:cNvSpPr/>
      </dsp:nvSpPr>
      <dsp:spPr>
        <a:xfrm>
          <a:off x="7531692" y="2809226"/>
          <a:ext cx="1021403" cy="40856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a:t>other</a:t>
          </a:r>
          <a:r>
            <a:rPr lang="en-US" sz="1300" kern="1200"/>
            <a:t> </a:t>
          </a:r>
          <a:r>
            <a:rPr lang="en-US" altLang="zh-CN" sz="1300" kern="1200"/>
            <a:t>real </a:t>
          </a:r>
          <a:r>
            <a:rPr lang="en-US" sz="1300" kern="1200"/>
            <a:t>assets</a:t>
          </a:r>
          <a:endParaRPr lang="en-US" sz="1300" kern="1200" dirty="0"/>
        </a:p>
      </dsp:txBody>
      <dsp:txXfrm>
        <a:off x="7543658" y="2821192"/>
        <a:ext cx="997471" cy="384629"/>
      </dsp:txXfrm>
    </dsp:sp>
    <dsp:sp modelId="{6295A44F-8355-447C-A7A2-2DD649F8E758}">
      <dsp:nvSpPr>
        <dsp:cNvPr id="0" name=""/>
        <dsp:cNvSpPr/>
      </dsp:nvSpPr>
      <dsp:spPr>
        <a:xfrm rot="3484921">
          <a:off x="3784949" y="2210927"/>
          <a:ext cx="1409964" cy="50449"/>
        </a:xfrm>
        <a:custGeom>
          <a:avLst/>
          <a:gdLst/>
          <a:ahLst/>
          <a:cxnLst/>
          <a:rect l="0" t="0" r="0" b="0"/>
          <a:pathLst>
            <a:path>
              <a:moveTo>
                <a:pt x="0" y="25224"/>
              </a:moveTo>
              <a:lnTo>
                <a:pt x="1409964"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4682" y="2200902"/>
        <a:ext cx="70498" cy="70498"/>
      </dsp:txXfrm>
    </dsp:sp>
    <dsp:sp modelId="{46C9846C-351B-47C4-B3DB-94B514D51EA9}">
      <dsp:nvSpPr>
        <dsp:cNvPr id="0" name=""/>
        <dsp:cNvSpPr/>
      </dsp:nvSpPr>
      <dsp:spPr>
        <a:xfrm>
          <a:off x="4862659" y="2436972"/>
          <a:ext cx="1590291" cy="79514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Hedge fund</a:t>
          </a:r>
        </a:p>
      </dsp:txBody>
      <dsp:txXfrm>
        <a:off x="4885948" y="2460261"/>
        <a:ext cx="1543713" cy="7485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8AB00-28EB-4064-93AD-D80765C802ED}" type="datetimeFigureOut">
              <a:rPr lang="en-US" smtClean="0"/>
              <a:t>9/21/2023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02712-3211-4755-8DF5-AC3AFF259E2F}" type="slidenum">
              <a:rPr lang="en-US" smtClean="0"/>
              <a:t>‹#›</a:t>
            </a:fld>
            <a:endParaRPr lang="en-US"/>
          </a:p>
        </p:txBody>
      </p:sp>
    </p:spTree>
    <p:extLst>
      <p:ext uri="{BB962C8B-B14F-4D97-AF65-F5344CB8AC3E}">
        <p14:creationId xmlns:p14="http://schemas.microsoft.com/office/powerpoint/2010/main" val="422934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10A9AB03-13ED-48AE-9BD4-2FA4853D5DA3}"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07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19074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27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40837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A9AB03-13ED-48AE-9BD4-2FA4853D5DA3}" type="datetimeFigureOut">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02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0A9AB03-13ED-48AE-9BD4-2FA4853D5DA3}"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80447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0A9AB03-13ED-48AE-9BD4-2FA4853D5DA3}" type="datetimeFigureOut">
              <a:rPr lang="en-US" smtClean="0"/>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16182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0A9AB03-13ED-48AE-9BD4-2FA4853D5DA3}" type="datetimeFigureOut">
              <a:rPr lang="en-US" smtClean="0"/>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400805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9AB03-13ED-48AE-9BD4-2FA4853D5DA3}" type="datetimeFigureOut">
              <a:rPr lang="en-US" smtClean="0"/>
              <a:t>9/21/2023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269636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76945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85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A9AB03-13ED-48AE-9BD4-2FA4853D5DA3}" type="datetimeFigureOut">
              <a:rPr lang="en-US" smtClean="0"/>
              <a:t>9/21/2023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4D0F2-6368-451C-9A87-E5F85A16926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46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solidFill>
                  <a:srgbClr val="FF0000"/>
                </a:solidFill>
              </a:rPr>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1820380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CCD0E-7735-429E-9B79-21BD2471E9C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F09254D8-3A55-46A4-AFF6-A0411FF47575}"/>
              </a:ext>
            </a:extLst>
          </p:cNvPr>
          <p:cNvSpPr>
            <a:spLocks noGrp="1"/>
          </p:cNvSpPr>
          <p:nvPr>
            <p:ph idx="1"/>
          </p:nvPr>
        </p:nvSpPr>
        <p:spPr/>
        <p:txBody>
          <a:bodyPr/>
          <a:lstStyle/>
          <a:p>
            <a:r>
              <a:rPr lang="en-US" dirty="0"/>
              <a:t>Alternative investments are investments other than ownership of public equity securities, fixed-income instruments, or cash that represent the more traditional asset classes.</a:t>
            </a:r>
          </a:p>
        </p:txBody>
      </p:sp>
      <p:graphicFrame>
        <p:nvGraphicFramePr>
          <p:cNvPr id="4" name="内容占位符 3">
            <a:extLst>
              <a:ext uri="{FF2B5EF4-FFF2-40B4-BE49-F238E27FC236}">
                <a16:creationId xmlns:a16="http://schemas.microsoft.com/office/drawing/2014/main" id="{5CAF1858-C391-46FF-A6EE-4D0C12EB345A}"/>
              </a:ext>
            </a:extLst>
          </p:cNvPr>
          <p:cNvGraphicFramePr>
            <a:graphicFrameLocks/>
          </p:cNvGraphicFramePr>
          <p:nvPr>
            <p:extLst>
              <p:ext uri="{D42A27DB-BD31-4B8C-83A1-F6EECF244321}">
                <p14:modId xmlns:p14="http://schemas.microsoft.com/office/powerpoint/2010/main" val="1292801453"/>
              </p:ext>
            </p:extLst>
          </p:nvPr>
        </p:nvGraphicFramePr>
        <p:xfrm>
          <a:off x="194872" y="3312826"/>
          <a:ext cx="10973000" cy="3516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488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50B05-9BE8-46CE-B0CE-2EBE0AE5BB8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D62D0F36-7E61-490F-9FFA-121770D56967}"/>
              </a:ext>
            </a:extLst>
          </p:cNvPr>
          <p:cNvSpPr>
            <a:spLocks noGrp="1"/>
          </p:cNvSpPr>
          <p:nvPr>
            <p:ph idx="1"/>
          </p:nvPr>
        </p:nvSpPr>
        <p:spPr/>
        <p:txBody>
          <a:bodyPr/>
          <a:lstStyle/>
          <a:p>
            <a:r>
              <a:rPr lang="en-US" sz="3600" b="1" dirty="0"/>
              <a:t>Private capital</a:t>
            </a:r>
          </a:p>
          <a:p>
            <a:r>
              <a:rPr lang="en-US" dirty="0">
                <a:solidFill>
                  <a:srgbClr val="FF0000"/>
                </a:solidFill>
              </a:rPr>
              <a:t>Private Capital </a:t>
            </a:r>
            <a:r>
              <a:rPr lang="en-US" dirty="0"/>
              <a:t>is a broad term for funding provided to companies that is sourced from neither the public equity nor the public debt markets. Capital that is provided in the form of equity investments is called </a:t>
            </a:r>
            <a:r>
              <a:rPr lang="en-US" dirty="0">
                <a:solidFill>
                  <a:srgbClr val="FF0000"/>
                </a:solidFill>
              </a:rPr>
              <a:t>private equity</a:t>
            </a:r>
            <a:r>
              <a:rPr lang="en-US" dirty="0"/>
              <a:t>, whereas capital that is provided as a loan or other form of debt is called </a:t>
            </a:r>
            <a:r>
              <a:rPr lang="en-US" dirty="0">
                <a:solidFill>
                  <a:srgbClr val="FF0000"/>
                </a:solidFill>
              </a:rPr>
              <a:t>private debt</a:t>
            </a:r>
            <a:r>
              <a:rPr lang="en-US" dirty="0"/>
              <a:t>.</a:t>
            </a:r>
          </a:p>
          <a:p>
            <a:endParaRPr lang="en-US" dirty="0"/>
          </a:p>
        </p:txBody>
      </p:sp>
    </p:spTree>
    <p:extLst>
      <p:ext uri="{BB962C8B-B14F-4D97-AF65-F5344CB8AC3E}">
        <p14:creationId xmlns:p14="http://schemas.microsoft.com/office/powerpoint/2010/main" val="2205246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Real Assets</a:t>
            </a:r>
          </a:p>
          <a:p>
            <a:r>
              <a:rPr lang="en-US" dirty="0"/>
              <a:t>In contrast to financial assets, </a:t>
            </a:r>
            <a:r>
              <a:rPr lang="en-US" dirty="0">
                <a:solidFill>
                  <a:srgbClr val="FF0000"/>
                </a:solidFill>
              </a:rPr>
              <a:t>real assets </a:t>
            </a:r>
            <a:r>
              <a:rPr lang="en-US" dirty="0"/>
              <a:t>generally are tangible physical assets, such as real estate (for example, land or buildings) and natural resources, but also include such intangibles as patents, intellectual property, and goodwill.</a:t>
            </a:r>
          </a:p>
        </p:txBody>
      </p:sp>
    </p:spTree>
    <p:extLst>
      <p:ext uri="{BB962C8B-B14F-4D97-AF65-F5344CB8AC3E}">
        <p14:creationId xmlns:p14="http://schemas.microsoft.com/office/powerpoint/2010/main" val="33124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Hedge funds</a:t>
            </a:r>
          </a:p>
          <a:p>
            <a:r>
              <a:rPr lang="en-US" dirty="0"/>
              <a:t>Hedge funds are private investment vehicles that may invest in public equities or publicly traded fixed-income assets, private capital, and/or real assets, but they are distinguished by their </a:t>
            </a:r>
            <a:r>
              <a:rPr lang="en-US" dirty="0">
                <a:solidFill>
                  <a:srgbClr val="FF0000"/>
                </a:solidFill>
              </a:rPr>
              <a:t>investment </a:t>
            </a:r>
            <a:r>
              <a:rPr lang="en-US" i="1" dirty="0">
                <a:solidFill>
                  <a:srgbClr val="FF0000"/>
                </a:solidFill>
              </a:rPr>
              <a:t>approach </a:t>
            </a:r>
            <a:r>
              <a:rPr lang="en-US" dirty="0"/>
              <a:t>rather than by the investments themselves. Hedge funds make frequent use of leverage, derivatives, short selling, and other investment strategies.</a:t>
            </a:r>
          </a:p>
        </p:txBody>
      </p:sp>
    </p:spTree>
    <p:extLst>
      <p:ext uri="{BB962C8B-B14F-4D97-AF65-F5344CB8AC3E}">
        <p14:creationId xmlns:p14="http://schemas.microsoft.com/office/powerpoint/2010/main" val="741514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4B377-4D30-4061-9205-0EF079011B63}"/>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endParaRPr lang="en-US" sz="4400" dirty="0">
              <a:solidFill>
                <a:schemeClr val="tx1"/>
              </a:solidFill>
            </a:endParaRPr>
          </a:p>
        </p:txBody>
      </p:sp>
      <p:sp>
        <p:nvSpPr>
          <p:cNvPr id="3" name="内容占位符 2">
            <a:extLst>
              <a:ext uri="{FF2B5EF4-FFF2-40B4-BE49-F238E27FC236}">
                <a16:creationId xmlns:a16="http://schemas.microsoft.com/office/drawing/2014/main" id="{47A0A409-DB20-4ED3-A0DB-1D08E71EF0D5}"/>
              </a:ext>
            </a:extLst>
          </p:cNvPr>
          <p:cNvSpPr>
            <a:spLocks noGrp="1"/>
          </p:cNvSpPr>
          <p:nvPr>
            <p:ph idx="1"/>
          </p:nvPr>
        </p:nvSpPr>
        <p:spPr/>
        <p:txBody>
          <a:bodyPr>
            <a:normAutofit/>
          </a:bodyPr>
          <a:lstStyle/>
          <a:p>
            <a:r>
              <a:rPr lang="en-US" sz="3600" b="1" dirty="0"/>
              <a:t>Features </a:t>
            </a:r>
          </a:p>
          <a:p>
            <a:r>
              <a:rPr lang="en-US" dirty="0"/>
              <a:t>Some alternative investment features are shared with traditional public debt and equity securities, while others are significantly different. Features that may distinguish alternative investments include the following:</a:t>
            </a:r>
          </a:p>
          <a:p>
            <a:pPr>
              <a:buFont typeface="Wingdings" panose="05000000000000000000" pitchFamily="2" charset="2"/>
              <a:buChar char="§"/>
            </a:pPr>
            <a:r>
              <a:rPr lang="en-US" dirty="0"/>
              <a:t>The need for specialized knowledge to value cash flows and risks</a:t>
            </a:r>
          </a:p>
          <a:p>
            <a:pPr>
              <a:buFont typeface="Wingdings" panose="05000000000000000000" pitchFamily="2" charset="2"/>
              <a:buChar char="§"/>
            </a:pPr>
            <a:r>
              <a:rPr lang="en-US" dirty="0"/>
              <a:t>Typically low correlation of returns with more traditional asset classes</a:t>
            </a:r>
          </a:p>
          <a:p>
            <a:pPr>
              <a:buFont typeface="Wingdings" panose="05000000000000000000" pitchFamily="2" charset="2"/>
              <a:buChar char="§"/>
            </a:pPr>
            <a:r>
              <a:rPr lang="en-US" dirty="0"/>
              <a:t>Illiquidity, long investment time horizons, and large capital outlays</a:t>
            </a:r>
          </a:p>
        </p:txBody>
      </p:sp>
    </p:spTree>
    <p:extLst>
      <p:ext uri="{BB962C8B-B14F-4D97-AF65-F5344CB8AC3E}">
        <p14:creationId xmlns:p14="http://schemas.microsoft.com/office/powerpoint/2010/main" val="3211948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1825</TotalTime>
  <Words>335</Words>
  <Application>Microsoft Office PowerPoint</Application>
  <PresentationFormat>宽屏</PresentationFormat>
  <Paragraphs>35</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Tw Cen MT</vt:lpstr>
      <vt:lpstr>Tw Cen MT Condensed</vt:lpstr>
      <vt:lpstr>华文仿宋</vt:lpstr>
      <vt:lpstr>等线</vt:lpstr>
      <vt:lpstr>Calibri</vt:lpstr>
      <vt:lpstr>Wingdings</vt:lpstr>
      <vt:lpstr>Wingdings 3</vt:lpstr>
      <vt:lpstr>积分</vt:lpstr>
      <vt:lpstr>Alternative investments</vt:lpstr>
      <vt:lpstr>Alternative Investment Features and Categories</vt:lpstr>
      <vt:lpstr>Alternative Investment Features and Categories</vt:lpstr>
      <vt:lpstr>Alternative Investment Features and Categories</vt:lpstr>
      <vt:lpstr>Alternative Investment Features and Categories</vt:lpstr>
      <vt:lpstr>Alternative Investment Features and Categories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秦玮杰</dc:creator>
  <cp:lastModifiedBy>秦玮杰</cp:lastModifiedBy>
  <cp:revision>23</cp:revision>
  <dcterms:created xsi:type="dcterms:W3CDTF">2023-09-14T01:47:58Z</dcterms:created>
  <dcterms:modified xsi:type="dcterms:W3CDTF">2023-09-21T08:10:27Z</dcterms:modified>
</cp:coreProperties>
</file>