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263" r:id="rId6"/>
    <p:sldId id="264" r:id="rId7"/>
    <p:sldId id="328" r:id="rId8"/>
    <p:sldId id="329"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22" r:id="rId51"/>
    <p:sldId id="323" r:id="rId52"/>
    <p:sldId id="324" r:id="rId53"/>
    <p:sldId id="301" r:id="rId54"/>
    <p:sldId id="300" r:id="rId55"/>
    <p:sldId id="306" r:id="rId56"/>
    <p:sldId id="304" r:id="rId57"/>
    <p:sldId id="305" r:id="rId58"/>
    <p:sldId id="307" r:id="rId59"/>
    <p:sldId id="308" r:id="rId60"/>
    <p:sldId id="309" r:id="rId61"/>
    <p:sldId id="310" r:id="rId62"/>
    <p:sldId id="325" r:id="rId63"/>
    <p:sldId id="326" r:id="rId64"/>
    <p:sldId id="327" r:id="rId65"/>
    <p:sldId id="311" r:id="rId66"/>
    <p:sldId id="312" r:id="rId67"/>
    <p:sldId id="31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263"/>
            <p14:sldId id="264"/>
            <p14:sldId id="328"/>
            <p14:sldId id="329"/>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6" autoAdjust="0"/>
    <p:restoredTop sz="94660"/>
  </p:normalViewPr>
  <p:slideViewPr>
    <p:cSldViewPr snapToGrid="0">
      <p:cViewPr varScale="1">
        <p:scale>
          <a:sx n="131" d="100"/>
          <a:sy n="131" d="100"/>
        </p:scale>
        <p:origin x="2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384" y="491"/>
        <a:ext cx="8392688" cy="1149250"/>
      </dsp:txXfrm>
    </dsp:sp>
    <dsp:sp modelId="{5B4E20E7-0A4B-452C-B2BD-2E5B68115E8F}">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384" y="1437054"/>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384" y="1437054"/>
        <a:ext cx="8392688" cy="1149250"/>
      </dsp:txXfrm>
    </dsp:sp>
    <dsp:sp modelId="{55CB561F-B82B-4F93-A3BC-E26690451BF7}">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384" y="2873618"/>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384" y="2873618"/>
        <a:ext cx="8392688"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72945"/>
          <a:ext cx="972007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Describe a scenario in which a forward contract has cash settlement of zero at maturity and neither counterparty has defaulted. </a:t>
          </a:r>
        </a:p>
      </dsp:txBody>
      <dsp:txXfrm>
        <a:off x="92954" y="165899"/>
        <a:ext cx="9534164" cy="1718266"/>
      </dsp:txXfrm>
    </dsp:sp>
    <dsp:sp modelId="{2935446E-BFB4-B145-B594-12528465BFB3}">
      <dsp:nvSpPr>
        <dsp:cNvPr id="0" name=""/>
        <dsp:cNvSpPr/>
      </dsp:nvSpPr>
      <dsp:spPr>
        <a:xfrm>
          <a:off x="0" y="2046240"/>
          <a:ext cx="972007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92954" y="2139194"/>
        <a:ext cx="9534164" cy="17182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6/26/22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dirty="0"/>
              <a:t>Definition of derivatives</a:t>
            </a:r>
            <a:endParaRPr lang="en-US"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normAutofit/>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3"/>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a:xfrm>
            <a:off x="1024128" y="585216"/>
            <a:ext cx="9720072" cy="1499616"/>
          </a:xfrm>
        </p:spPr>
        <p:txBody>
          <a:bodyPr>
            <a:normAutofit/>
          </a:bodyPr>
          <a:lstStyle/>
          <a:p>
            <a:r>
              <a:rPr lang="en-US" dirty="0"/>
              <a:t>Forward Contracts</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1024127" y="2442779"/>
            <a:ext cx="3615605" cy="3335394"/>
          </a:xfrm>
          <a:prstGeom prst="rect">
            <a:avLst/>
          </a:prstGeom>
        </p:spPr>
      </p:pic>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5063613" y="2286000"/>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spTree>
    <p:extLst>
      <p:ext uri="{BB962C8B-B14F-4D97-AF65-F5344CB8AC3E}">
        <p14:creationId xmlns:p14="http://schemas.microsoft.com/office/powerpoint/2010/main" val="532775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altLang="zh-CN" dirty="0"/>
              <a:t>Forward contracts have </a:t>
            </a:r>
            <a:r>
              <a:rPr lang="en-US" altLang="zh-CN" dirty="0">
                <a:solidFill>
                  <a:srgbClr val="FF0000"/>
                </a:solidFill>
              </a:rPr>
              <a:t>zero value at the start</a:t>
            </a:r>
            <a:r>
              <a:rPr lang="en-US" altLang="zh-CN" dirty="0"/>
              <a:t>.</a:t>
            </a:r>
            <a:endParaRPr lang="en-US" dirty="0"/>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dirty="0"/>
              <a:t>Forward Contracts</a:t>
            </a:r>
            <a:br>
              <a:rPr lang="en-US" altLang="zh-CN" dirty="0"/>
            </a:br>
            <a:r>
              <a:rPr lang="en-US" altLang="zh-CN" dirty="0"/>
              <a:t>example</a:t>
            </a:r>
            <a:endParaRPr kumimoji="1" lang="zh-CN" altLang="en-US"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282</TotalTime>
  <Words>3852</Words>
  <Application>Microsoft Macintosh PowerPoint</Application>
  <PresentationFormat>宽屏</PresentationFormat>
  <Paragraphs>442</Paragraphs>
  <Slides>67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67</vt:i4>
      </vt:variant>
    </vt:vector>
  </HeadingPairs>
  <TitlesOfParts>
    <vt:vector size="71"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vt:lpstr>
      <vt:lpstr>Forward Contracts</vt:lpstr>
      <vt:lpstr>Forward Contracts example</vt:lpstr>
      <vt:lpstr>Forward Contracts practice</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2</cp:revision>
  <dcterms:created xsi:type="dcterms:W3CDTF">2022-06-26T02:22:43Z</dcterms:created>
  <dcterms:modified xsi:type="dcterms:W3CDTF">2022-06-26T07:05:27Z</dcterms:modified>
</cp:coreProperties>
</file>