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9/28/2023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9/28/2023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dirty="0">
                <a:solidFill>
                  <a:srgbClr val="FF0000"/>
                </a:solidFill>
              </a:rPr>
              <a:t>Limited partnerships</a:t>
            </a:r>
            <a:r>
              <a:rPr lang="en-US" dirty="0"/>
              <a:t>, introduced in a corporate issuer lesson, involve at least one </a:t>
            </a:r>
            <a:r>
              <a:rPr lang="en-US" dirty="0">
                <a:solidFill>
                  <a:srgbClr val="FF0000"/>
                </a:solidFill>
              </a:rPr>
              <a:t>general partner (GP) </a:t>
            </a:r>
            <a:r>
              <a:rPr lang="en-US" dirty="0"/>
              <a:t>with theoretically unlimited liability who is responsible for managing the fund. </a:t>
            </a:r>
            <a:r>
              <a:rPr lang="en-US"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4252</TotalTime>
  <Words>1063</Words>
  <Application>Microsoft Office PowerPoint</Application>
  <PresentationFormat>宽屏</PresentationFormat>
  <Paragraphs>85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Tw Cen MT</vt:lpstr>
      <vt:lpstr>Tw Cen MT Condensed</vt:lpstr>
      <vt:lpstr>华文仿宋</vt:lpstr>
      <vt:lpstr>等线</vt:lpstr>
      <vt:lpstr>Calibri</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55</cp:revision>
  <dcterms:created xsi:type="dcterms:W3CDTF">2023-09-14T01:47:58Z</dcterms:created>
  <dcterms:modified xsi:type="dcterms:W3CDTF">2023-09-28T09:18:02Z</dcterms:modified>
</cp:coreProperties>
</file>