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62" r:id="rId4"/>
    <p:sldId id="270" r:id="rId5"/>
    <p:sldId id="260" r:id="rId6"/>
    <p:sldId id="261" r:id="rId7"/>
    <p:sldId id="263" r:id="rId8"/>
    <p:sldId id="264" r:id="rId9"/>
    <p:sldId id="271" r:id="rId10"/>
    <p:sldId id="265" r:id="rId11"/>
    <p:sldId id="273" r:id="rId12"/>
    <p:sldId id="272" r:id="rId13"/>
    <p:sldId id="267" r:id="rId14"/>
    <p:sldId id="268" r:id="rId15"/>
    <p:sldId id="26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68" d="100"/>
          <a:sy n="68" d="100"/>
        </p:scale>
        <p:origin x="9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Derivatives: Definitions and Uses</a:t>
            </a:r>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2BD1-170F-4100-B175-C7693746132C}"/>
              </a:ext>
            </a:extLst>
          </p:cNvPr>
          <p:cNvSpPr>
            <a:spLocks noGrp="1"/>
          </p:cNvSpPr>
          <p:nvPr>
            <p:ph type="title"/>
          </p:nvPr>
        </p:nvSpPr>
        <p:spPr/>
        <p:txBody>
          <a:bodyPr/>
          <a:lstStyle/>
          <a:p>
            <a:r>
              <a:rPr lang="en-US" dirty="0"/>
              <a:t>THE STRUCTURE OF DERIVATIVE MARKETS</a:t>
            </a:r>
          </a:p>
        </p:txBody>
      </p:sp>
      <p:sp>
        <p:nvSpPr>
          <p:cNvPr id="3" name="Content Placeholder 2">
            <a:extLst>
              <a:ext uri="{FF2B5EF4-FFF2-40B4-BE49-F238E27FC236}">
                <a16:creationId xmlns:a16="http://schemas.microsoft.com/office/drawing/2014/main" id="{5798EC7A-A41E-4B87-BF86-452CC03065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6600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34957</TotalTime>
  <Words>2254</Words>
  <Application>Microsoft Office PowerPoint</Application>
  <PresentationFormat>Widescreen</PresentationFormat>
  <Paragraphs>255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华文新魏</vt:lpstr>
      <vt:lpstr>方正姚体</vt:lpstr>
      <vt:lpstr>Arial</vt:lpstr>
      <vt:lpstr>Trebuchet MS</vt:lpstr>
      <vt:lpstr>Wingdings 3</vt:lpstr>
      <vt:lpstr>Facet</vt:lpstr>
      <vt:lpstr>Reading 48 Derivative Markets and Instruments</vt:lpstr>
      <vt:lpstr>Derivatives: Definitions and Uses</vt:lpstr>
      <vt:lpstr>THE STRUCTURE OF DERIVATIVE MARKETS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124</cp:revision>
  <dcterms:created xsi:type="dcterms:W3CDTF">2021-07-05T01:04:15Z</dcterms:created>
  <dcterms:modified xsi:type="dcterms:W3CDTF">2021-11-05T06:33:26Z</dcterms:modified>
</cp:coreProperties>
</file>