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70" r:id="rId4"/>
    <p:sldId id="26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 id="307" r:id="rId49"/>
    <p:sldId id="30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70"/>
            <p14:sldId id="260"/>
            <p14:sldId id="261"/>
            <p14:sldId id="263"/>
            <p14:sldId id="264"/>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short- term traders who attempt to exploit temporary inefficiencies.</a:t>
            </a:r>
          </a:p>
          <a:p>
            <a:r>
              <a:rPr lang="en-US" dirty="0"/>
              <a:t>Speculators are thought to engage in price manipulation and to trade at extreme prices.</a:t>
            </a:r>
          </a:p>
          <a:p>
            <a:r>
              <a:rPr lang="en-US" dirty="0"/>
              <a:t>The profits from short- term trading are almost always taxed more heavily 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contagion whereby instability can spread throughout markets and an economy, if not the entire world.</a:t>
            </a:r>
          </a:p>
          <a:p>
            <a:r>
              <a:rPr lang="en-US" dirty="0"/>
              <a:t>Such effects occurred in the Long- Term Capital Management fiasco of 1998 and again in the financial crisis of 2008, in which derivatives, particularly credit default swaps, were widely used by many of the problem entities.</a:t>
            </a:r>
          </a:p>
          <a:p>
            <a:r>
              <a:rPr lang="en-US" dirty="0"/>
              <a:t>Some of these events preceded the era of modern derivatives markets, and others were completely unrelated to the use of derivatives.</a:t>
            </a:r>
          </a:p>
          <a:p>
            <a:r>
              <a:rPr lang="en-US" dirty="0"/>
              <a:t>Another criticism of derivatives is simply their complexity.</a:t>
            </a:r>
          </a:p>
          <a:p>
            <a:r>
              <a:rPr lang="en-US" dirty="0"/>
              <a:t>One explanation probably lies in the fact that scientists create models of markets by using scientific principles that often fail.</a:t>
            </a:r>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44590</TotalTime>
  <Words>2707</Words>
  <Application>Microsoft Office PowerPoint</Application>
  <PresentationFormat>Widescreen</PresentationFormat>
  <Paragraphs>320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华文新魏</vt:lpstr>
      <vt:lpstr>方正姚体</vt:lpstr>
      <vt:lpstr>Arial</vt:lpstr>
      <vt:lpstr>Trebuchet MS</vt:lpstr>
      <vt:lpstr>Wingdings 3</vt:lpstr>
      <vt:lpstr>Facet</vt:lpstr>
      <vt:lpstr>Reading 48 Derivative Markets and Instruments</vt:lpstr>
      <vt:lpstr>Definition of derivatives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156</cp:revision>
  <dcterms:created xsi:type="dcterms:W3CDTF">2021-07-05T01:04:15Z</dcterms:created>
  <dcterms:modified xsi:type="dcterms:W3CDTF">2021-11-17T06:09:10Z</dcterms:modified>
</cp:coreProperties>
</file>