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289" r:id="rId36"/>
    <p:sldId id="290" r:id="rId37"/>
    <p:sldId id="291" r:id="rId38"/>
    <p:sldId id="292" r:id="rId39"/>
    <p:sldId id="293" r:id="rId40"/>
    <p:sldId id="294" r:id="rId41"/>
    <p:sldId id="295" r:id="rId42"/>
    <p:sldId id="296" r:id="rId43"/>
    <p:sldId id="297" r:id="rId44"/>
    <p:sldId id="302" r:id="rId45"/>
    <p:sldId id="303" r:id="rId46"/>
    <p:sldId id="298" r:id="rId47"/>
    <p:sldId id="299" r:id="rId48"/>
    <p:sldId id="301" r:id="rId49"/>
    <p:sldId id="300" r:id="rId50"/>
    <p:sldId id="304" r:id="rId51"/>
    <p:sldId id="305" r:id="rId52"/>
    <p:sldId id="306" r:id="rId53"/>
    <p:sldId id="307" r:id="rId54"/>
    <p:sldId id="308" r:id="rId55"/>
    <p:sldId id="309" r:id="rId56"/>
    <p:sldId id="310" r:id="rId57"/>
    <p:sldId id="311" r:id="rId58"/>
    <p:sldId id="312"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8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sz="4000"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buyer will exercise the option</a:t>
            </a:r>
          </a:p>
          <a:p>
            <a:r>
              <a:rPr lang="en-US" dirty="0">
                <a:solidFill>
                  <a:srgbClr val="FF0000"/>
                </a:solidFill>
              </a:rPr>
              <a:t>Out of the money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 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 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81187</TotalTime>
  <Words>3289</Words>
  <Application>Microsoft Office PowerPoint</Application>
  <PresentationFormat>Widescreen</PresentationFormat>
  <Paragraphs>395</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Practices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222</cp:revision>
  <dcterms:created xsi:type="dcterms:W3CDTF">2021-07-05T01:04:15Z</dcterms:created>
  <dcterms:modified xsi:type="dcterms:W3CDTF">2021-12-24T06:21:20Z</dcterms:modified>
</cp:coreProperties>
</file>