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66" r:id="rId3"/>
    <p:sldId id="259" r:id="rId4"/>
    <p:sldId id="260" r:id="rId5"/>
    <p:sldId id="262" r:id="rId6"/>
    <p:sldId id="258"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a:t>other</a:t>
          </a:r>
          <a:r>
            <a:rPr lang="en-US"/>
            <a:t> </a:t>
          </a:r>
          <a:r>
            <a:rPr lang="en-US" altLang="zh-CN"/>
            <a:t>real </a:t>
          </a:r>
          <a:r>
            <a:rPr lang="en-US"/>
            <a:t>assets</a:t>
          </a:r>
          <a:endParaRPr lang="en-US" dirty="0"/>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a:t>other</a:t>
          </a:r>
          <a:r>
            <a:rPr lang="en-US" sz="1300" kern="1200"/>
            <a:t> </a:t>
          </a:r>
          <a:r>
            <a:rPr lang="en-US" altLang="zh-CN" sz="1300" kern="1200"/>
            <a:t>real </a:t>
          </a:r>
          <a:r>
            <a:rPr lang="en-US" sz="1300" kern="1200"/>
            <a:t>assets</a:t>
          </a:r>
          <a:endParaRPr lang="en-US" sz="1300" kern="1200" dirty="0"/>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9/22/2023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9/22/2023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9/22/2023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p:txBody>
      </p:sp>
    </p:spTree>
    <p:extLst>
      <p:ext uri="{BB962C8B-B14F-4D97-AF65-F5344CB8AC3E}">
        <p14:creationId xmlns:p14="http://schemas.microsoft.com/office/powerpoint/2010/main" val="33124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1867</TotalTime>
  <Words>387</Words>
  <Application>Microsoft Office PowerPoint</Application>
  <PresentationFormat>宽屏</PresentationFormat>
  <Paragraphs>40</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Tw Cen MT</vt:lpstr>
      <vt:lpstr>Tw Cen MT Condensed</vt:lpstr>
      <vt:lpstr>华文仿宋</vt:lpstr>
      <vt:lpstr>等线</vt:lpstr>
      <vt:lpstr>Calibri</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25</cp:revision>
  <dcterms:created xsi:type="dcterms:W3CDTF">2023-09-14T01:47:58Z</dcterms:created>
  <dcterms:modified xsi:type="dcterms:W3CDTF">2023-09-22T01:11:45Z</dcterms:modified>
</cp:coreProperties>
</file>