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78"/>
    <p:restoredTop sz="94737"/>
  </p:normalViewPr>
  <p:slideViewPr>
    <p:cSldViewPr snapToGrid="0">
      <p:cViewPr varScale="1">
        <p:scale>
          <a:sx n="145" d="100"/>
          <a:sy n="145" d="100"/>
        </p:scale>
        <p:origin x="10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10/21/22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10/21/22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10/21/22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10/21/22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10/21/22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10/21/22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311111998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Legal Identity of the Bond Issuer and Its Legal Form</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Source of repayment proceeds</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dirty="0">
                <a:solidFill>
                  <a:srgbClr val="FF0000"/>
                </a:solidFill>
              </a:rPr>
              <a:t>Asset or collateral backing</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Credit enhancements</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dirty="0">
                <a:solidFill>
                  <a:srgbClr val="FF0000"/>
                </a:solidFill>
              </a:rPr>
              <a:t>Covenants</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3600"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dirty="0"/>
              <a:t>Principal repayment structures</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dirty="0"/>
              <a:t>Principal repayment structures</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dirty="0"/>
              <a:t>Principal repayment structures</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3600" dirty="0">
                <a:solidFill>
                  <a:srgbClr val="FF0000"/>
                </a:solidFill>
              </a:rPr>
              <a:t>Issuer</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dirty="0"/>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69280"/>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Maturity</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Par value</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dirty="0">
                <a:solidFill>
                  <a:srgbClr val="FF0000"/>
                </a:solidFill>
              </a:rPr>
              <a:t>Coupon rate and frequency</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dirty="0">
                <a:solidFill>
                  <a:srgbClr val="FF0000"/>
                </a:solidFill>
              </a:rPr>
              <a:t>Currency denomination</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2812</Words>
  <Application>Microsoft Macintosh PowerPoint</Application>
  <PresentationFormat>宽屏</PresentationFormat>
  <Paragraphs>387</Paragraphs>
  <Slides>34</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MyriadPro</vt:lpstr>
      <vt:lpstr>WarnockPro</vt:lpstr>
      <vt:lpstr>Arial</vt:lpstr>
      <vt:lpstr>Calibri</vt:lpstr>
      <vt:lpstr>Tw Cen MT</vt:lpstr>
      <vt:lpstr>Tw Cen MT Condensed</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 玮杰</cp:lastModifiedBy>
  <cp:revision>1</cp:revision>
  <dcterms:created xsi:type="dcterms:W3CDTF">2022-10-21T12:08:16Z</dcterms:created>
  <dcterms:modified xsi:type="dcterms:W3CDTF">2022-10-21T12:27:02Z</dcterms:modified>
</cp:coreProperties>
</file>