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269"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2" r:id="rId42"/>
    <p:sldId id="303" r:id="rId43"/>
    <p:sldId id="298" r:id="rId44"/>
    <p:sldId id="299" r:id="rId45"/>
    <p:sldId id="301" r:id="rId46"/>
    <p:sldId id="300"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400" dirty="0"/>
              <a:t>Reading 45</a:t>
            </a:r>
          </a:p>
          <a:p>
            <a:pPr lvl="1"/>
            <a:r>
              <a:rPr lang="en-US" sz="2200" u="sng" dirty="0">
                <a:solidFill>
                  <a:srgbClr val="FF0000"/>
                </a:solidFill>
              </a:rPr>
              <a:t>Derivative Markets and Instruments</a:t>
            </a:r>
          </a:p>
          <a:p>
            <a:r>
              <a:rPr lang="en-US" sz="2400" dirty="0"/>
              <a:t>Reading 46</a:t>
            </a:r>
          </a:p>
          <a:p>
            <a:pPr lvl="1"/>
            <a:r>
              <a:rPr lang="en-US" sz="22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a:t>
            </a:r>
            <a:r>
              <a:rPr lang="en-US" sz="2000" dirty="0">
                <a:highlight>
                  <a:srgbClr val="FFFF00"/>
                </a:highlight>
              </a:rPr>
              <a:t>which 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880773"/>
          </a:xfrm>
        </p:spPr>
        <p:txBody>
          <a:bodyPr/>
          <a:lstStyle/>
          <a:p>
            <a:r>
              <a:rPr lang="en-US" altLang="zh-CN" dirty="0"/>
              <a:t>Futures price=</a:t>
            </a:r>
            <a:r>
              <a:rPr lang="en-US" dirty="0"/>
              <a:t>5.5  </a:t>
            </a:r>
            <a:r>
              <a:rPr lang="en-US" altLang="zh-CN" dirty="0"/>
              <a:t>quantity=20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3996455907"/>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65869</TotalTime>
  <Words>3113</Words>
  <Application>Microsoft Office PowerPoint</Application>
  <PresentationFormat>Widescreen</PresentationFormat>
  <Paragraphs>365</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193</cp:revision>
  <dcterms:created xsi:type="dcterms:W3CDTF">2021-07-05T01:04:15Z</dcterms:created>
  <dcterms:modified xsi:type="dcterms:W3CDTF">2021-12-06T07:03:47Z</dcterms:modified>
</cp:coreProperties>
</file>