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p:restoredTop sz="94737"/>
  </p:normalViewPr>
  <p:slideViewPr>
    <p:cSldViewPr snapToGrid="0">
      <p:cViewPr varScale="1">
        <p:scale>
          <a:sx n="134" d="100"/>
          <a:sy n="134" d="100"/>
        </p:scale>
        <p:origin x="21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10/19/22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Source of repayment proceeds</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dirty="0">
                <a:solidFill>
                  <a:srgbClr val="FF0000"/>
                </a:solidFill>
              </a:rPr>
              <a:t>Asset or collateral backing</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2104</Words>
  <Application>Microsoft Macintosh PowerPoint</Application>
  <PresentationFormat>宽屏</PresentationFormat>
  <Paragraphs>192</Paragraphs>
  <Slides>25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2022-10-19T13:50:10Z</dcterms:created>
  <dcterms:modified xsi:type="dcterms:W3CDTF">2022-10-19T13:51:36Z</dcterms:modified>
</cp:coreProperties>
</file>