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22" r:id="rId51"/>
    <p:sldId id="323" r:id="rId52"/>
    <p:sldId id="324" r:id="rId53"/>
    <p:sldId id="301" r:id="rId54"/>
    <p:sldId id="300" r:id="rId55"/>
    <p:sldId id="304" r:id="rId56"/>
    <p:sldId id="305" r:id="rId57"/>
    <p:sldId id="306" r:id="rId58"/>
    <p:sldId id="307" r:id="rId59"/>
    <p:sldId id="308" r:id="rId60"/>
    <p:sldId id="309" r:id="rId61"/>
    <p:sldId id="310" r:id="rId62"/>
    <p:sldId id="311" r:id="rId63"/>
    <p:sldId id="312" r:id="rId64"/>
    <p:sldId id="31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89343</TotalTime>
  <Words>3708</Words>
  <Application>Microsoft Office PowerPoint</Application>
  <PresentationFormat>Widescreen</PresentationFormat>
  <Paragraphs>439</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245</cp:revision>
  <dcterms:created xsi:type="dcterms:W3CDTF">2021-07-05T01:04:15Z</dcterms:created>
  <dcterms:modified xsi:type="dcterms:W3CDTF">2022-01-05T06:30:46Z</dcterms:modified>
</cp:coreProperties>
</file>