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10/11/2023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10/11/2023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6586</TotalTime>
  <Words>1948</Words>
  <Application>Microsoft Office PowerPoint</Application>
  <PresentationFormat>宽屏</PresentationFormat>
  <Paragraphs>196</Paragraphs>
  <Slides>30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Tw Cen MT</vt:lpstr>
      <vt:lpstr>Tw Cen MT Condensed</vt:lpstr>
      <vt:lpstr>华文仿宋</vt:lpstr>
      <vt:lpstr>等线</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84</cp:revision>
  <dcterms:created xsi:type="dcterms:W3CDTF">2023-09-14T01:47:58Z</dcterms:created>
  <dcterms:modified xsi:type="dcterms:W3CDTF">2023-10-11T07:32:58Z</dcterms:modified>
</cp:coreProperties>
</file>