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ink/ink3.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6" r:id="rId37"/>
    <p:sldId id="287" r:id="rId38"/>
    <p:sldId id="288" r:id="rId39"/>
    <p:sldId id="319" r:id="rId40"/>
    <p:sldId id="320" r:id="rId41"/>
    <p:sldId id="289" r:id="rId42"/>
    <p:sldId id="290" r:id="rId43"/>
    <p:sldId id="291" r:id="rId44"/>
    <p:sldId id="292" r:id="rId45"/>
    <p:sldId id="293" r:id="rId46"/>
    <p:sldId id="294" r:id="rId47"/>
    <p:sldId id="321" r:id="rId48"/>
    <p:sldId id="295" r:id="rId49"/>
    <p:sldId id="296" r:id="rId50"/>
    <p:sldId id="297" r:id="rId51"/>
    <p:sldId id="302" r:id="rId52"/>
    <p:sldId id="303" r:id="rId53"/>
    <p:sldId id="298" r:id="rId54"/>
    <p:sldId id="299" r:id="rId55"/>
    <p:sldId id="322" r:id="rId56"/>
    <p:sldId id="323" r:id="rId57"/>
    <p:sldId id="324" r:id="rId58"/>
    <p:sldId id="301" r:id="rId59"/>
    <p:sldId id="300" r:id="rId60"/>
    <p:sldId id="306" r:id="rId61"/>
    <p:sldId id="304" r:id="rId62"/>
    <p:sldId id="305" r:id="rId63"/>
    <p:sldId id="307" r:id="rId64"/>
    <p:sldId id="308" r:id="rId65"/>
    <p:sldId id="309" r:id="rId66"/>
    <p:sldId id="310" r:id="rId67"/>
    <p:sldId id="325" r:id="rId68"/>
    <p:sldId id="326" r:id="rId69"/>
    <p:sldId id="327" r:id="rId70"/>
    <p:sldId id="311" r:id="rId71"/>
    <p:sldId id="312" r:id="rId72"/>
    <p:sldId id="313"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2" autoAdjust="0"/>
    <p:restoredTop sz="94660"/>
  </p:normalViewPr>
  <p:slideViewPr>
    <p:cSldViewPr snapToGrid="0">
      <p:cViewPr varScale="1">
        <p:scale>
          <a:sx n="147" d="100"/>
          <a:sy n="147"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BF0E3-E3B9-4CCF-B511-F1A936E546B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CE3CBB-5BC4-4351-8F12-E57D8055FB45}">
      <dgm:prSet/>
      <dgm:spPr/>
      <dgm:t>
        <a:bodyPr/>
        <a:lstStyle/>
        <a:p>
          <a:r>
            <a:rPr lang="en-US"/>
            <a:t>Payoff of call option</a:t>
          </a:r>
        </a:p>
      </dgm:t>
    </dgm:pt>
    <dgm:pt modelId="{7C0D7797-73F8-48E3-8866-D4E9A761E27E}" type="parTrans" cxnId="{46F86A71-DB40-4A00-BC8D-1BFDE31FF721}">
      <dgm:prSet/>
      <dgm:spPr/>
      <dgm:t>
        <a:bodyPr/>
        <a:lstStyle/>
        <a:p>
          <a:endParaRPr lang="en-US"/>
        </a:p>
      </dgm:t>
    </dgm:pt>
    <dgm:pt modelId="{C944C84B-A74E-49F4-8ED8-73B55BCF943F}" type="sibTrans" cxnId="{46F86A71-DB40-4A00-BC8D-1BFDE31FF721}">
      <dgm:prSet/>
      <dgm:spPr/>
      <dgm:t>
        <a:bodyPr/>
        <a:lstStyle/>
        <a:p>
          <a:endParaRPr lang="en-US"/>
        </a:p>
      </dgm:t>
    </dgm:pt>
    <dgm:pt modelId="{33FDC042-90D3-43C2-81E3-0FB52A62A738}">
      <dgm:prSet/>
      <dgm:spPr/>
      <dgm:t>
        <a:bodyPr/>
        <a:lstStyle/>
        <a:p>
          <a:r>
            <a:rPr lang="en-US"/>
            <a:t>Long call = MAX (S</a:t>
          </a:r>
          <a:r>
            <a:rPr lang="en-US" baseline="-25000"/>
            <a:t>T</a:t>
          </a:r>
          <a:r>
            <a:rPr lang="en-US"/>
            <a:t>-X,0)</a:t>
          </a:r>
        </a:p>
      </dgm:t>
    </dgm:pt>
    <dgm:pt modelId="{3D5D4BEF-1074-432C-B5E4-CCAE27405295}" type="parTrans" cxnId="{E5E70AB3-5799-4FE1-8B10-26248F1D30B5}">
      <dgm:prSet/>
      <dgm:spPr/>
      <dgm:t>
        <a:bodyPr/>
        <a:lstStyle/>
        <a:p>
          <a:endParaRPr lang="en-US"/>
        </a:p>
      </dgm:t>
    </dgm:pt>
    <dgm:pt modelId="{43C58A6A-107D-4B04-8047-5BD5C32B383A}" type="sibTrans" cxnId="{E5E70AB3-5799-4FE1-8B10-26248F1D30B5}">
      <dgm:prSet/>
      <dgm:spPr/>
      <dgm:t>
        <a:bodyPr/>
        <a:lstStyle/>
        <a:p>
          <a:endParaRPr lang="en-US"/>
        </a:p>
      </dgm:t>
    </dgm:pt>
    <dgm:pt modelId="{3A464ED9-86AF-4442-AED1-6EE0317D1083}">
      <dgm:prSet/>
      <dgm:spPr/>
      <dgm:t>
        <a:bodyPr/>
        <a:lstStyle/>
        <a:p>
          <a:r>
            <a:rPr lang="en-US"/>
            <a:t>Short call = - MAX (S</a:t>
          </a:r>
          <a:r>
            <a:rPr lang="en-US" baseline="-25000"/>
            <a:t>T</a:t>
          </a:r>
          <a:r>
            <a:rPr lang="en-US"/>
            <a:t>-X,0)</a:t>
          </a:r>
        </a:p>
      </dgm:t>
    </dgm:pt>
    <dgm:pt modelId="{BDD18AB4-D73F-4A92-BBA0-83B7BFE3591B}" type="parTrans" cxnId="{3DE32AF6-125E-4BDE-B228-791F014A673C}">
      <dgm:prSet/>
      <dgm:spPr/>
      <dgm:t>
        <a:bodyPr/>
        <a:lstStyle/>
        <a:p>
          <a:endParaRPr lang="en-US"/>
        </a:p>
      </dgm:t>
    </dgm:pt>
    <dgm:pt modelId="{1B89EAF4-3F35-46B7-AD07-EB057F780D7E}" type="sibTrans" cxnId="{3DE32AF6-125E-4BDE-B228-791F014A673C}">
      <dgm:prSet/>
      <dgm:spPr/>
      <dgm:t>
        <a:bodyPr/>
        <a:lstStyle/>
        <a:p>
          <a:endParaRPr lang="en-US"/>
        </a:p>
      </dgm:t>
    </dgm:pt>
    <dgm:pt modelId="{DA6164CB-A06E-4B6E-99CC-DD3FDB07091C}">
      <dgm:prSet/>
      <dgm:spPr/>
      <dgm:t>
        <a:bodyPr/>
        <a:lstStyle/>
        <a:p>
          <a:r>
            <a:rPr lang="en-US"/>
            <a:t>Profit of call option</a:t>
          </a:r>
        </a:p>
      </dgm:t>
    </dgm:pt>
    <dgm:pt modelId="{2E581130-A4F8-4351-9674-24B6D27E1223}" type="parTrans" cxnId="{C3560883-F9FC-4C0B-82A9-C21D990F2B55}">
      <dgm:prSet/>
      <dgm:spPr/>
      <dgm:t>
        <a:bodyPr/>
        <a:lstStyle/>
        <a:p>
          <a:endParaRPr lang="en-US"/>
        </a:p>
      </dgm:t>
    </dgm:pt>
    <dgm:pt modelId="{94B73F33-030B-4AB5-9A25-598ACA1DA86D}" type="sibTrans" cxnId="{C3560883-F9FC-4C0B-82A9-C21D990F2B55}">
      <dgm:prSet/>
      <dgm:spPr/>
      <dgm:t>
        <a:bodyPr/>
        <a:lstStyle/>
        <a:p>
          <a:endParaRPr lang="en-US"/>
        </a:p>
      </dgm:t>
    </dgm:pt>
    <dgm:pt modelId="{7AB37B6C-FAAE-4DEF-B472-D2BF8F2952FE}">
      <dgm:prSet/>
      <dgm:spPr/>
      <dgm:t>
        <a:bodyPr/>
        <a:lstStyle/>
        <a:p>
          <a:r>
            <a:rPr lang="en-US"/>
            <a:t>Long call = MAX (S</a:t>
          </a:r>
          <a:r>
            <a:rPr lang="en-US" baseline="-25000"/>
            <a:t>T</a:t>
          </a:r>
          <a:r>
            <a:rPr lang="en-US"/>
            <a:t>-X,0) – C</a:t>
          </a:r>
          <a:r>
            <a:rPr lang="en-US" baseline="-25000"/>
            <a:t>0</a:t>
          </a:r>
          <a:endParaRPr lang="en-US"/>
        </a:p>
      </dgm:t>
    </dgm:pt>
    <dgm:pt modelId="{B031CA50-EE72-442C-A30A-23E7A1F8010D}" type="parTrans" cxnId="{8EE2492E-42BE-4C59-ACB9-7C859F5CCF09}">
      <dgm:prSet/>
      <dgm:spPr/>
      <dgm:t>
        <a:bodyPr/>
        <a:lstStyle/>
        <a:p>
          <a:endParaRPr lang="en-US"/>
        </a:p>
      </dgm:t>
    </dgm:pt>
    <dgm:pt modelId="{B3EF27EA-9CFF-4A45-9D69-1A08E119ABCA}" type="sibTrans" cxnId="{8EE2492E-42BE-4C59-ACB9-7C859F5CCF09}">
      <dgm:prSet/>
      <dgm:spPr/>
      <dgm:t>
        <a:bodyPr/>
        <a:lstStyle/>
        <a:p>
          <a:endParaRPr lang="en-US"/>
        </a:p>
      </dgm:t>
    </dgm:pt>
    <dgm:pt modelId="{966D03F3-DC1D-4E42-8C30-DAC0C3557962}">
      <dgm:prSet/>
      <dgm:spPr/>
      <dgm:t>
        <a:bodyPr/>
        <a:lstStyle/>
        <a:p>
          <a:r>
            <a:rPr lang="en-US"/>
            <a:t>Short call = - MAX (S</a:t>
          </a:r>
          <a:r>
            <a:rPr lang="en-US" baseline="-25000"/>
            <a:t>T</a:t>
          </a:r>
          <a:r>
            <a:rPr lang="en-US"/>
            <a:t>-X,0) + C</a:t>
          </a:r>
          <a:r>
            <a:rPr lang="en-US" baseline="-25000"/>
            <a:t>0</a:t>
          </a:r>
          <a:endParaRPr lang="en-US"/>
        </a:p>
      </dgm:t>
    </dgm:pt>
    <dgm:pt modelId="{E055EA7B-1547-47AE-B5D4-6C3274E4B815}" type="parTrans" cxnId="{21E78166-3038-4432-9F33-98A4568D88E9}">
      <dgm:prSet/>
      <dgm:spPr/>
      <dgm:t>
        <a:bodyPr/>
        <a:lstStyle/>
        <a:p>
          <a:endParaRPr lang="en-US"/>
        </a:p>
      </dgm:t>
    </dgm:pt>
    <dgm:pt modelId="{067788F0-B44B-4060-9B48-2A2E85C53931}" type="sibTrans" cxnId="{21E78166-3038-4432-9F33-98A4568D88E9}">
      <dgm:prSet/>
      <dgm:spPr/>
      <dgm:t>
        <a:bodyPr/>
        <a:lstStyle/>
        <a:p>
          <a:endParaRPr lang="en-US"/>
        </a:p>
      </dgm:t>
    </dgm:pt>
    <dgm:pt modelId="{F26527DB-83AD-CE4E-91CB-365872A330DD}" type="pres">
      <dgm:prSet presAssocID="{063BF0E3-E3B9-4CCF-B511-F1A936E546BB}" presName="linear" presStyleCnt="0">
        <dgm:presLayoutVars>
          <dgm:dir/>
          <dgm:animLvl val="lvl"/>
          <dgm:resizeHandles val="exact"/>
        </dgm:presLayoutVars>
      </dgm:prSet>
      <dgm:spPr/>
    </dgm:pt>
    <dgm:pt modelId="{0F1A329F-A990-E34A-B76E-F1DAF2DABE26}" type="pres">
      <dgm:prSet presAssocID="{CDCE3CBB-5BC4-4351-8F12-E57D8055FB45}" presName="parentLin" presStyleCnt="0"/>
      <dgm:spPr/>
    </dgm:pt>
    <dgm:pt modelId="{8C5B777D-D2A6-2040-AA3D-69F0BDFCEC5E}" type="pres">
      <dgm:prSet presAssocID="{CDCE3CBB-5BC4-4351-8F12-E57D8055FB45}" presName="parentLeftMargin" presStyleLbl="node1" presStyleIdx="0" presStyleCnt="2"/>
      <dgm:spPr/>
    </dgm:pt>
    <dgm:pt modelId="{AD19BEF1-0A33-7E4A-8098-9601916D664A}" type="pres">
      <dgm:prSet presAssocID="{CDCE3CBB-5BC4-4351-8F12-E57D8055FB45}" presName="parentText" presStyleLbl="node1" presStyleIdx="0" presStyleCnt="2">
        <dgm:presLayoutVars>
          <dgm:chMax val="0"/>
          <dgm:bulletEnabled val="1"/>
        </dgm:presLayoutVars>
      </dgm:prSet>
      <dgm:spPr/>
    </dgm:pt>
    <dgm:pt modelId="{821350DA-C84B-C340-B6A0-20677E6F4EBD}" type="pres">
      <dgm:prSet presAssocID="{CDCE3CBB-5BC4-4351-8F12-E57D8055FB45}" presName="negativeSpace" presStyleCnt="0"/>
      <dgm:spPr/>
    </dgm:pt>
    <dgm:pt modelId="{6C553FE9-FEFD-C54E-A90E-2429DD63DAAA}" type="pres">
      <dgm:prSet presAssocID="{CDCE3CBB-5BC4-4351-8F12-E57D8055FB45}" presName="childText" presStyleLbl="conFgAcc1" presStyleIdx="0" presStyleCnt="2">
        <dgm:presLayoutVars>
          <dgm:bulletEnabled val="1"/>
        </dgm:presLayoutVars>
      </dgm:prSet>
      <dgm:spPr/>
    </dgm:pt>
    <dgm:pt modelId="{9E76E123-B51A-BB4E-9F87-7CAAD43AE58D}" type="pres">
      <dgm:prSet presAssocID="{C944C84B-A74E-49F4-8ED8-73B55BCF943F}" presName="spaceBetweenRectangles" presStyleCnt="0"/>
      <dgm:spPr/>
    </dgm:pt>
    <dgm:pt modelId="{D3B0399D-A815-3A46-8738-04152993B85F}" type="pres">
      <dgm:prSet presAssocID="{DA6164CB-A06E-4B6E-99CC-DD3FDB07091C}" presName="parentLin" presStyleCnt="0"/>
      <dgm:spPr/>
    </dgm:pt>
    <dgm:pt modelId="{636C2952-7AD4-4A47-9E1F-A24C69F01837}" type="pres">
      <dgm:prSet presAssocID="{DA6164CB-A06E-4B6E-99CC-DD3FDB07091C}" presName="parentLeftMargin" presStyleLbl="node1" presStyleIdx="0" presStyleCnt="2"/>
      <dgm:spPr/>
    </dgm:pt>
    <dgm:pt modelId="{37DE697B-0EEF-754F-93A2-A1713E19818D}" type="pres">
      <dgm:prSet presAssocID="{DA6164CB-A06E-4B6E-99CC-DD3FDB07091C}" presName="parentText" presStyleLbl="node1" presStyleIdx="1" presStyleCnt="2">
        <dgm:presLayoutVars>
          <dgm:chMax val="0"/>
          <dgm:bulletEnabled val="1"/>
        </dgm:presLayoutVars>
      </dgm:prSet>
      <dgm:spPr/>
    </dgm:pt>
    <dgm:pt modelId="{522755CA-10EA-6C43-9E7F-92DC1CE77CAB}" type="pres">
      <dgm:prSet presAssocID="{DA6164CB-A06E-4B6E-99CC-DD3FDB07091C}" presName="negativeSpace" presStyleCnt="0"/>
      <dgm:spPr/>
    </dgm:pt>
    <dgm:pt modelId="{39676DB7-2527-3D4F-919C-BDA311CC068B}" type="pres">
      <dgm:prSet presAssocID="{DA6164CB-A06E-4B6E-99CC-DD3FDB07091C}" presName="childText" presStyleLbl="conFgAcc1" presStyleIdx="1" presStyleCnt="2">
        <dgm:presLayoutVars>
          <dgm:bulletEnabled val="1"/>
        </dgm:presLayoutVars>
      </dgm:prSet>
      <dgm:spPr/>
    </dgm:pt>
  </dgm:ptLst>
  <dgm:cxnLst>
    <dgm:cxn modelId="{A48C6317-CB36-6E49-B273-BD403366BA5D}" type="presOf" srcId="{DA6164CB-A06E-4B6E-99CC-DD3FDB07091C}" destId="{636C2952-7AD4-4A47-9E1F-A24C69F01837}" srcOrd="0" destOrd="0" presId="urn:microsoft.com/office/officeart/2005/8/layout/list1"/>
    <dgm:cxn modelId="{ABEF1127-094C-0149-848C-BD7BF811B185}" type="presOf" srcId="{966D03F3-DC1D-4E42-8C30-DAC0C3557962}" destId="{39676DB7-2527-3D4F-919C-BDA311CC068B}" srcOrd="0" destOrd="1" presId="urn:microsoft.com/office/officeart/2005/8/layout/list1"/>
    <dgm:cxn modelId="{8EE2492E-42BE-4C59-ACB9-7C859F5CCF09}" srcId="{DA6164CB-A06E-4B6E-99CC-DD3FDB07091C}" destId="{7AB37B6C-FAAE-4DEF-B472-D2BF8F2952FE}" srcOrd="0" destOrd="0" parTransId="{B031CA50-EE72-442C-A30A-23E7A1F8010D}" sibTransId="{B3EF27EA-9CFF-4A45-9D69-1A08E119ABCA}"/>
    <dgm:cxn modelId="{95F4E532-88B5-AE41-A0C5-D6401B5AE336}" type="presOf" srcId="{063BF0E3-E3B9-4CCF-B511-F1A936E546BB}" destId="{F26527DB-83AD-CE4E-91CB-365872A330DD}" srcOrd="0" destOrd="0" presId="urn:microsoft.com/office/officeart/2005/8/layout/list1"/>
    <dgm:cxn modelId="{C09A4E57-FCE0-4848-AD0E-E699C7007ED4}" type="presOf" srcId="{DA6164CB-A06E-4B6E-99CC-DD3FDB07091C}" destId="{37DE697B-0EEF-754F-93A2-A1713E19818D}" srcOrd="1" destOrd="0" presId="urn:microsoft.com/office/officeart/2005/8/layout/list1"/>
    <dgm:cxn modelId="{21E78166-3038-4432-9F33-98A4568D88E9}" srcId="{DA6164CB-A06E-4B6E-99CC-DD3FDB07091C}" destId="{966D03F3-DC1D-4E42-8C30-DAC0C3557962}" srcOrd="1" destOrd="0" parTransId="{E055EA7B-1547-47AE-B5D4-6C3274E4B815}" sibTransId="{067788F0-B44B-4060-9B48-2A2E85C53931}"/>
    <dgm:cxn modelId="{46F86A71-DB40-4A00-BC8D-1BFDE31FF721}" srcId="{063BF0E3-E3B9-4CCF-B511-F1A936E546BB}" destId="{CDCE3CBB-5BC4-4351-8F12-E57D8055FB45}" srcOrd="0" destOrd="0" parTransId="{7C0D7797-73F8-48E3-8866-D4E9A761E27E}" sibTransId="{C944C84B-A74E-49F4-8ED8-73B55BCF943F}"/>
    <dgm:cxn modelId="{C5EB7772-B5DE-9546-B468-680FC063A8C1}" type="presOf" srcId="{3A464ED9-86AF-4442-AED1-6EE0317D1083}" destId="{6C553FE9-FEFD-C54E-A90E-2429DD63DAAA}" srcOrd="0" destOrd="1" presId="urn:microsoft.com/office/officeart/2005/8/layout/list1"/>
    <dgm:cxn modelId="{F1E40E74-774D-0D4A-9448-E8EB592CB89B}" type="presOf" srcId="{CDCE3CBB-5BC4-4351-8F12-E57D8055FB45}" destId="{AD19BEF1-0A33-7E4A-8098-9601916D664A}" srcOrd="1" destOrd="0" presId="urn:microsoft.com/office/officeart/2005/8/layout/list1"/>
    <dgm:cxn modelId="{A0166774-F391-124A-9542-D2E0EFBC5F8D}" type="presOf" srcId="{33FDC042-90D3-43C2-81E3-0FB52A62A738}" destId="{6C553FE9-FEFD-C54E-A90E-2429DD63DAAA}" srcOrd="0" destOrd="0" presId="urn:microsoft.com/office/officeart/2005/8/layout/list1"/>
    <dgm:cxn modelId="{2509EA78-25D1-9444-A24A-451A1943E59A}" type="presOf" srcId="{CDCE3CBB-5BC4-4351-8F12-E57D8055FB45}" destId="{8C5B777D-D2A6-2040-AA3D-69F0BDFCEC5E}" srcOrd="0" destOrd="0" presId="urn:microsoft.com/office/officeart/2005/8/layout/list1"/>
    <dgm:cxn modelId="{C3560883-F9FC-4C0B-82A9-C21D990F2B55}" srcId="{063BF0E3-E3B9-4CCF-B511-F1A936E546BB}" destId="{DA6164CB-A06E-4B6E-99CC-DD3FDB07091C}" srcOrd="1" destOrd="0" parTransId="{2E581130-A4F8-4351-9674-24B6D27E1223}" sibTransId="{94B73F33-030B-4AB5-9A25-598ACA1DA86D}"/>
    <dgm:cxn modelId="{E5E70AB3-5799-4FE1-8B10-26248F1D30B5}" srcId="{CDCE3CBB-5BC4-4351-8F12-E57D8055FB45}" destId="{33FDC042-90D3-43C2-81E3-0FB52A62A738}" srcOrd="0" destOrd="0" parTransId="{3D5D4BEF-1074-432C-B5E4-CCAE27405295}" sibTransId="{43C58A6A-107D-4B04-8047-5BD5C32B383A}"/>
    <dgm:cxn modelId="{9AC71EDF-ED55-C94F-8D6E-2A0710630A3D}" type="presOf" srcId="{7AB37B6C-FAAE-4DEF-B472-D2BF8F2952FE}" destId="{39676DB7-2527-3D4F-919C-BDA311CC068B}" srcOrd="0" destOrd="0" presId="urn:microsoft.com/office/officeart/2005/8/layout/list1"/>
    <dgm:cxn modelId="{3DE32AF6-125E-4BDE-B228-791F014A673C}" srcId="{CDCE3CBB-5BC4-4351-8F12-E57D8055FB45}" destId="{3A464ED9-86AF-4442-AED1-6EE0317D1083}" srcOrd="1" destOrd="0" parTransId="{BDD18AB4-D73F-4A92-BBA0-83B7BFE3591B}" sibTransId="{1B89EAF4-3F35-46B7-AD07-EB057F780D7E}"/>
    <dgm:cxn modelId="{9CCA5DBE-B37B-6048-B7BF-33279A53645A}" type="presParOf" srcId="{F26527DB-83AD-CE4E-91CB-365872A330DD}" destId="{0F1A329F-A990-E34A-B76E-F1DAF2DABE26}" srcOrd="0" destOrd="0" presId="urn:microsoft.com/office/officeart/2005/8/layout/list1"/>
    <dgm:cxn modelId="{C9295451-3F8A-7F47-B47B-6CED730C0FC6}" type="presParOf" srcId="{0F1A329F-A990-E34A-B76E-F1DAF2DABE26}" destId="{8C5B777D-D2A6-2040-AA3D-69F0BDFCEC5E}" srcOrd="0" destOrd="0" presId="urn:microsoft.com/office/officeart/2005/8/layout/list1"/>
    <dgm:cxn modelId="{D033262C-6CC1-5142-9D65-86A4E1E8854C}" type="presParOf" srcId="{0F1A329F-A990-E34A-B76E-F1DAF2DABE26}" destId="{AD19BEF1-0A33-7E4A-8098-9601916D664A}" srcOrd="1" destOrd="0" presId="urn:microsoft.com/office/officeart/2005/8/layout/list1"/>
    <dgm:cxn modelId="{FE4739B8-66CA-F84B-AD63-46AA2516EC83}" type="presParOf" srcId="{F26527DB-83AD-CE4E-91CB-365872A330DD}" destId="{821350DA-C84B-C340-B6A0-20677E6F4EBD}" srcOrd="1" destOrd="0" presId="urn:microsoft.com/office/officeart/2005/8/layout/list1"/>
    <dgm:cxn modelId="{0860D84E-DECD-2248-9267-37EB399DB50A}" type="presParOf" srcId="{F26527DB-83AD-CE4E-91CB-365872A330DD}" destId="{6C553FE9-FEFD-C54E-A90E-2429DD63DAAA}" srcOrd="2" destOrd="0" presId="urn:microsoft.com/office/officeart/2005/8/layout/list1"/>
    <dgm:cxn modelId="{C3015F55-DFC3-6447-9109-0AD7117B6BDE}" type="presParOf" srcId="{F26527DB-83AD-CE4E-91CB-365872A330DD}" destId="{9E76E123-B51A-BB4E-9F87-7CAAD43AE58D}" srcOrd="3" destOrd="0" presId="urn:microsoft.com/office/officeart/2005/8/layout/list1"/>
    <dgm:cxn modelId="{EFE91563-D734-3241-B448-87D80E8E189A}" type="presParOf" srcId="{F26527DB-83AD-CE4E-91CB-365872A330DD}" destId="{D3B0399D-A815-3A46-8738-04152993B85F}" srcOrd="4" destOrd="0" presId="urn:microsoft.com/office/officeart/2005/8/layout/list1"/>
    <dgm:cxn modelId="{42D0308A-4A75-1647-A675-BD4547D5C219}" type="presParOf" srcId="{D3B0399D-A815-3A46-8738-04152993B85F}" destId="{636C2952-7AD4-4A47-9E1F-A24C69F01837}" srcOrd="0" destOrd="0" presId="urn:microsoft.com/office/officeart/2005/8/layout/list1"/>
    <dgm:cxn modelId="{EDD6456B-1621-B143-8CD7-4D5B2B28754F}" type="presParOf" srcId="{D3B0399D-A815-3A46-8738-04152993B85F}" destId="{37DE697B-0EEF-754F-93A2-A1713E19818D}" srcOrd="1" destOrd="0" presId="urn:microsoft.com/office/officeart/2005/8/layout/list1"/>
    <dgm:cxn modelId="{26AD4BE9-264E-7446-860B-7177A5FCA5F3}" type="presParOf" srcId="{F26527DB-83AD-CE4E-91CB-365872A330DD}" destId="{522755CA-10EA-6C43-9E7F-92DC1CE77CAB}" srcOrd="5" destOrd="0" presId="urn:microsoft.com/office/officeart/2005/8/layout/list1"/>
    <dgm:cxn modelId="{B161641F-ABE0-684E-A6F3-37864F2F4D4C}" type="presParOf" srcId="{F26527DB-83AD-CE4E-91CB-365872A330DD}" destId="{39676DB7-2527-3D4F-919C-BDA311CC06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8305"/>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11168"/>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3FE9-FEFD-C54E-A90E-2429DD63DAAA}">
      <dsp:nvSpPr>
        <dsp:cNvPr id="0" name=""/>
        <dsp:cNvSpPr/>
      </dsp:nvSpPr>
      <dsp:spPr>
        <a:xfrm>
          <a:off x="0" y="600999"/>
          <a:ext cx="5641974" cy="159862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604012" rIns="437880"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a:t>Long call = MAX (S</a:t>
          </a:r>
          <a:r>
            <a:rPr lang="en-US" sz="2900" kern="1200" baseline="-25000"/>
            <a:t>T</a:t>
          </a:r>
          <a:r>
            <a:rPr lang="en-US" sz="2900" kern="1200"/>
            <a:t>-X,0)</a:t>
          </a:r>
        </a:p>
        <a:p>
          <a:pPr marL="285750" lvl="1" indent="-285750" algn="l" defTabSz="1289050">
            <a:lnSpc>
              <a:spcPct val="90000"/>
            </a:lnSpc>
            <a:spcBef>
              <a:spcPct val="0"/>
            </a:spcBef>
            <a:spcAft>
              <a:spcPct val="15000"/>
            </a:spcAft>
            <a:buChar char="•"/>
          </a:pPr>
          <a:r>
            <a:rPr lang="en-US" sz="2900" kern="1200"/>
            <a:t>Short call = - MAX (S</a:t>
          </a:r>
          <a:r>
            <a:rPr lang="en-US" sz="2900" kern="1200" baseline="-25000"/>
            <a:t>T</a:t>
          </a:r>
          <a:r>
            <a:rPr lang="en-US" sz="2900" kern="1200"/>
            <a:t>-X,0)</a:t>
          </a:r>
        </a:p>
      </dsp:txBody>
      <dsp:txXfrm>
        <a:off x="0" y="600999"/>
        <a:ext cx="5641974" cy="1598625"/>
      </dsp:txXfrm>
    </dsp:sp>
    <dsp:sp modelId="{AD19BEF1-0A33-7E4A-8098-9601916D664A}">
      <dsp:nvSpPr>
        <dsp:cNvPr id="0" name=""/>
        <dsp:cNvSpPr/>
      </dsp:nvSpPr>
      <dsp:spPr>
        <a:xfrm>
          <a:off x="282098" y="172959"/>
          <a:ext cx="3949382" cy="8560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289050">
            <a:lnSpc>
              <a:spcPct val="90000"/>
            </a:lnSpc>
            <a:spcBef>
              <a:spcPct val="0"/>
            </a:spcBef>
            <a:spcAft>
              <a:spcPct val="35000"/>
            </a:spcAft>
            <a:buNone/>
          </a:pPr>
          <a:r>
            <a:rPr lang="en-US" sz="2900" kern="1200"/>
            <a:t>Payoff of call option</a:t>
          </a:r>
        </a:p>
      </dsp:txBody>
      <dsp:txXfrm>
        <a:off x="323888" y="214749"/>
        <a:ext cx="3865802" cy="772500"/>
      </dsp:txXfrm>
    </dsp:sp>
    <dsp:sp modelId="{39676DB7-2527-3D4F-919C-BDA311CC068B}">
      <dsp:nvSpPr>
        <dsp:cNvPr id="0" name=""/>
        <dsp:cNvSpPr/>
      </dsp:nvSpPr>
      <dsp:spPr>
        <a:xfrm>
          <a:off x="0" y="2784264"/>
          <a:ext cx="5641974" cy="1964025"/>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604012" rIns="437880"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a:t>Long call = MAX (S</a:t>
          </a:r>
          <a:r>
            <a:rPr lang="en-US" sz="2900" kern="1200" baseline="-25000"/>
            <a:t>T</a:t>
          </a:r>
          <a:r>
            <a:rPr lang="en-US" sz="2900" kern="1200"/>
            <a:t>-X,0) – C</a:t>
          </a:r>
          <a:r>
            <a:rPr lang="en-US" sz="2900" kern="1200" baseline="-25000"/>
            <a:t>0</a:t>
          </a:r>
          <a:endParaRPr lang="en-US" sz="2900" kern="1200"/>
        </a:p>
        <a:p>
          <a:pPr marL="285750" lvl="1" indent="-285750" algn="l" defTabSz="1289050">
            <a:lnSpc>
              <a:spcPct val="90000"/>
            </a:lnSpc>
            <a:spcBef>
              <a:spcPct val="0"/>
            </a:spcBef>
            <a:spcAft>
              <a:spcPct val="15000"/>
            </a:spcAft>
            <a:buChar char="•"/>
          </a:pPr>
          <a:r>
            <a:rPr lang="en-US" sz="2900" kern="1200"/>
            <a:t>Short call = - MAX (S</a:t>
          </a:r>
          <a:r>
            <a:rPr lang="en-US" sz="2900" kern="1200" baseline="-25000"/>
            <a:t>T</a:t>
          </a:r>
          <a:r>
            <a:rPr lang="en-US" sz="2900" kern="1200"/>
            <a:t>-X,0) + C</a:t>
          </a:r>
          <a:r>
            <a:rPr lang="en-US" sz="2900" kern="1200" baseline="-25000"/>
            <a:t>0</a:t>
          </a:r>
          <a:endParaRPr lang="en-US" sz="2900" kern="1200"/>
        </a:p>
      </dsp:txBody>
      <dsp:txXfrm>
        <a:off x="0" y="2784264"/>
        <a:ext cx="5641974" cy="1964025"/>
      </dsp:txXfrm>
    </dsp:sp>
    <dsp:sp modelId="{37DE697B-0EEF-754F-93A2-A1713E19818D}">
      <dsp:nvSpPr>
        <dsp:cNvPr id="0" name=""/>
        <dsp:cNvSpPr/>
      </dsp:nvSpPr>
      <dsp:spPr>
        <a:xfrm>
          <a:off x="282098" y="2356224"/>
          <a:ext cx="3949382" cy="85608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289050">
            <a:lnSpc>
              <a:spcPct val="90000"/>
            </a:lnSpc>
            <a:spcBef>
              <a:spcPct val="0"/>
            </a:spcBef>
            <a:spcAft>
              <a:spcPct val="35000"/>
            </a:spcAft>
            <a:buNone/>
          </a:pPr>
          <a:r>
            <a:rPr lang="en-US" sz="2900" kern="1200"/>
            <a:t>Profit of call option</a:t>
          </a:r>
        </a:p>
      </dsp:txBody>
      <dsp:txXfrm>
        <a:off x="323888" y="2398014"/>
        <a:ext cx="3865802" cy="772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001"/>
    </inkml:context>
    <inkml:brush xml:id="br0">
      <inkml:brushProperty name="width" value="0.08571" units="cm"/>
      <inkml:brushProperty name="height" value="0.08571" units="cm"/>
      <inkml:brushProperty name="color" value="#E71224"/>
    </inkml:brush>
  </inkml:definitions>
  <inkml:trace contextRef="#ctx0" brushRef="#br0">62 0 9969,'-9'57'-837,"-1"1"1,1-3-1,1-4-216,2 13 1053,-3-1 0,4-28 0,0-10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845"/>
    </inkml:context>
    <inkml:brush xml:id="br0">
      <inkml:brushProperty name="width" value="0.08571" units="cm"/>
      <inkml:brushProperty name="height" value="0.08571" units="cm"/>
      <inkml:brushProperty name="color" value="#E71224"/>
    </inkml:brush>
  </inkml:definitions>
  <inkml:trace contextRef="#ctx0" brushRef="#br0">1 1 5734,'0'0'0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8.197"/>
    </inkml:context>
    <inkml:brush xml:id="br0">
      <inkml:brushProperty name="width" value="0.08571" units="cm"/>
      <inkml:brushProperty name="height" value="0.08571" units="cm"/>
      <inkml:brushProperty name="color" value="#E71224"/>
    </inkml:brush>
  </inkml:definitions>
  <inkml:trace contextRef="#ctx0" brushRef="#br0">5 323 13510,'-2'3'-382,"0"-2"382,2-1 45,80-20 34,-19 1-616,6 1 0,5-1 682,-20 4 1,0 0 33,5 0 1,2 0-119,2 1 1,2 1-45,2-1 0,2 1-6,2 1 0,1 2-6,2 0 1,2 2 11,0 1 0,2 1-17,-1 2 0,1 1 0,0 1 0,-1 0 0,-2 1 0,0 1 11,-2-1 0,-1 1-11,-3 0 0,-1-1 0,-3 1 0,-1 0 0,-4 0 0,-2 0 0,-4 0 0,-2 0 0,40 0 0,-16 0 283,-12 0-283,-12 0-22,-12 0 11,-11 0-942,-8 0 337,-11-2-902,-3-10 1518,-5-11 0,0 8 0,0-3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8.466"/>
    </inkml:context>
    <inkml:brush xml:id="br0">
      <inkml:brushProperty name="width" value="0.08571" units="cm"/>
      <inkml:brushProperty name="height" value="0.08571" units="cm"/>
      <inkml:brushProperty name="color" value="#E71224"/>
    </inkml:brush>
  </inkml:definitions>
  <inkml:trace contextRef="#ctx0" brushRef="#br0">402 1 15023,'50'4'11,"0"-1"0,44 6-11,-31 1 0,-3 5-45,-8 4-56,-7 6-23,-10 5 102,-10 6-12,-11 4 34,-7 5-44,-18 6-102,-17 7-112,-25 6-44,15-30 0,-3-1-298,-6 2 0,-3-1-5,-3 0 0,-3-1-213,0-1 0,0-1 50,0-2 1,1-3-410,2-2 1,2-2 1176,-1-3 0,5-3 0,-5 2 0,11-8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025"/>
    </inkml:context>
    <inkml:brush xml:id="br0">
      <inkml:brushProperty name="width" value="0.08571" units="cm"/>
      <inkml:brushProperty name="height" value="0.08571" units="cm"/>
      <inkml:brushProperty name="color" value="#E71224"/>
    </inkml:brush>
  </inkml:definitions>
  <inkml:trace contextRef="#ctx0" brushRef="#br0">888 1 10137,'-64'33'448,"0"0"0,2-1 0,3-1 12,-20 17-157,3 2-191,9-2 44,11-4-156,12-4-100,11-9-35,13-3 12,10-7 67,10 0 56,17 1 0,15 1-67,22-3 112,18-3-45,11-6 100,10-5-323,-3-1 234,-9-1 23,-15 2-57,-18 0-33,-14 3 56,-18-2 437,-7 3 112,-18 2-279,-16 4-270,-22 7-147,-27 5-390,-21 1 425,16-10 0,-3-2 61,21-6 1,0-2-128,-17 2 1,3-2-1515,-11-8 1689,39-25 0,4-2 0,0 12 1,-1-35-1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266"/>
    </inkml:context>
    <inkml:brush xml:id="br0">
      <inkml:brushProperty name="width" value="0.08571" units="cm"/>
      <inkml:brushProperty name="height" value="0.08571" units="cm"/>
      <inkml:brushProperty name="color" value="#E71224"/>
    </inkml:brush>
  </inkml:definitions>
  <inkml:trace contextRef="#ctx0" brushRef="#br0">0 0 15112,'33'64'3,"0"0"1,-3 0 0,-4-1 2,-12-10 0,-3-2-394,0 4 0,-2 1 388,-2-1 0,-1 1-23,0-4 1,-1-1-90,7 43-437,0-17-89,3-21 18,2-20-141,3-19-543,3-28-1923,6-28 3227,5-33 0,-15 25 0,-1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475"/>
    </inkml:context>
    <inkml:brush xml:id="br0">
      <inkml:brushProperty name="width" value="0.08571" units="cm"/>
      <inkml:brushProperty name="height" value="0.08571" units="cm"/>
      <inkml:brushProperty name="color" value="#E71224"/>
    </inkml:brush>
  </inkml:definitions>
  <inkml:trace contextRef="#ctx0" brushRef="#br0">23 0 14182,'-9'6'-34,"1"-1"57,4 68 44,3-6-45,0 2 1,1 7-1009,2-11 1,1 2 985,1 7 0,0 3 22,1 4 1,-1 1-23,0 2 0,1-1-1211,0-1 0,0-2 953,2-6 1,1-2-349,0-8 1,3-3-1815,10 35-1580,3-34 4000,-4-30 0,-8-21 0,-4-11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086"/>
    </inkml:context>
    <inkml:brush xml:id="br0">
      <inkml:brushProperty name="width" value="0.08571" units="cm"/>
      <inkml:brushProperty name="height" value="0.08571" units="cm"/>
      <inkml:brushProperty name="color" value="#E71224"/>
    </inkml:brush>
  </inkml:definitions>
  <inkml:trace contextRef="#ctx0" brushRef="#br0">1 434 12423,'67'-20'52,"0"0"0,2 0 1,2 3 8,-4 4 1,2 2-460,5-1 0,2 1 448,4-1 1,2 1-854,0 1 1,0 0 813,3 2 0,0-1-11,0 1 0,0 1-41,-1-2 1,0 1 40,-1 0 0,0-1-6,-5-2 1,-1 0 5,-4 0 0,-2-1 0,-7 0 0,-2-2-79,-4 1 1,-3 0-314,37-12 56,-20 3-594,-25 5 117,-23 3-1875,-15 5 3062,-29 0 1,15 5 0,-15 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502"/>
    </inkml:context>
    <inkml:brush xml:id="br0">
      <inkml:brushProperty name="width" value="0.08571" units="cm"/>
      <inkml:brushProperty name="height" value="0.08571" units="cm"/>
      <inkml:brushProperty name="color" value="#E71224"/>
    </inkml:brush>
  </inkml:definitions>
  <inkml:trace contextRef="#ctx0" brushRef="#br0">697 0 13263,'-78'46'-11,"7"4"33,41 4 12,-9 7-12,-10 11-1483,-5 5 1388,23-36 1,-1-1 60,0 0 1,-1-1 440,-32 32-395,4-13-12,13-15 218,12-13-296,13-11-34,13-2 34,5-2 815,13 1-726,12 3 46,16 0-1,15 2-78,12-1 0,10-2 135,12-6-426,9-5 291,4-4-17,-31-3 1,0 0-376,30 0-112,-39 0 0,-2 0-1962,9 0 517,-10 0 1949,-10-5 0,-20 4 0,-9-4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787"/>
    </inkml:context>
    <inkml:brush xml:id="br0">
      <inkml:brushProperty name="width" value="0.08571" units="cm"/>
      <inkml:brushProperty name="height" value="0.08571" units="cm"/>
      <inkml:brushProperty name="color" value="#E71224"/>
    </inkml:brush>
  </inkml:definitions>
  <inkml:trace contextRef="#ctx0" brushRef="#br0">298 0 14081,'-48'37'-30,"-1"0"0,4 1 1,7 4 6,3 43-1069,3 5 1025,8-4 11,7-12 254,10-13-792,4-12-400,15-9-1247,8-12-616,16-12 2857,7-16 0,-16-1 0,-6-7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047"/>
    </inkml:context>
    <inkml:brush xml:id="br0">
      <inkml:brushProperty name="width" value="0.08571" units="cm"/>
      <inkml:brushProperty name="height" value="0.08571" units="cm"/>
      <inkml:brushProperty name="color" value="#E71224"/>
    </inkml:brush>
  </inkml:definitions>
  <inkml:trace contextRef="#ctx0" brushRef="#br0">1 383 14014,'2'10'246,"0"-3"-246,-2-7-112,0 0 112,43 48 34,-15-36 22,38 36-34,-22-53-22,2-11-212,4-15-136,-3-11-156,-6-5 280,-13 0-135,-13 5-246,-12 2-616,-18 8 818,-8 2-225,-13 4-582,1-2 1210,8-28 0,12 33 0,8-19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194"/>
    </inkml:context>
    <inkml:brush xml:id="br0">
      <inkml:brushProperty name="width" value="0.08571" units="cm"/>
      <inkml:brushProperty name="height" value="0.08571" units="cm"/>
      <inkml:brushProperty name="color" value="#E71224"/>
    </inkml:brush>
  </inkml:definitions>
  <inkml:trace contextRef="#ctx0" brushRef="#br0">0 417 9812,'72'-58'-179,"8"5"246,13 19-1533,-43 17 1,1-1 1465,2 0 0,0 0-185,1-1 0,0 0-47,0-1 1,-1 0-419,-1 0 0,-1-1 650,-1 0 0,-5 1 0,7-3 0,-15 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275"/>
    </inkml:context>
    <inkml:brush xml:id="br0">
      <inkml:brushProperty name="width" value="0.08571" units="cm"/>
      <inkml:brushProperty name="height" value="0.08571" units="cm"/>
      <inkml:brushProperty name="color" value="#E71224"/>
    </inkml:brush>
  </inkml:definitions>
  <inkml:trace contextRef="#ctx0" brushRef="#br0">75 0 13499,'0'5'168,"0"-1"-56,-5 83-112,-4-13-717,2 2 0,-1 4 745,-1-18 0,1-2-28,0 3 0,1-1-39,2-1 0,1-1 27,1 0 1,1-2-79,2-4 1,2-2-371,12 42-559,7-16-228,12-20-994,5-24 2301,4-17 1,-18-13 0,-3-4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668"/>
    </inkml:context>
    <inkml:brush xml:id="br0">
      <inkml:brushProperty name="width" value="0.08571" units="cm"/>
      <inkml:brushProperty name="height" value="0.08571" units="cm"/>
      <inkml:brushProperty name="color" value="#E71224"/>
    </inkml:brush>
  </inkml:definitions>
  <inkml:trace contextRef="#ctx0" brushRef="#br0">232 1 13207,'-88'35'67,"11"5"-33,52 11 22,4 4-45,9-3-11,6-3-79,4-11-21,2-8 21,0-10 79,8-9 45,6-6 11,12-5-56,7-15-190,26-32 145,-16 4-67,12-21 89,-33 31 23,-8 9 135,-7 10 44,-6 8 169,0 4 201,-1 2-549,0 13 0,3 10 22,2 18-78,9 9 23,6 4-527,12-2-1290,12-4-2833,11-13 4683,13-15 0,-29-12 0,-5-8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2.919"/>
    </inkml:context>
    <inkml:brush xml:id="br0">
      <inkml:brushProperty name="width" value="0.08571" units="cm"/>
      <inkml:brushProperty name="height" value="0.08571" units="cm"/>
      <inkml:brushProperty name="color" value="#E71224"/>
    </inkml:brush>
  </inkml:definitions>
  <inkml:trace contextRef="#ctx0" brushRef="#br0">1882 12 11224,'7'0'-146,"-2"0"146,-5 0 34,0 0-34,26-2 0,-19 1 213,19-1 167,-26 2 640,0 0-639,-11 0-213,-10 0-101,-21 4-21,-18 1 88,-19 3-3279,-17 1 3145,43-5 0,-3 0 140,-4 0 0,-1-1-245,0 0 0,-1 0 245,-1-2 0,-1 0-11,1 0 0,0 0-45,1-1 0,1 0 39,0 0 1,0 0 16,3 0 0,0 0-101,2 0 1,0 0-1,2 0 0,1 0 163,-46 0-202,11-1 0,11 0 44,16 0-66,1 0-146,25 1-269,5 0-885,23 0 2218,6 0-2643,11-1-424,8-7 2171,16-10 0,-13 7 0,0-4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3.263"/>
    </inkml:context>
    <inkml:brush xml:id="br0">
      <inkml:brushProperty name="width" value="0.08571" units="cm"/>
      <inkml:brushProperty name="height" value="0.08571" units="cm"/>
      <inkml:brushProperty name="color" value="#E71224"/>
    </inkml:brush>
  </inkml:definitions>
  <inkml:trace contextRef="#ctx0" brushRef="#br0">792 23 15191,'0'-6'-292,"0"1"168,0 5 124,-41-11 225,13 22-191,-43 5 55,13 39-83,24-19 0,-2 3-111,-4 6 1,-1 2 126,-2 5 1,0 0-292,2-1 0,1 0 297,1-2 0,1-2-28,5-4 0,2-3 0,-23 27-12,14-14-32,16-17-68,12-11 89,8-10 273,13-3-115,10-2-90,20-1 55,14-3 487,15-4-587,11-2 0,9 0-23,8-1-1115,-25 0 1,0 1-84,-16-1 0,0 0-899,16 1 0,-2 1 2120,23-1 0,-41 1 0,-13-1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270"/>
    </inkml:context>
    <inkml:brush xml:id="br0">
      <inkml:brushProperty name="width" value="0.08571" units="cm"/>
      <inkml:brushProperty name="height" value="0.08571" units="cm"/>
      <inkml:brushProperty name="color" value="#E71224"/>
    </inkml:brush>
  </inkml:definitions>
  <inkml:trace contextRef="#ctx0" brushRef="#br0">357 25 13510,'0'-11'-225,"0"1"236,0 10 1,0 0-12,-63-4 112,35 10-33,-52 2 313,49 16-280,-2 8-90,-1 10 1,6 9-23,4 6 11,7 3-22,6 0-12,5-3-66,4-6-180,8-6-393,12-6-77,12-12-908,16-13-516,9-11 2163,10-27 0,-27 14 0,-6-14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555"/>
    </inkml:context>
    <inkml:brush xml:id="br0">
      <inkml:brushProperty name="width" value="0.08571" units="cm"/>
      <inkml:brushProperty name="height" value="0.08571" units="cm"/>
      <inkml:brushProperty name="color" value="#E71224"/>
    </inkml:brush>
  </inkml:definitions>
  <inkml:trace contextRef="#ctx0" brushRef="#br0">1 466 15840,'2'99'-123,"8"-17"123,21-54-78,7-12-113,7-7-346,6-11 110,2-15-233,1-12 188,-6-16-88,-9-7 549,-14 0-258,-12 1-403,-15 0-202,-16 1 874,-11 1 0,-9 2-145,0 4-1189,8-1-952,10-3 2286,11-10 0,6 25 0,3 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755"/>
    </inkml:context>
    <inkml:brush xml:id="br0">
      <inkml:brushProperty name="width" value="0.08571" units="cm"/>
      <inkml:brushProperty name="height" value="0.08571" units="cm"/>
      <inkml:brushProperty name="color" value="#E71224"/>
    </inkml:brush>
  </inkml:definitions>
  <inkml:trace contextRef="#ctx0" brushRef="#br0">31 1 15101,'-6'57'-26,"-1"1"0,2 4 0,1 0-14,1 0 1,0 2-707,0 4 1,3 1 577,4 2 0,2-1 44,1-3 1,3-2-95,4-4 0,4-4-253,2-6 0,2-5-1568,30 27-561,11-27 2711,5-23 0,-28-14 0,-7-9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5.109"/>
    </inkml:context>
    <inkml:brush xml:id="br0">
      <inkml:brushProperty name="width" value="0.08571" units="cm"/>
      <inkml:brushProperty name="height" value="0.08571" units="cm"/>
      <inkml:brushProperty name="color" value="#E71224"/>
    </inkml:brush>
  </inkml:definitions>
  <inkml:trace contextRef="#ctx0" brushRef="#br0">217 44 15023,'-44'23'-45,"-1"0"0,-28 29 45,46 8 0,12 4 0,5-3-124,7-7 124,16-11-45,11-14-526,21-13-146,14-12 22,12-28-167,9-21 565,-36 10 0,-2-5 6,1-3 1,0-2 290,-3 1 0,-2 1 22,24-29 236,-21 24 314,-19 23 245,-15 17 808,-11 22-1232,-3 12-147,-3 24-33,1 15-213,6 11-101,7 2-135,13-27 1,5-2-1109,19 13-1077,32-1-1702,-11-44 4243,-2-32 0,-25 11 0,-10-15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6.241"/>
    </inkml:context>
    <inkml:brush xml:id="br0">
      <inkml:brushProperty name="width" value="0.08571" units="cm"/>
      <inkml:brushProperty name="height" value="0.08571" units="cm"/>
      <inkml:brushProperty name="color" value="#E71224"/>
    </inkml:brush>
  </inkml:definitions>
  <inkml:trace contextRef="#ctx0" brushRef="#br0">1 39 12389,'9'-7'1110,"10"1"-673,26 9-270,14 1-43,13 2 10,13-1-89,6-3 100,4-1-472,-2-1 372,1 0 11,-4-2 56,0-2-78,0-2 11,-2 0 45,-3 1-68,-7 1 1,-8 0 71,-11 0-94,-12 2 11,1 0 56,-20 0-55,0 2 55,-19-1 278,-6 1-211,0 0 818,-3 0-986,2-1 12,4 0 22,7 1 22,5-1-10,5 0 32,4 0-88,1 1 77,3 0-33,0 0 11,2 0-11,1 0 0,-3 0 0,0 0 0,-8 0-11,-7 0 11,-6 0 23,-6 0-12,-2 0-2330,-2 0 313,0 3-1378,-1-2 3384,-5 2 0,3-3 0,-3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6.573"/>
    </inkml:context>
    <inkml:brush xml:id="br0">
      <inkml:brushProperty name="width" value="0.08571" units="cm"/>
      <inkml:brushProperty name="height" value="0.08571" units="cm"/>
      <inkml:brushProperty name="color" value="#E71224"/>
    </inkml:brush>
  </inkml:definitions>
  <inkml:trace contextRef="#ctx0" brushRef="#br0">657 0 16423,'8'0'-224,"-2"0"224,-6 0 0,67 65 56,-29-26-51,7 6 1,1 1 27,-2 0-33,-6-4-67,-5-4 11,-7 0-22,-11-2 55,-6 4 46,-15 1-124,-20 4 101,-24 5-146,-29 3 146,30-26 0,-3 0-244,-8 1 1,-2-2 237,-3 1 1,-2-2-489,-1-1 1,-1-2 201,5-2 1,2-3-252,8-2 0,3-3-1799,-24 2-1053,30-7 3395,25-23 0,12 12 0,8-13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415"/>
    </inkml:context>
    <inkml:brush xml:id="br0">
      <inkml:brushProperty name="width" value="0.08571" units="cm"/>
      <inkml:brushProperty name="height" value="0.08571" units="cm"/>
      <inkml:brushProperty name="color" value="#E71224"/>
    </inkml:brush>
  </inkml:definitions>
  <inkml:trace contextRef="#ctx0" brushRef="#br0">532 0 10630,'-54'44'-452,"1"-1"0,0-2 0,5-2 452,-15 12 101,-2-1-101,5 1-34,7-3-55,14-2-68,12-6-191,14-5-21,10-9-225,19-10-672,13-8 1266,20-8 0,-19 0 0,-3-2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7.372"/>
    </inkml:context>
    <inkml:brush xml:id="br0">
      <inkml:brushProperty name="width" value="0.08571" units="cm"/>
      <inkml:brushProperty name="height" value="0.08571" units="cm"/>
      <inkml:brushProperty name="color" value="#E71224"/>
    </inkml:brush>
  </inkml:definitions>
  <inkml:trace contextRef="#ctx0" brushRef="#br0">1141 18 13162,'-67'-17'516,"-8"16"-303,-14 34-968,39-9 1,-1 2 787,-1 4 1,0 1-23,1 0 0,1 0 45,4-2 0,3 0-56,-29 22 507,18-10-664,17-8 275,18-7-129,11-4 0,20 1 22,17 2-22,25 3-23,21 0 1,16 1 254,-40-17 0,0 0-182,3-2 0,1 0-22,-1-2 0,-1-1-17,-2-1 0,-2 0 11,37 4 23,-20-1-34,-17-2-12,-19-1 12,-13-4 45,-10 1 56,-5-2 744,-3 1-654,-13 2-158,-15 2 57,-28 5-90,-27 7 0,33-6 0,-6 2-286,-34 8 1,-4 0-722,23-6 1,0 0 854,-22 5 1,2-2-79,32-9 0,5-2-347,4-1 0,2-1-1675,-35 1-146,16-5 2398,21-10 0,22 6 0,12-7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7.721"/>
    </inkml:context>
    <inkml:brush xml:id="br0">
      <inkml:brushProperty name="width" value="0.08571" units="cm"/>
      <inkml:brushProperty name="height" value="0.08571" units="cm"/>
      <inkml:brushProperty name="color" value="#E71224"/>
    </inkml:brush>
  </inkml:definitions>
  <inkml:trace contextRef="#ctx0" brushRef="#br0">64 1 14719,'3'52'37,"0"1"1,-1 1-1,0-2 31,-2 40-18,-1-41 1,1 2-34,-2 4 0,0 2-394,0 3 1,-2 1 381,-1 3 1,0-1 11,-1 0 0,1 0-17,-1-4 0,0-1 140,1-6 1,-1-2-152,-1 36 11,1-21-45,3-22 166,2-17-121,0-14-315,1-9-995,0-3-1051,0-24-2121,4-15 4482,9-36 0,-5 30 0,4-1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8.064"/>
    </inkml:context>
    <inkml:brush xml:id="br0">
      <inkml:brushProperty name="width" value="0.08571" units="cm"/>
      <inkml:brushProperty name="height" value="0.08571" units="cm"/>
      <inkml:brushProperty name="color" value="#E71224"/>
    </inkml:brush>
  </inkml:definitions>
  <inkml:trace contextRef="#ctx0" brushRef="#br0">1 0 15011,'7'64'336,"1"-1"0,-1 5 0,1 0-162,2 2 0,-1 1-1152,1 10 1,-1 4 1027,1 6 1,-1 2-761,0 6 1,0 1 750,-3-32 0,0 1 0,0-1-41,-1-1 0,0 0 0,0-1 5,3 28 1,-1-3 95,0-8 0,0-4-118,1-10 0,0-4-49,-1-10 0,1-3 66,7 33 818,0-21-874,-3-15 1764,-1-14-2157,-1-13 749,-3-8-837,-3-7 52,-2-3-669,-1-3-628,2-1-1647,5-4 3429,4-14 0,-4 10 0,0-8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8.636"/>
    </inkml:context>
    <inkml:brush xml:id="br0">
      <inkml:brushProperty name="width" value="0.08571" units="cm"/>
      <inkml:brushProperty name="height" value="0.08571" units="cm"/>
      <inkml:brushProperty name="color" value="#E71224"/>
    </inkml:brush>
  </inkml:definitions>
  <inkml:trace contextRef="#ctx0" brushRef="#br0">0 73 18093,'0'-40'-1704,"0"8"349,1 38-327,7 10-3046,4 6 4728,5-3 0,-5-7 0,-5-11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3.548"/>
    </inkml:context>
    <inkml:brush xml:id="br0">
      <inkml:brushProperty name="width" value="0.08571" units="cm"/>
      <inkml:brushProperty name="height" value="0.08571" units="cm"/>
      <inkml:brushProperty name="color" value="#E71224"/>
    </inkml:brush>
  </inkml:definitions>
  <inkml:trace contextRef="#ctx0" brushRef="#br0">10 13 6865,'-2'6'-269,"1"-1"583,1-5-23,-1 0-280,1-3 23,-1 1 11,1-1 67,0 1 683,0 2-851,-2-1-548,1 0-595,-1-1 1199,2-2 0,0 1 0,0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3.950"/>
    </inkml:context>
    <inkml:brush xml:id="br0">
      <inkml:brushProperty name="width" value="0.08571" units="cm"/>
      <inkml:brushProperty name="height" value="0.08571" units="cm"/>
      <inkml:brushProperty name="color" value="#E71224"/>
    </inkml:brush>
  </inkml:definitions>
  <inkml:trace contextRef="#ctx0" brushRef="#br0">316 0 11000,'-17'4'157,"2"10"201,8 26-123,-2 18-122,-1 18 21,-1 18 6,5-38 0,-1 2-605,0 6 0,0 3 605,-1 7 0,1 1-90,-2 7 1,0 2-421,1 3 0,-1 2 460,0 4 0,0 0 28,0 0 0,0-1-51,-1 0 0,0-1-50,0-4 0,0-2 22,0-5 0,0-1-67,1-8 0,-1-3 50,2-8 1,0-3-68,-6 33 90,3-26-34,5-22 11,3-20 724,2-11-713,1-6 1340,0-4-1754,-1 0-2275,0-19-874,-1-19 3530,2-33 0,0 28 0,2-1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4.557"/>
    </inkml:context>
    <inkml:brush xml:id="br0">
      <inkml:brushProperty name="width" value="0.08571" units="cm"/>
      <inkml:brushProperty name="height" value="0.08571" units="cm"/>
      <inkml:brushProperty name="color" value="#E71224"/>
    </inkml:brush>
  </inkml:definitions>
  <inkml:trace contextRef="#ctx0" brushRef="#br0">1 109 9185,'1'-8'-12,"0"1"12,-1 7 90,0 0-79,59-6 236,-17 3-35,6 0 1,4-1 112,23 3-145,15 1-135,-38 0 0,0 0-802,7 0 1,2 0 834,5 0 0,2 0-11,4 0 1,1 0-627,2 1 0,1-2 604,1 0 0,1 0-363,-2-1 1,0-1 334,0 0 0,-1-1 11,-3-1 0,0-1-23,-3 1 1,0-2 16,-5 1 1,0-1-12,-4 1 0,0 1-22,-7 0 0,-2 1 11,38 0-45,-18 2-22,-17 7 369,-1 33 124,-22 5 134,0 37-403,-22 0 1243,-4 16-1277,-4-43 1,-1 2-46,0 5 1,0 2-23,-3 4 0,0 1 426,0 3 1,1 0-405,-3 4 1,1 3-27,2-3 0,1 5 1,0-4-42,0 14 0,0-1-19,1-12 1,1 3 0,0-5-10,1 3 0,2-6 17,0-2 0,0-2 5,2-7 1,1 0-68,1 10 1,-1-3-432,5 22 115,-3 10-1336,-6-55 750,-3-11-1254,-10-12 2323,-13-10 1,8-6 0,-5-5-1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4.939"/>
    </inkml:context>
    <inkml:brush xml:id="br0">
      <inkml:brushProperty name="width" value="0.08571" units="cm"/>
      <inkml:brushProperty name="height" value="0.08571" units="cm"/>
      <inkml:brushProperty name="color" value="#E71224"/>
    </inkml:brush>
  </inkml:definitions>
  <inkml:trace contextRef="#ctx0" brushRef="#br0">0 51 12008,'75'-14'37,"1"1"1,0 0-1,0 4 97,-8 7 1,2 4-1096,5-1 1,3 2 1139,5 0 0,2 0-5,5 3 0,1 1-57,4 1 1,1 1 16,3 1 1,1 0-404,-32-2 0,0 0 0,0 0 280,1-1 0,0 1 1,1-1-1,-2 1 0,0-2 0,-1 1-11,33 1 0,-1-1-39,-6-2 0,-2-2-12,-7 0 1,-3-2-18,-9 0 1,-2-1-342,-10 0 0,-2-1-622,38-4-415,-20-2-447,-21-3 1893,-16-5 0,-21 8 0,-7-1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5.713"/>
    </inkml:context>
    <inkml:brush xml:id="br0">
      <inkml:brushProperty name="width" value="0.08571" units="cm"/>
      <inkml:brushProperty name="height" value="0.08571" units="cm"/>
      <inkml:brushProperty name="color" value="#E71224"/>
    </inkml:brush>
  </inkml:definitions>
  <inkml:trace contextRef="#ctx0" brushRef="#br0">0 13 10271,'0'-7'68,"0"2"-1,0 5-22,0 0-23,10 63 191,0-22 90,8 55-91,-1-30 259,0 4-213,0 8-168,1 0-68,-4-7-22,0-14-22,-5-15-23,-1-18 45,-5-12 56,0-8 157,-2-3-213,0-6-325,2-13-404,3-15 684,4-22 101,7-42 0,-4 22 90,3-15 471,-9 49-337,-3 16-280,-3 14-112,-1 6 100,1 9 24,1 10 413,2 11-257,0 15-145,1 9 122,2 4-145,0 5 0,4-7 0,-1-6-89,9-9 156,-6-18-67,5-6-67,-4-11-202,3-12-572,3-13 729,4-19 112,1-12 11,-3-6 1,-4 2 268,-7-1-213,-5 24-67,-2 7 0,-4 22 180,0 5 66,0 2-190,0 5 493,0 15-213,0 48-336,2-2-45,7 31-33,8-31-90,12-9-594,9-12 0,6-16-1065,6-13 1827,32-35 0,-43 13 0,14-19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6.356"/>
    </inkml:context>
    <inkml:brush xml:id="br0">
      <inkml:brushProperty name="width" value="0.08571" units="cm"/>
      <inkml:brushProperty name="height" value="0.08571" units="cm"/>
      <inkml:brushProperty name="color" value="#E71224"/>
    </inkml:brush>
  </inkml:definitions>
  <inkml:trace contextRef="#ctx0" brushRef="#br0">147 221 13028,'-37'43'22,"1"0"0,2-2 1,9 0-1,17 18-22,4-4-33,2-8 10,2-7-313,6-11 247,5-9 77,10-10-368,9-8-315,4-16 34,8-11 650,2-20 11,3-10-34,-2-2 34,-6 5 190,-10 12-10,-11 14-169,-10 14 67,-4 7 1,-4 4-35,0 17-32,0 5 55,0 16-67,0 0-146,0-2 45,8-8-705,7-9 525,11-10-77,8-11-281,2-15 157,2-11 393,-6-14-180,-5 0 269,-9 3 1076,-8 1-539,-5 20-178,-5 3 89,-6 16 90,-1 7 683,-4 6-1086,1 10-68,5 3 45,2 2-112,3-5-11,0-6 11,7-4 246,15-9-167,4-7-46,15-13 1,-7-12-1,1-8 12,-6-2-45,-6 5-11,-10 4-1053,-8-12 930,-4 8-2701,-1-10 1636,0 10-381,10 2 1580,4 2 0,-2 12 0,0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719"/>
    </inkml:context>
    <inkml:brush xml:id="br0">
      <inkml:brushProperty name="width" value="0.08571" units="cm"/>
      <inkml:brushProperty name="height" value="0.08571" units="cm"/>
      <inkml:brushProperty name="color" value="#E71224"/>
    </inkml:brush>
  </inkml:definitions>
  <inkml:trace contextRef="#ctx0" brushRef="#br0">423 0 8138,'-63'41'224,"-1"-1"0,5-2 1,4-3-225,-5 5-101,10-6-112,13-11-106,16-9-286,11-8-401,7-5 55,4-9 980,6-2 1236,2-5 135,2 2-290,-3 7-539,-4 3-358,3 3 829,2 7-661,11 8 112,7 9-22,11 8-326,9 2-145,10-1 68,9-4-68,-10-17 0,3-4-135,34 3-420,-29-10 1,0-4-3143,24-16 729,-4-18 2968,-10-15 0,-34 20 0,-12 3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6.741"/>
    </inkml:context>
    <inkml:brush xml:id="br0">
      <inkml:brushProperty name="width" value="0.08571" units="cm"/>
      <inkml:brushProperty name="height" value="0.08571" units="cm"/>
      <inkml:brushProperty name="color" value="#E71224"/>
    </inkml:brush>
  </inkml:definitions>
  <inkml:trace contextRef="#ctx0" brushRef="#br0">401 1 13454,'0'8'101,"0"-1"-68,-57 56 12,24-18-45,-6 3 0,-1 3-11,6 12 11,6-6-45,10-7-11,9-13-370,5-13-112,7-12-89,13-8-1346,11-12 405,16-13 1019,7-12 549,2-9 146,-8 6-12,-11 11-56,-14 12 1144,-10 37-416,-15 15-21,-7 40-1,-10 13-719,10-40 0,-1 4 153,-9 30 1,0 2-649,4-18 1,0 0 434,-8 23 1,0-1 33,5-27 1,0-4-7,0-1 1,-1-2-23,1-6 0,0-3-11,-17 32-11,10-25-112,12-23-908,9-18-2610,7-34 3700,16-24 0,-10 11 0,9-6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7.348"/>
    </inkml:context>
    <inkml:brush xml:id="br0">
      <inkml:brushProperty name="width" value="0.08571" units="cm"/>
      <inkml:brushProperty name="height" value="0.08571" units="cm"/>
      <inkml:brushProperty name="color" value="#E71224"/>
    </inkml:brush>
  </inkml:definitions>
  <inkml:trace contextRef="#ctx0" brushRef="#br0">0 563 13218,'31'40'-62,"0"0"1,18 29 72,-38-36 56,-4-2-33,1-6-34,-1-4 0,-1-9 45,2-6-45,2-6-292,5-15-189,7-13 481,4-24-3384,7-17 3115,4-18 269,-17 39 0,-1-2 101,0 0 0,-2-1 190,-1 2 0,-2-2 286,-2-8 1,-2 2 632,0-15-617,-4-1-570,-6 54 55,0 11 157,0 6-44,0 25 22,0 8 157,0 32 0,0 11-236,4 13-180,5 11 51,-2-48 1,3 0-6,1 0 0,1-1-11,17 38-179,3-16 167,4-20-22,1-20-447,4-16-338,2-10-2352,26-49 2600,-14 0 424,-19 3 1,-3-5 157,7-25 1099,-12 11 1131,-13 16-1513,-8 20-426,-6 12 1,-1 10-438,1 2 146,4 11 247,7 11-146,9 21-101,11 15-101,13 9-773,17 2 874,3-39 0,1-5 0,-6 8 0,36-17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7.813"/>
    </inkml:context>
    <inkml:brush xml:id="br0">
      <inkml:brushProperty name="width" value="0.08571" units="cm"/>
      <inkml:brushProperty name="height" value="0.08571" units="cm"/>
      <inkml:brushProperty name="color" value="#E71224"/>
    </inkml:brush>
  </inkml:definitions>
  <inkml:trace contextRef="#ctx0" brushRef="#br0">612 1 12501,'-53'2'22,"-1"0"1,2 5-1,4 4 68,-25 30 380,0 15 203,3 7-203,6 5-190,13 0-56,14-1-224,13-2 0,14-8-134,8-7-124,18-13 214,14-17-404,22-10-505,14-22-291,6-11 1,2-18 1198,-3-9-22,-10 2 67,-14 9 918,-17 11-155,-16 13-271,-9 8-21,-5 5-258,0 2-113,-4 6 36,-2 6 9,-5 33-145,4-4-22,2 19-259,18-18-167,11-9-1401,23-13 1849,5-24 0,0-6 0,-4 4 0,28-18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8.053"/>
    </inkml:context>
    <inkml:brush xml:id="br0">
      <inkml:brushProperty name="width" value="0.08571" units="cm"/>
      <inkml:brushProperty name="height" value="0.08571" units="cm"/>
      <inkml:brushProperty name="color" value="#E71224"/>
    </inkml:brush>
  </inkml:definitions>
  <inkml:trace contextRef="#ctx0" brushRef="#br0">582 1 14854,'-54'4'-4,"-1"0"0,2 4 1,5 5 14,-14 34 34,-3 11 34,1 9-68,4 6-11,11 3 0,10 1-67,18-1-102,9-10-671,19-13-594,17-18-964,21-18-695,24-28 3093,20-25 0,-38 12 0,-2-8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8.256"/>
    </inkml:context>
    <inkml:brush xml:id="br0">
      <inkml:brushProperty name="width" value="0.08571" units="cm"/>
      <inkml:brushProperty name="height" value="0.08571" units="cm"/>
      <inkml:brushProperty name="color" value="#E71224"/>
    </inkml:brush>
  </inkml:definitions>
  <inkml:trace contextRef="#ctx0" brushRef="#br0">157 1 14271,'-30'51'30,"0"0"0,2-2 0,5-3-30,5 19-22,2 2-12,9-3-335,3-6-864,14-14-661,15-16-661,20-16 2555,23-36 0,-30 15 0,0-17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090"/>
    </inkml:context>
    <inkml:brush xml:id="br0">
      <inkml:brushProperty name="width" value="0.08571" units="cm"/>
      <inkml:brushProperty name="height" value="0.08571" units="cm"/>
      <inkml:brushProperty name="color" value="#E71224"/>
    </inkml:brush>
  </inkml:definitions>
  <inkml:trace contextRef="#ctx0" brushRef="#br0">69 113 14887,'-12'1'-78,"2"0"78,10-1 78,-19 63-78,13-22-56,-14 47 23,18-45-102,2-9 113,9-9-68,10-8-839,16-9 122,12-6-202,11-19-234,6-11 402,1-20 438,-29 10 0,-2-2 291,4-21 112,-5-15 829,-35 23-527,-3 21 91,-4 3-393,5 20-68,2 6 68,4 1 225,7 2 21,5 0 124,8 6-180,0 4 34,-1 8 34,-6 6 179,-4 8 448,-7 6-291,-2 9-269,-2 26-325,0-19 0,2 12 0,5-34-45,7-9-134,9-13 168,6-5-381,7-15-729,21-36 931,-11-3-225,11-28 269,-25 19 146,-9 6 134,-9 12 640,-9 11-774,-3 15 0,-2 6 0,0 7 134,-3 3-22,0 9 179,-1 9 248,0 11-315,3 7-101,0 3-11,2-1-112,9-3 34,11-4-34,1-13-23,6-5-66,-10-13-79,0-6-169,1-11-223,-1-8 560,-3-10 33,-4 0 1,-5 1 560,-4 1-370,-2 12-100,0 3-124,0 13-157,0 2 437,0 13-112,5 6-45,5 15-67,5 4-56,6 1-56,2-4 33,2-9-55,2-6-627,1-9-80,3-5-1893,3-7-1434,4-13 4112,0-9 0,-15 5 0,-6 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267"/>
    </inkml:context>
    <inkml:brush xml:id="br0">
      <inkml:brushProperty name="width" value="0.08571" units="cm"/>
      <inkml:brushProperty name="height" value="0.08571" units="cm"/>
      <inkml:brushProperty name="color" value="#E71224"/>
    </inkml:brush>
  </inkml:definitions>
  <inkml:trace contextRef="#ctx0" brushRef="#br0">0 169 14641,'79'-31'-190,"-2"2"-594,-19 15-1514,1-2 136,-3-1-527,-7-1 2689,-7-3 0,-20 9 0,-8 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447"/>
    </inkml:context>
    <inkml:brush xml:id="br0">
      <inkml:brushProperty name="width" value="0.08571" units="cm"/>
      <inkml:brushProperty name="height" value="0.08571" units="cm"/>
      <inkml:brushProperty name="color" value="#E71224"/>
    </inkml:brush>
  </inkml:definitions>
  <inkml:trace contextRef="#ctx0" brushRef="#br0">62 1 14428,'-10'55'45,"0"0"0,0 3 0,2 1-40,1-1 1,1 0-6,2 5 0,2 1-480,-1-1 1,2 1 322,5-2 0,4 0-543,4-4 0,5-3-1048,7-6 0,6-4 1742,8-7 1,1-7 0,8 6-1,-4-21 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583"/>
    </inkml:context>
    <inkml:brush xml:id="br0">
      <inkml:brushProperty name="width" value="0.08571" units="cm"/>
      <inkml:brushProperty name="height" value="0.08571" units="cm"/>
      <inkml:brushProperty name="color" value="#E71224"/>
    </inkml:brush>
  </inkml:definitions>
  <inkml:trace contextRef="#ctx0" brushRef="#br0">0 1 15515,'0'3'-2152,"0"0"1,0-3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2.083"/>
    </inkml:context>
    <inkml:brush xml:id="br0">
      <inkml:brushProperty name="width" value="0.08571" units="cm"/>
      <inkml:brushProperty name="height" value="0.08571" units="cm"/>
      <inkml:brushProperty name="color" value="#E71224"/>
    </inkml:brush>
  </inkml:definitions>
  <inkml:trace contextRef="#ctx0" brushRef="#br0">1 0 5812,'0'0'0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837"/>
    </inkml:context>
    <inkml:brush xml:id="br0">
      <inkml:brushProperty name="width" value="0.08571" units="cm"/>
      <inkml:brushProperty name="height" value="0.08571" units="cm"/>
      <inkml:brushProperty name="color" value="#E71224"/>
    </inkml:brush>
  </inkml:definitions>
  <inkml:trace contextRef="#ctx0" brushRef="#br0">0 207 11033,'51'-54'-799,"-1"-1"1,13-17 0,-31 46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2.569"/>
    </inkml:context>
    <inkml:brush xml:id="br0">
      <inkml:brushProperty name="width" value="0.08571" units="cm"/>
      <inkml:brushProperty name="height" value="0.08571" units="cm"/>
      <inkml:brushProperty name="color" value="#E71224"/>
    </inkml:brush>
  </inkml:definitions>
  <inkml:trace contextRef="#ctx0" brushRef="#br0">36 1 12624,'1'5'-728,"0"-2"706,-1-3 0,-6 69 22,0-31-12,-5 54 24,4-51-24,4-3-33,-1-4-56,4 2-548,-1 0-12,1-4-908,0-1-123,0-11 1692,0-8 0,0-6 0,0-6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104"/>
    </inkml:context>
    <inkml:brush xml:id="br0">
      <inkml:brushProperty name="width" value="0.08571" units="cm"/>
      <inkml:brushProperty name="height" value="0.08571" units="cm"/>
      <inkml:brushProperty name="color" value="#E71224"/>
    </inkml:brush>
  </inkml:definitions>
  <inkml:trace contextRef="#ctx0" brushRef="#br0">1 136 11000,'59'-2'33,"-1"1"1,-1-1 0,-3 1-34,21 1 44,10 0-893,12 0 882,-42 0 1,0 0-428,6 0 1,2 0 410,4 0 0,2 0-12,3 0 1,2 0-6,2 0 0,1 0 11,3 0 0,0 0 0,2 0 1,0 0-12,4 0 0,1 1-573,1 0 1,0 1 611,4 0 0,0 1 6,2 1 0,1 1-34,1-1 0,0 1-6,2-1 1,0-1-289,1 0 1,1-2 282,-33 0 0,0 0 0,0-1 28,33 1 0,0-2-28,-3-1 0,-1 0-239,-1-2 0,-2 1 273,-2-2 0,-2-1-12,-3 0 1,3 1 14,-11 1 0,5 0 1,-5 1-16,12-1 1,-1 0 14,-14 1 0,3 0 1,-6 1-27,3-2 0,-4 1 28,1 1 1,-2-1-35,-2 0 1,-2 1 162,-3-1 0,-2 0-77,-5 1 0,-2-1-1,41-1 1226,-13-1-1305,-10 2 631,-9 1-676,1 0 34,-23 1 1126,-7 0-1126,-23 0 611,-8 1-1104,-1-2-1442,-2-4 344,-5-4 1591,-3-11 0,1 11 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314"/>
    </inkml:context>
    <inkml:brush xml:id="br0">
      <inkml:brushProperty name="width" value="0.08571" units="cm"/>
      <inkml:brushProperty name="height" value="0.08571" units="cm"/>
      <inkml:brushProperty name="color" value="#E71224"/>
    </inkml:brush>
  </inkml:definitions>
  <inkml:trace contextRef="#ctx0" brushRef="#br0">149 5 12076,'-7'-3'56,"2"1"-56,5 2 145,0 0 124,-25 81-123,12-17-102,-3 3 1,0 4-183,9-18 1,1-1 120,1 3 0,1 1-191,-1 2 0,2 1 129,-1 2 1,2 0-460,0-1 0,0-1-482,0-2 1,0-1-2288,-3 40 3307,-3-23 0,3-34 0,0-20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947"/>
    </inkml:context>
    <inkml:brush xml:id="br0">
      <inkml:brushProperty name="width" value="0.08571" units="cm"/>
      <inkml:brushProperty name="height" value="0.08571" units="cm"/>
      <inkml:brushProperty name="color" value="#E71224"/>
    </inkml:brush>
  </inkml:definitions>
  <inkml:trace contextRef="#ctx0" brushRef="#br0">106 225 10462,'-27'61'343,"0"1"1,4-2 0,5-2-31,9 31-189,7-7-34,17-12 145,10-15-146,23-13-33,14-19 23,14-10-79,11-27-725,4-18 585,-45 4 0,-3-4-34,-3-4 0,-4-3 174,-5-2 0,-5-2 11,8-41-11,-18 5-11,-28 6 11,-20 8 314,-25 4-168,-15 5-135,-12 4 22,1 10-33,4 9-112,12 13-899,18 10-3650,21 42 4689,42 3 0,-7 6 1,19-15-1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4.490"/>
    </inkml:context>
    <inkml:brush xml:id="br0">
      <inkml:brushProperty name="width" value="0.08571" units="cm"/>
      <inkml:brushProperty name="height" value="0.08571" units="cm"/>
      <inkml:brushProperty name="color" value="#E71224"/>
    </inkml:brush>
  </inkml:definitions>
  <inkml:trace contextRef="#ctx0" brushRef="#br0">0 92 13061,'43'-12'269,"8"-1"-212,16 4-57,19-3 0,8 1 0,-41 6 0,-1 0-174,0 0 0,0 0-1611,44-2 474,-11 2-358,-15 2-77,-13 3 1746,-15 0 0,-21 0 0,-9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4.669"/>
    </inkml:context>
    <inkml:brush xml:id="br0">
      <inkml:brushProperty name="width" value="0.08571" units="cm"/>
      <inkml:brushProperty name="height" value="0.08571" units="cm"/>
      <inkml:brushProperty name="color" value="#E71224"/>
    </inkml:brush>
  </inkml:definitions>
  <inkml:trace contextRef="#ctx0" brushRef="#br0">147 1 11919,'-5'6'739,"0"-2"-739,-9 51 157,5-4-124,-3 1 1,0 4-23,-1 38-11,-3 4-1207,1 1 1028,2-4-672,1-2-875,4-4-649,0-9 2375,5-19 0,1-27 0,2-18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5.167"/>
    </inkml:context>
    <inkml:brush xml:id="br0">
      <inkml:brushProperty name="width" value="0.08571" units="cm"/>
      <inkml:brushProperty name="height" value="0.08571" units="cm"/>
      <inkml:brushProperty name="color" value="#E71224"/>
    </inkml:brush>
  </inkml:definitions>
  <inkml:trace contextRef="#ctx0" brushRef="#br0">343 13 11381,'0'-7'-157,"0"1"157,-23 61 22,6 7 140,-3 2 1,0 7-1788,5 2 1,0 3 1803,-1 17 1,-1 4-27,6-24 0,-1 2 0,1 2-276,-1 5 0,1 3 1,0 0 152,0 5 0,0 1 0,1 0-27,-1 2 1,1 1 0,0-1 14,1 0 1,1 0 0,0-1-12,1-3 1,0-1-1,1-1-7,1-6 0,0-1 0,1-2-4,1-7 0,2-2 1,-1-2-31,0 19 1,1-4-130,1-14 0,3-5-878,7 31-226,5-29-918,7-30 2185,2-19 0,-11-12 0,-1-5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5.750"/>
    </inkml:context>
    <inkml:brush xml:id="br0">
      <inkml:brushProperty name="width" value="0.08571" units="cm"/>
      <inkml:brushProperty name="height" value="0.08571" units="cm"/>
      <inkml:brushProperty name="color" value="#E71224"/>
    </inkml:brush>
  </inkml:definitions>
  <inkml:trace contextRef="#ctx0" brushRef="#br0">0 290 11896,'60'-70'-112,"9"9"101,-1 43-560,17-2 571,12 1 11,-45 9 0,1 0 0,5-1 1,0 1-12,3-1 0,-1 1 17,3 1 0,0 1-6,-1 1 1,0 1-12,-1 3 0,-2 0 5,-3 1 1,-1 1-12,-3 1 1,-2 1-7,38 11-44,-13 7 56,-12 20 112,-14 16 504,-12 20-398,-23-28 1,-4 4-79,-3 11 0,-3 3-468,-1 9 1,-2 4 523,-2 8 0,-2 7-70,-2 2 1,-2 8 0,0-4-79,2-19 1,0-3 0,-1 4-414,0-3 1,0 3 0,-1 0 0,1-5 368,1-1 0,0-6 0,1 1 7,1-1 0,0 0 0,1-1-204,-3 30 0,2-2 199,1-3 0,1-1-1,0-2 1,0-2-223,1-2 0,-1-1 228,1-2 0,-3 2-45,-3-9 1,-3 3-1,0-3 28,-4 10 1,-3-1-174,1-12 0,-2 2 0,-3-6-169,-7 2 1,-3-6-208,0 0 1,-3-3-113,0-6 0,0-1 203,1-7 0,0-2-1799,-27 28 2263,6-20 0,23-27 0,9-13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6.169"/>
    </inkml:context>
    <inkml:brush xml:id="br0">
      <inkml:brushProperty name="width" value="0.08571" units="cm"/>
      <inkml:brushProperty name="height" value="0.08571" units="cm"/>
      <inkml:brushProperty name="color" value="#E71224"/>
    </inkml:brush>
  </inkml:definitions>
  <inkml:trace contextRef="#ctx0" brushRef="#br0">1 81 13779,'66'-43'873,"12"8"-694,-29 33 1,2 5-96,9-3 0,2 2-1464,7 0 0,1 0 1408,8 0 0,2-1-28,5 1 0,1 0-234,4-2 1,1 1 250,0-1 0,1 0-17,-2 0 0,-1 0-12,-5 0 1,-2 0 5,-7 0 1,-1 0 138,-9 0 0,-2 0-139,-9 0 1,-2 0-28,33 0 21,-20 0-21,-15 0-102,-17 0 956,-11 0-1291,-10 0 768,-6 0-1608,0 1 2,1 4-1359,5 1 2667,3-1 0,-5-1 0,-2-4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6.330"/>
    </inkml:context>
    <inkml:brush xml:id="br0">
      <inkml:brushProperty name="width" value="0.08571" units="cm"/>
      <inkml:brushProperty name="height" value="0.08571" units="cm"/>
      <inkml:brushProperty name="color" value="#E71224"/>
    </inkml:brush>
  </inkml:definitions>
  <inkml:trace contextRef="#ctx0" brushRef="#br0">1 0 7627,'0'0'0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105"/>
    </inkml:context>
    <inkml:brush xml:id="br0">
      <inkml:brushProperty name="width" value="0.08571" units="cm"/>
      <inkml:brushProperty name="height" value="0.08571" units="cm"/>
      <inkml:brushProperty name="color" value="#E71224"/>
    </inkml:brush>
  </inkml:definitions>
  <inkml:trace contextRef="#ctx0" brushRef="#br0">249 1 9453,'-14'54'444,"1"-1"1,-2 6 0,1 1-400,-1 3 0,-1 3-403,0 5 1,0 3 418,2 5 1,0 0-869,0 1 0,1-1 868,2 0 1,3-1-51,0-5 0,3-2 136,1-7 1,1-3-176,1-7 0,2-4-39,0 31 45,3-22-437,2-19-655,2-20-242,-2-23 1462,-2-21-733,-12-19 723,-9-14 1,4 24-1,-1 4 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7.733"/>
    </inkml:context>
    <inkml:brush xml:id="br0">
      <inkml:brushProperty name="width" value="0.08571" units="cm"/>
      <inkml:brushProperty name="height" value="0.08571" units="cm"/>
      <inkml:brushProperty name="color" value="#E71224"/>
    </inkml:brush>
  </inkml:definitions>
  <inkml:trace contextRef="#ctx0" brushRef="#br0">33 219 8422,'-1'-24'359,"0"2"-269,-3 16-23,1-2 12,-1 1 133,1 0 102,1 0-79,1 3-212,1 0-46,0 2-66,0-2-505,0-3 11,3-4 404,7-4 145,4-3 34,4 1 23,-2 4 33,-7 4 257,-4 3 46,-4 2-90,-1-2-146,0 2 191,-2-1 515,-1 1-773,1 1-56,-1 1 0,3 3 269,0 14 112,-1 10 145,-1 21-1953,-3 13 1,0 5 1627,-1 21-128,0-15 0,0 1 171,1 9 24,-1 5 2,1 3-181,-1-3-89,2-5 45,-3-11-34,2-12-11,0-15 45,2-14-22,1-12 21,1-9 46,1-4 3290,0-2-3929,0 1-1689,0-7-1470,0-10 3708,11-16 0,-9 10 0,9-2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2.521"/>
    </inkml:context>
    <inkml:brush xml:id="br0">
      <inkml:brushProperty name="width" value="0.08571" units="cm"/>
      <inkml:brushProperty name="height" value="0.08571" units="cm"/>
      <inkml:brushProperty name="color" value="#E71224"/>
    </inkml:brush>
  </inkml:definitions>
  <inkml:trace contextRef="#ctx0" brushRef="#br0">99 45 6596,'-10'0'-313,"2"0"156,8 0 549,0 0-392,-4 0-23,4 0 864,-4 0-415,4-3-214,-1-1-200,0-4 21,0 1 326,0-1 246,1 2-247,0 2-156,0 1 0,0 2-169,-1 1 12,-2 0 0,1 0 33,-2 2-55,2 7 55,-1 5 124,-2 6 11,-1 5-146,-3 1 247,0 3-258,-1-2-56,3-4 0,4-3 11,0-3 45,2-3-56,0-2-112,1-3-56,0-2-493,0-2-314,0 0-997,0-2 1972,3-1 0,-2-2 0,2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2.940"/>
    </inkml:context>
    <inkml:brush xml:id="br0">
      <inkml:brushProperty name="width" value="0.08571" units="cm"/>
      <inkml:brushProperty name="height" value="0.08571" units="cm"/>
      <inkml:brushProperty name="color" value="#E71224"/>
    </inkml:brush>
  </inkml:definitions>
  <inkml:trace contextRef="#ctx0" brushRef="#br0">78 11 8030,'6'-5'101,"-2"0"-22,-4 5-46,0 0 102,-33 54 21,22-30 114,-24 40-248,30-43 1,3-4-23,1-1 33,1-1-33,0 2-11,0-3-180,0 2-279,4-3-348,4-2-840,10-5 1658,6-3 0,-9-3 0,-2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3.237"/>
    </inkml:context>
    <inkml:brush xml:id="br0">
      <inkml:brushProperty name="width" value="0.08571" units="cm"/>
      <inkml:brushProperty name="height" value="0.08571" units="cm"/>
      <inkml:brushProperty name="color" value="#E71224"/>
    </inkml:brush>
  </inkml:definitions>
  <inkml:trace contextRef="#ctx0" brushRef="#br0">62 0 9588,'-33'64'11,"7"-9"-11,25-29 0,0-2-291,1 2-315,0-4-166,2 1-640,5-7 1412,5-6 0,-4-6 0,0-4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3.456"/>
    </inkml:context>
    <inkml:brush xml:id="br0">
      <inkml:brushProperty name="width" value="0.08571" units="cm"/>
      <inkml:brushProperty name="height" value="0.08571" units="cm"/>
      <inkml:brushProperty name="color" value="#E71224"/>
    </inkml:brush>
  </inkml:definitions>
  <inkml:trace contextRef="#ctx0" brushRef="#br0">130 1 11347,'4'0'-56,"-1"0"168,-16 66-112,-1-16-11,1 4 0,-1 2-314,-8 20-426,2 1-403,4-1-975,5-3 2129,3-7 0,5-31 0,0-12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004"/>
    </inkml:context>
    <inkml:brush xml:id="br0">
      <inkml:brushProperty name="width" value="0.08571" units="cm"/>
      <inkml:brushProperty name="height" value="0.08571" units="cm"/>
      <inkml:brushProperty name="color" value="#E71224"/>
    </inkml:brush>
  </inkml:definitions>
  <inkml:trace contextRef="#ctx0" brushRef="#br0">81 0 9106,'0'70'123,"-7"-5"57,-8-23-281,-4 3 101,2-3-561,4-2 68,7-8-414,3-7-661,5-12 1568,9-7 0,-6-6 0,5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357"/>
    </inkml:context>
    <inkml:brush xml:id="br0">
      <inkml:brushProperty name="width" value="0.08571" units="cm"/>
      <inkml:brushProperty name="height" value="0.08571" units="cm"/>
      <inkml:brushProperty name="color" value="#E71224"/>
    </inkml:brush>
  </inkml:definitions>
  <inkml:trace contextRef="#ctx0" brushRef="#br0">100 0 10697,'39'36'-359,"1"0"1,22 24 190,-54-44 168,-4-1 33,-3-3-33,-15 4 56,-6 2 34,-19 2-23,-4-2-33,-1-4 202,6-5 100,9-3-101,13-4-134,8-1-101,6-1-191,2 0 191,12 0-100,8 0-338,17 0-391,8 0-381,3 0 134,-2 0 1076,-6 2 0,-17-1 0,-8 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825"/>
    </inkml:context>
    <inkml:brush xml:id="br0">
      <inkml:brushProperty name="width" value="0.08571" units="cm"/>
      <inkml:brushProperty name="height" value="0.08571" units="cm"/>
      <inkml:brushProperty name="color" value="#E71224"/>
    </inkml:brush>
  </inkml:definitions>
  <inkml:trace contextRef="#ctx0" brushRef="#br0">69 0 11705,'83'32'23,"-17"-4"-57,-52-16-100,-8-1-538,-3 1 627,-3 1 90,-7 0 78,-12 3-56,-11-2-67,-13 3 0,0-1 146,5-4-68,8 0-55,12-6-46,9-3 1,5-1-157,4-2 89,0 1 202,3 7-112,5 0 0,8 8-78,3-2-281,3 1-213,-3 1 79,-2 1 325,-3 1-89,-3 2 33,-5 1 145,-2 1-246,-2 0-2364,0 4 2689,-1-10 0,0-1 0,1-13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206"/>
    </inkml:context>
    <inkml:brush xml:id="br0">
      <inkml:brushProperty name="width" value="0.08571" units="cm"/>
      <inkml:brushProperty name="height" value="0.08571" units="cm"/>
      <inkml:brushProperty name="color" value="#E71224"/>
    </inkml:brush>
  </inkml:definitions>
  <inkml:trace contextRef="#ctx0" brushRef="#br0">106 3 11403,'4'-3'291,"-4"8"-291,-8 24 0,-6 2 11,-5 5 79,-2-3-90,4-2 0,2-5-22,6-8-124,4-4 146,3-5 67,2 0-56,5 2-11,6 0-33,10 1-1,8-4-190,7 0-291,5-5 101,5-1-349,2-3-402,3-7 504,-1-2-952,-3-8 1613,-6 0 0,-19 8 0,-7 2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391"/>
    </inkml:context>
    <inkml:brush xml:id="br0">
      <inkml:brushProperty name="width" value="0.08571" units="cm"/>
      <inkml:brushProperty name="height" value="0.08571" units="cm"/>
      <inkml:brushProperty name="color" value="#E71224"/>
    </inkml:brush>
  </inkml:definitions>
  <inkml:trace contextRef="#ctx0" brushRef="#br0">90 1 11056,'-19'64'-187,"-1"1"0,2-4 1,4-4-420,3 16 24,5-5-337,4-7-773,6-5 1692,8-10 0,-5-21 0,3-9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230"/>
    </inkml:context>
    <inkml:brush xml:id="br0">
      <inkml:brushProperty name="width" value="0.08571" units="cm"/>
      <inkml:brushProperty name="height" value="0.08571" units="cm"/>
      <inkml:brushProperty name="color" value="#E71224"/>
    </inkml:brush>
  </inkml:definitions>
  <inkml:trace contextRef="#ctx0" brushRef="#br0">250 762 6439,'-62'-57'1027,"0"1"0,23 17 1,5 3-1252,-18-17 179,61 28-673,21-6 147,30-12 560,23-11-387,-31 22 0,1-1-522,5-4 0,0 0 640,4-2 0,0 0 280,1-1 0,-3 4 0,8-7 0,-15 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572"/>
    </inkml:context>
    <inkml:brush xml:id="br0">
      <inkml:brushProperty name="width" value="0.08571" units="cm"/>
      <inkml:brushProperty name="height" value="0.08571" units="cm"/>
      <inkml:brushProperty name="color" value="#E71224"/>
    </inkml:brush>
  </inkml:definitions>
  <inkml:trace contextRef="#ctx0" brushRef="#br0">0 0 9442,'0'0'0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7.133"/>
    </inkml:context>
    <inkml:brush xml:id="br0">
      <inkml:brushProperty name="width" value="0.08571" units="cm"/>
      <inkml:brushProperty name="height" value="0.08571" units="cm"/>
      <inkml:brushProperty name="color" value="#E71224"/>
    </inkml:brush>
  </inkml:definitions>
  <inkml:trace contextRef="#ctx0" brushRef="#br0">222 107 8736,'-91'-21'841,"15"6"-640,52 13-134,8 2 79,7 0-146,5 0-179,2 0 179,2 0 11,4 0 0,8 0 23,7 5 190,10 3-213,3 5 56,3 3-11,4 1-33,2-3 101,7-1 122,4-3 135,9-3-280,7-4 156,6-1 12,9-2-191,-17 0 1,2 0-79,-15 0 0,0 0-373,19 0 0,0-1 451,-21 0 1,-1-1-46,1 1 1,1-1-221,2-1 0,-1 1 193,3-1 0,1 1 33,-1 1 0,5-1-6,29 0 1,2 1-17,-20 0 0,1 1-817,24-1 1,1 1 799,-26 0 0,-3 0-23,3-1 1,-1 0-277,2 0 1,-1-1 343,2-1 0,1-1-17,1 0 0,1 0-23,1-1 1,1-1-1,-2 1 1,4-1-18,-9 2 1,4 1 0,-2 0 11,11-1 0,0 2 30,-13 0 0,3 1 0,-4 0-224,7 1 0,-4 0 182,2 0 1,-1 0 5,1 1 1,1-1-99,-1 1 0,1 0 104,-2 0 0,5 0 3,-5-1 1,5 1 0,-4 0-4,13-1 0,-1 0-64,-12 0 1,3 0 0,-4 0 108,3 0 0,-4 0-6,-1 0 0,-1 0-5,-1 0 0,0 0 11,-3-1 0,-1 1-6,-1-2 0,-1 1 39,-2-2 1,-1-1 395,-3 0 1,1-1-363,22-2 0,2-2-90,-22 3 0,0-1-166,18-1 0,-2 0 155,-25 2 1,-3 0 21,47-3 1454,-7 3-1532,-4 3 34,-4 2-393,-20 1 1,1 0-622,-14 3 0,2 0 1025,21-1 0,-5 0 0,-9 4 0,-9-3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7.280"/>
    </inkml:context>
    <inkml:brush xml:id="br0">
      <inkml:brushProperty name="width" value="0.08571" units="cm"/>
      <inkml:brushProperty name="height" value="0.08571" units="cm"/>
      <inkml:brushProperty name="color" value="#E71224"/>
    </inkml:brush>
  </inkml:definitions>
  <inkml:trace contextRef="#ctx0" brushRef="#br0">1 1 8837,'6'1'0,"0"0"0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2.901"/>
    </inkml:context>
    <inkml:brush xml:id="br0">
      <inkml:brushProperty name="width" value="0.08571" units="cm"/>
      <inkml:brushProperty name="height" value="0.08571" units="cm"/>
      <inkml:brushProperty name="color" value="#E71224"/>
    </inkml:brush>
  </inkml:definitions>
  <inkml:trace contextRef="#ctx0" brushRef="#br0">208 0 9252,'-4'0'134,"1"0"3060,3 0-3206,-2 3 12,-5 10 292,-6 16 32,-9 21-290,-7 20 100,-2 14-111,1 7-162,5 1 172,8-3 12,4-5-11,6-6-34,3-6 0,3-8 0,1-6 11,5-6-11,5-5 0,6-6-23,4-5-44,0-8 128,-1-8-599,1-6-212,-1-6-214,4-4-1064,8-10 2028,5-19 0,-14 11 0,-3-9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3.241"/>
    </inkml:context>
    <inkml:brush xml:id="br0">
      <inkml:brushProperty name="width" value="0.08571" units="cm"/>
      <inkml:brushProperty name="height" value="0.08571" units="cm"/>
      <inkml:brushProperty name="color" value="#E71224"/>
    </inkml:brush>
  </inkml:definitions>
  <inkml:trace contextRef="#ctx0" brushRef="#br0">1 358 12960,'0'85'45,"0"-12"-67,5-36 22,6-13 0,9-13 123,11-9-33,8-16-46,8-10-44,4-17-44,1-10 32,-6-3 12,-9-3 180,-12 3-169,-12 5 23,-8 2 33,-15 6 180,-8 4-214,-17 4-89,-22-3-336,14 14 190,-5 0-1568,31 17-1636,9 3 3406,7 3 0,1-1 0,1 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3.684"/>
    </inkml:context>
    <inkml:brush xml:id="br0">
      <inkml:brushProperty name="width" value="0.08571" units="cm"/>
      <inkml:brushProperty name="height" value="0.08571" units="cm"/>
      <inkml:brushProperty name="color" value="#E71224"/>
    </inkml:brush>
  </inkml:definitions>
  <inkml:trace contextRef="#ctx0" brushRef="#br0">85 9 13387,'-4'-4'358,"1"0"-671,3 4 313,-22 9 78,14 6-11,-16 17-44,18 11-1,1 13-44,-1 11-237,3 3-1006,0-3-293,2-13-661,1-18-346,8-18 2565,5-27 0,-2 5 0,0-12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471"/>
    </inkml:context>
    <inkml:brush xml:id="br0">
      <inkml:brushProperty name="width" value="0.08571" units="cm"/>
      <inkml:brushProperty name="height" value="0.08571" units="cm"/>
      <inkml:brushProperty name="color" value="#E71224"/>
    </inkml:brush>
  </inkml:definitions>
  <inkml:trace contextRef="#ctx0" brushRef="#br0">19 542 11975,'-10'-11'157,"1"2"-157,9 7-34,0 2 34,3-1 0,0 1 11,1 0-11,-2 0-33,-2 1 33,0 8 627,0 10-90,0 16-177,0 15-271,0 9-78,0 1-11,0-5 0,1-14 0,4-13 0,1-13-336,4-8-213,5-8 269,6-24-1322,8-20 89,3-34 1513,-14 30 0,-1-2-9,-2-2 1,-2-2 14,-2 1 0,-2-1-6,-3-16 0,-2 2 0,-8-26 375,-1 40 1,-3 5 665,-9 6 58,-3 17-651,11 14-381,2 8-67,7 4-247,0 1 247,3 6 308,5 14 17,5 15-202,8 20-112,0 9 12,2 7 0,-2 5 122,-4 1 12,-1 1-146,-5 0 12,0-6-23,-2-5 0,0-8 22,-1-9-22,-2-10-22,0-8-90,-2-10-1143,1-5-146,0-10-22,2-5-1367,3-20 2790,7-14 0,-7 8 0,0-2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673"/>
    </inkml:context>
    <inkml:brush xml:id="br0">
      <inkml:brushProperty name="width" value="0.08571" units="cm"/>
      <inkml:brushProperty name="height" value="0.08571" units="cm"/>
      <inkml:brushProperty name="color" value="#E71224"/>
    </inkml:brush>
  </inkml:definitions>
  <inkml:trace contextRef="#ctx0" brushRef="#br0">1 0 13544,'0'54'39,"0"0"0,0 40-39,2-48-146,2-7-784,2-9-191,3-8-358,0-11-134,4-6 1613,0-20 0,-5 11 0,-1-11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861"/>
    </inkml:context>
    <inkml:brush xml:id="br0">
      <inkml:brushProperty name="width" value="0.08571" units="cm"/>
      <inkml:brushProperty name="height" value="0.08571" units="cm"/>
      <inkml:brushProperty name="color" value="#E71224"/>
    </inkml:brush>
  </inkml:definitions>
  <inkml:trace contextRef="#ctx0" brushRef="#br0">1 1 11145,'2'57'-706,"1"-1"0,2-3 1,4-6-573,15 0-649,11-9 1927,6-12 0,-17-13 0,-4-8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035"/>
    </inkml:context>
    <inkml:brush xml:id="br0">
      <inkml:brushProperty name="width" value="0.08571" units="cm"/>
      <inkml:brushProperty name="height" value="0.08571" units="cm"/>
      <inkml:brushProperty name="color" value="#E71224"/>
    </inkml:brush>
  </inkml:definitions>
  <inkml:trace contextRef="#ctx0" brushRef="#br0">0 11 13409,'7'-6'-3081,"-2"1"2576,-5 5 292,0 0-100,54 1-91,-21-1-671,47 1 1075,-34-1 0,-20 0 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620"/>
    </inkml:context>
    <inkml:brush xml:id="br0">
      <inkml:brushProperty name="width" value="0.08571" units="cm"/>
      <inkml:brushProperty name="height" value="0.08571" units="cm"/>
      <inkml:brushProperty name="color" value="#E71224"/>
    </inkml:brush>
  </inkml:definitions>
  <inkml:trace contextRef="#ctx0" brushRef="#br0">430 0 9901,'-17'60'530,"0"0"1,0-1 0,0-1-184,-12 36-561,12-43 0,-2 0 314,-1 4 1,-2 1-51,-2 0 1,-1 0-34,0-3 0,-1 0-17,2-4 0,-1-2 0,-17 26 266,11-20-266,11-23-391,11-17-696,6-17-1423,17-20 1154,11-22 1278,24-23 78,-20 28 0,2 0 196,4-4 0,1 1-56,0 1 0,-1 1 50,0 1 1,0 3 414,27-27-246,-10 14-35,-11 15-133,-10 15-191,-10 9-56,-5 8 56,-9 3 945,-1 8-115,-5 7-427,-6 12-22,-9 14 0,-11 14-313,-13 13 10,-7 14-56,-5 5-22,25-42 0,0 0-56,-19 33-571,10-14-1502,12-23-818,12-19 2947,12-29 0,0 4 0,3-12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237"/>
    </inkml:context>
    <inkml:brush xml:id="br0">
      <inkml:brushProperty name="width" value="0.08571" units="cm"/>
      <inkml:brushProperty name="height" value="0.08571" units="cm"/>
      <inkml:brushProperty name="color" value="#E71224"/>
    </inkml:brush>
  </inkml:definitions>
  <inkml:trace contextRef="#ctx0" brushRef="#br0">90 1 11179,'-10'4'-179,"2"0"179,-21 56 78,19-14-78,-5 3 0,1 3-22,11 23 11,3 0-1,7-3-828,9-8-370,11-13-224,12-16 1434,6-16 0,-18-11 0,-4-8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393"/>
    </inkml:context>
    <inkml:brush xml:id="br0">
      <inkml:brushProperty name="width" value="0.08571" units="cm"/>
      <inkml:brushProperty name="height" value="0.08571" units="cm"/>
      <inkml:brushProperty name="color" value="#E71224"/>
    </inkml:brush>
  </inkml:definitions>
  <inkml:trace contextRef="#ctx0" brushRef="#br0">21 0 11291,'-16'79'-2409,"11"-16"1311,17-54-952,11-7 2050,3-18 0,-10 10 0,-4-10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585"/>
    </inkml:context>
    <inkml:brush xml:id="br0">
      <inkml:brushProperty name="width" value="0.08571" units="cm"/>
      <inkml:brushProperty name="height" value="0.08571" units="cm"/>
      <inkml:brushProperty name="color" value="#E71224"/>
    </inkml:brush>
  </inkml:definitions>
  <inkml:trace contextRef="#ctx0" brushRef="#br0">6 1 14204,'-3'5'-1860,"1"-2"426,14 69-235,10-33 503,21 51 303,16-64-604,10-12 1467,7-20 0,-33 4 0,-8-5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886"/>
    </inkml:context>
    <inkml:brush xml:id="br0">
      <inkml:brushProperty name="width" value="0.08571" units="cm"/>
      <inkml:brushProperty name="height" value="0.08571" units="cm"/>
      <inkml:brushProperty name="color" value="#E71224"/>
    </inkml:brush>
  </inkml:definitions>
  <inkml:trace contextRef="#ctx0" brushRef="#br0">260 0 13285,'-52'50'411,"-1"0"0,6-5 0,6-3-389,9 2-22,12-11-22,9-11-157,8-11-202,10-6 303,14-3-707,18-4-33,19-12-504,11-11 526,4-10 796,-7 0 22,-11 11 34,-17 11 393,-16 8 167,-13 15 494,-6 7-965,-6 15 12,-5 7-79,-4 3-78,-3-4-56,3-7-324,6-9 77,3-12-571,9-7-3922,42-53 4796,2-5 0,4-5 0,-23 17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6.107"/>
    </inkml:context>
    <inkml:brush xml:id="br0">
      <inkml:brushProperty name="width" value="0.08571" units="cm"/>
      <inkml:brushProperty name="height" value="0.08571" units="cm"/>
      <inkml:brushProperty name="color" value="#E71224"/>
    </inkml:brush>
  </inkml:definitions>
  <inkml:trace contextRef="#ctx0" brushRef="#br0">201 0 13913,'-26'72'209,"0"-1"0,1 4 0,3 0-446,7-4 0,2 1 377,0 8 1,0 1-597,2 4 1,1 0 477,1 0 1,2 0-23,3-2 0,0-2-208,2-6 1,1-3-360,4-8 1,4-2-902,13 35-594,17-31-739,12-33 2801,5-25 0,-22-10 0,-7-5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6.721"/>
    </inkml:context>
    <inkml:brush xml:id="br0">
      <inkml:brushProperty name="width" value="0.08571" units="cm"/>
      <inkml:brushProperty name="height" value="0.08571" units="cm"/>
      <inkml:brushProperty name="color" value="#E71224"/>
    </inkml:brush>
  </inkml:definitions>
  <inkml:trace contextRef="#ctx0" brushRef="#br0">0 9 12736,'0'-5'-1613,"0"1"2117,0 4 68,4 14-427,0-4 292,5 17 22,-1-3-279,2 10-135,1 11 22,3 5 113,-2 6-57,-1-1-101,-2-4 1,-2-5-23,-1-12 0,0-8 0,-2-10-34,-1-8-100,-2-5-68,3-3-224,-1-15-1132,5-12 1144,3-25 414,1-12 269,0 0 269,-4 6 739,-3 19-750,-2 14-527,-2 15-56,0 8 101,-1 2-34,2 3 90,2 13 100,3 14 34,4 15-235,0 8 0,3-1 0,2-5 0,0-11-179,2-12-157,-3-9 213,1-9-124,2-6-168,3-15-77,2-9 492,-1-12 0,-7-1 739,-7 8-358,-5 10-22,-3 8-337,0 7-22,0 2-190,0 2 179,5 8-427,6 1-637,12 4-695,13-5 1770,11-13 0,-19 3 0,-3-5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7.128"/>
    </inkml:context>
    <inkml:brush xml:id="br0">
      <inkml:brushProperty name="width" value="0.08571" units="cm"/>
      <inkml:brushProperty name="height" value="0.08571" units="cm"/>
      <inkml:brushProperty name="color" value="#E71224"/>
    </inkml:brush>
  </inkml:definitions>
  <inkml:trace contextRef="#ctx0" brushRef="#br0">65 222 16131,'-36'92'-268,"8"-15"-124,28-50 44,7-7-100,9-7-79,11-6 124,10-3 45,3-9-24,2-9 315,-3-10-123,-6-9 134,-6 2 56,-8 6 0,-7 9 0,-5 6 11,-5 7 426,0 2 694,-2 1-1019,4 13-11,-1 3-90,6 12-11,4-3-291,3-5-56,5-11-236,4-3 337,6-17-482,2-10 358,3-17-493,-1-10 135,0-6-1536,-3-4-77,1-3 2341,0-2 0,-14 28 0,-4 8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7.463"/>
    </inkml:context>
    <inkml:brush xml:id="br0">
      <inkml:brushProperty name="width" value="0.08571" units="cm"/>
      <inkml:brushProperty name="height" value="0.08571" units="cm"/>
      <inkml:brushProperty name="color" value="#E71224"/>
    </inkml:brush>
  </inkml:definitions>
  <inkml:trace contextRef="#ctx0" brushRef="#br0">253 0 13028,'-36'43'44,"1"0"1,-25 34-67,44-28 22,5-3 0,7-3-11,3-1-359,8-5-650,6-4 23,10-7 975,3-8 22,1-7 11,-5-1 0,-4 2 549,-4 8 359,-8 9-202,-1 15-246,-5 11-202,-2 15 56,-6 9-79,-6 12-552,-9 6 328,9-47 1,-1 1-1,0 1 0,-2-1-22,0-3 0,0-2 23,-16 38-23,3-21-437,5-16-213,13-25-1434,3-27 2084,17-40 0,-7 17 0,7-12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8.021"/>
    </inkml:context>
    <inkml:brush xml:id="br0">
      <inkml:brushProperty name="width" value="0.08571" units="cm"/>
      <inkml:brushProperty name="height" value="0.08571" units="cm"/>
      <inkml:brushProperty name="color" value="#E71224"/>
    </inkml:brush>
  </inkml:definitions>
  <inkml:trace contextRef="#ctx0" brushRef="#br0">1 243 15123,'1'-9'-840,"0"1"649,-1 8 147,0 0 44,1-9 235,3 12-135,5 2-55,6 20-45,4 8-45,3 0-235,0-7 12,-2-10 234,0-9 23,0-12-179,1-14-382,4-14 79,-1-14 448,1-9 45,-5-1 11,-5 4 45,-6 10 1065,-6 14-1121,-2 14 168,-1 9-90,0 5 135,-2 9 257,-5 13 147,-5 18-247,-4 16-269,-1 9-101,3 2-23,5-3 1,5-9-1,3-12-66,1-13-258,6-11-69,6-9 282,8-5-415,7-9 202,3-13-740,11-32 1087,-14 10 930,2-12-370,-22 35-369,-3 9-46,-4 6 90,0 2 1,0 13-146,-4 6-79,2 16-11,-3 3-605,2 0-561,2-9-906,14-11-786,7-9 2858,16-24 0,-15 11 0,-2-12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9.389"/>
    </inkml:context>
    <inkml:brush xml:id="br0">
      <inkml:brushProperty name="width" value="0.08571" units="cm"/>
      <inkml:brushProperty name="height" value="0.08571" units="cm"/>
      <inkml:brushProperty name="color" value="#E71224"/>
    </inkml:brush>
  </inkml:definitions>
  <inkml:trace contextRef="#ctx0" brushRef="#br0">321 3 11885,'9'-1'-773,"-1"0"773,-8 1 638,0 0 113,16 25-191,-10 6 505,11 35-617,-16 11-614,-1 21 407,-3-42 0,-1 1-174,1 4 0,-2 1-11,-3 0 0,-1 0-39,0-1 0,0 1 22,-1-2 0,0-1-39,0-2 0,0-1-6,-1-2 1,-1-1-23,0-4 0,0 0-117,-17 43-864,-1-6-548,-6-5-2174,-6-8 3731,-7-18 0,20-24 0,3-17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792"/>
    </inkml:context>
    <inkml:brush xml:id="br0">
      <inkml:brushProperty name="width" value="0.08571" units="cm"/>
      <inkml:brushProperty name="height" value="0.08571" units="cm"/>
      <inkml:brushProperty name="color" value="#E71224"/>
    </inkml:brush>
  </inkml:definitions>
  <inkml:trace contextRef="#ctx0" brushRef="#br0">1 1 15515,'54'54'33,"-1"0"1,3 0 0,1-2-34,-1-6 0,2-4-799,5 1 1,2-3 798,4-2 0,1-3-207,0-4 0,2-2-455,-1-4 1,0-3-678,0-4 0,-1-3 1339,4-5 0,-6-3 0,10 1 0,-14-8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1.241"/>
    </inkml:context>
    <inkml:brush xml:id="br0">
      <inkml:brushProperty name="width" value="0.08571" units="cm"/>
      <inkml:brushProperty name="height" value="0.08571" units="cm"/>
      <inkml:brushProperty name="color" value="#E71224"/>
    </inkml:brush>
  </inkml:definitions>
  <inkml:trace contextRef="#ctx0" brushRef="#br0">10 236 11481,'0'4'527,"0"-2"-336,0-2-57,4-8-111,-3 6 33,3-7-12,-4 9 203,0 0-169,-4 0 23,1 0 201,-4-1-10,5 0-23,-1-1-78,3 0 1198,0 1-1143,0-1-190,0 1 112,0-1-168,0 1 12,0-1-1,0 1-11,0-1 11,4 1 11,4-1 34,7-1 0,8 0 0,3-2 23,3 0-68,3 0 0,5-2 101,4 0-45,5-1 34,4-3-67,1-1 0,-2 0-23,-2 2-11,-4 0 0,-5 3 0,0 1 11,-7 1-11,-2 4 0,1-2 101,17 0-78,-8 0-23,13-1-12,-15 2 12,0 0 34,3 0 67,23-3-101,-10 1 11,20-2-11,-21 2 22,5 1-10,-2-1 32,1 1-44,-2-2 12,14 0 21,-17-1-22,10 2-11,-21 2 45,-2 2-11,2 0 22,0 0-34,3 0 68,20 0-79,-13 0 11,14 1-10,-17 1 77,-2 0-22,1 2-33,-2-2-12,-1 0 12,17-1 0,-17 0-34,15 1 11,-21 0 11,-4 0-22,-4 0 0,-7-1 23,-7 0-23,-4 0 33,-4-1 1,-5 0-2892,0 0-4570,-8-6 7428,-6-8 0,3 5 0,-1-3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0.386"/>
    </inkml:context>
    <inkml:brush xml:id="br0">
      <inkml:brushProperty name="width" value="0.08571" units="cm"/>
      <inkml:brushProperty name="height" value="0.08571" units="cm"/>
      <inkml:brushProperty name="color" value="#E71224"/>
    </inkml:brush>
  </inkml:definitions>
  <inkml:trace contextRef="#ctx0" brushRef="#br0">43 40 6708,'-23'-16'-22,"4"2"22,19 14-448,0-1 201,0-1-10,0 0 257,1-1 0,-1 2 0,1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3.228"/>
    </inkml:context>
    <inkml:brush xml:id="br0">
      <inkml:brushProperty name="width" value="0.08571" units="cm"/>
      <inkml:brushProperty name="height" value="0.08571" units="cm"/>
      <inkml:brushProperty name="color" value="#E71224"/>
    </inkml:brush>
  </inkml:definitions>
  <inkml:trace contextRef="#ctx0" brushRef="#br0">81 62 8053,'-34'-34'705,"7"7"-346,26 27 1188,1 0-270,-3 1-874,2-1 2107,0 1-1535,-1-1-897,0 0 517,1 0-618,-1 0 23,2 1 0,-2-1 0,0 1 123,1-1 673,0 2-796,3 0 0,5 3 22,3 0 0,8 1 1,1 0-23,4 0-56,-3 0 56,2 1 56,-2-1-45,-1 1 0,2 1 12,0-1-23,2 1 0,-1-2 0,-1 1 0,-1-2 22,-3 0-22,10 2 22,-5-1 57,10 2-68,-3-1 23,1-1 22,4 1 0,13 1-56,-12-4 0,10 2 0,-18-6 44,2 1-21,-1-1-23,-2 0 11,0 0-22,-3 0-12,1 1 57,14 0 11,-7 0-45,13 0 57,-12-1-57,1 0 0,-2 0 67,2 0-67,2 1 22,2-1 45,1 1-67,3-1-11,-2 0 11,19 0 79,-18 0-124,14-2 101,-20 1-34,2-3 1,0 0-12,12-1-22,-10 3 22,5-2-45,-12 3 68,-4-2-12,3-1-22,-4 1-56,2 1 56,-1 1 11,1 1 12,18 0 22,-8 0-34,14 0 0,-16 0-11,2 0 0,-3 0 22,-1 0-44,0 0 44,13 0-22,-10 0 0,12 0 34,-16 0-34,0 0 11,1 0-22,-1 0 22,2 1-11,1-1 0,0 2 56,13-2-56,-15 2 45,7-2-45,-15 2 0,-5-2 22,4 1-22,-4-1-11,4 0 56,12 0-45,-7 0 0,11 0 22,-12 0-22,0 0 0,2-1 12,0-1 21,3 0-33,1-2 0,0 2 11,17-4 12,-15 1-23,13-1-11,-21 1 11,0 2 22,-2 2-22,10 0 45,-6 1-34,4 0-11,-12 0 0,-3 0-34,-5 0 68,-1 0-34,-6 0 22,-2 0 90,-3 0-1960,-1 0-2433,-2 7 4281,-9-2 0,7 3 0,-6-4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4.458"/>
    </inkml:context>
    <inkml:brush xml:id="br0">
      <inkml:brushProperty name="width" value="0.08571" units="cm"/>
      <inkml:brushProperty name="height" value="0.08571" units="cm"/>
      <inkml:brushProperty name="color" value="#E71224"/>
    </inkml:brush>
  </inkml:definitions>
  <inkml:trace contextRef="#ctx0" brushRef="#br0">366 6 9733,'4'-3'135,"-1"2"100,-3 1 740,1 0-784,0-1 2509,1 0-2700,-6 20 493,-11 13-213,-13 31-168,-12 16-169,17-32 1,-1 2 72,0 2 1,0 2 56,0 0 0,0 0-40,3-3 1,0-1 123,-16 38-135,9-18-22,8-20-33,8-19 33,6-14-90,4-10 79,2-5-471,0-1 58,6 0-428,11-8-1568,15-10-135,15-14 2555,14-17 0,-25 22 0,-4-1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4.758"/>
    </inkml:context>
    <inkml:brush xml:id="br0">
      <inkml:brushProperty name="width" value="0.08571" units="cm"/>
      <inkml:brushProperty name="height" value="0.08571" units="cm"/>
      <inkml:brushProperty name="color" value="#E71224"/>
    </inkml:brush>
  </inkml:definitions>
  <inkml:trace contextRef="#ctx0" brushRef="#br0">79 202 12423,'-23'48'2095,"2"7"-2084,3 10-11,7 2-67,6-3 67,13-11 78,13-11 45,17-17-78,21-11-34,15-14 23,14-22-285,-39 5 0,0-3 251,1-8 0,0-4 0,-1-2 0,-3-2-6,-3-1 0,-3 0-139,27-37-76,-20 6 221,-21 8-482,-15 6-22,-23 8 123,-13 10-168,-18 14-908,-6 11-1131,-1 27 2716,8 11 0,17-2 1,10-3-1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6.724"/>
    </inkml:context>
    <inkml:brush xml:id="br0">
      <inkml:brushProperty name="width" value="0.08571" units="cm"/>
      <inkml:brushProperty name="height" value="0.08571" units="cm"/>
      <inkml:brushProperty name="color" value="#E71224"/>
    </inkml:brush>
  </inkml:definitions>
  <inkml:trace contextRef="#ctx0" brushRef="#br0">36 124 10821,'-19'-22'1288,"3"5"-1198,16 16 268,0 1-302,0-3-33,6 2 44,3-2-45,6 2-22,4-1 67,3 2-44,3-1 33,4 1-56,0 0 11,4 0 67,6 0-33,3 0 34,5 0-68,1 0 11,-1 0 1,-2 0 77,-2 1-77,2-1 190,-1 1-179,4-1 78,-2 0 101,3 0-135,1 0 1,1 0 10,2 0-22,25 0 45,-17 0-67,19-1-34,-25 1-11,-3-1 112,0 1-45,16 0 12,-13-1-68,13-1 11,-21-1 1,1 0 89,-1 1-45,2-1-45,1 2 1,0-2 67,1 2-34,23-3-45,-15 2 34,15-1 45,-22 2-1,-1 0 1,1 0-12,2 0 34,2-1-78,27 0-34,-20 2 0,17-1 56,-27-1-56,1-1 0,1 1 11,2 0 68,6 0-57,37 1 68,-21-1-85,-27 1 1,-1 0 16,16 0-22,-6-2 23,-4 1 77,-5-2-88,-4 2 10,-4-1-11,-5 0 45,2 2 0,-16 0-56,0 1 0,-18 0 56,-4 0-123,-2 0-963,6 0-1313,6 1-2721,13 0 5064,7 1 0,-12-1 0,-3-1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7.711"/>
    </inkml:context>
    <inkml:brush xml:id="br0">
      <inkml:brushProperty name="width" value="0.08571" units="cm"/>
      <inkml:brushProperty name="height" value="0.08571" units="cm"/>
      <inkml:brushProperty name="color" value="#E71224"/>
    </inkml:brush>
  </inkml:definitions>
  <inkml:trace contextRef="#ctx0" brushRef="#br0">483 1 11260,'-9'52'284,"1"0"0,-1-1 0,4-2-26,8 31 100,9 7-563,9 5 272,-5-44 1,1-1-35,21 42-44,5-9 78,-2-14 127,0-16-194,-7-13 99,-8-12-99,-7-10 92,-10-6 76,-4-5 1117,-4-3-859,-6 0-347,-16-2-23,-16-7-56,-21-4-45,-15-7-437,-9-1 17,20 8 0,-2 0-1294,-30-4 1131,35 6 1,3 1-3105,-9-5 3732,11-5 0,26 9 0,9-2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7.883"/>
    </inkml:context>
    <inkml:brush xml:id="br0">
      <inkml:brushProperty name="width" value="0.08571" units="cm"/>
      <inkml:brushProperty name="height" value="0.08571" units="cm"/>
      <inkml:brushProperty name="color" value="#E71224"/>
    </inkml:brush>
  </inkml:definitions>
  <inkml:trace contextRef="#ctx0" brushRef="#br0">0 105 14911,'59'-28'-329,"0"-1"0,0 4 0,1 7-310,-8 13 1,0 6-750,5 1 1,2 2-53,4 1 1,1 2 1439,4 1 0,-4 0 0,11 3 0,-16-3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9.181"/>
    </inkml:context>
    <inkml:brush xml:id="br0">
      <inkml:brushProperty name="width" value="0.08571" units="cm"/>
      <inkml:brushProperty name="height" value="0.08571" units="cm"/>
      <inkml:brushProperty name="color" value="#E71224"/>
    </inkml:brush>
  </inkml:definitions>
  <inkml:trace contextRef="#ctx0" brushRef="#br0">7 0 12154,'-4'0'392,"1"0"-358,3 0 55,4 0-33,7 0-56,7 0 11,9 0 23,6 0-23,5 0-11,8 0 0,6 0 79,7 0-68,7 0-11,2 0 22,0 0-22,-1 0 90,0 0 33,2 1-101,3 0 124,2 2-45,4-1-89,3 1 77,0-1-33,2 2 79,-1-1 44,2-1-106,-22-1 0,0 0-62,32 0-6,-31 0 1,-2 1-6,21-2 67,0 1-45,0 0-22,-21 0 0,1-1 23,34 1-229,-33 0 1,-1-1 205,20 0-151,-7 0 162,-6 0-11,-4 1 0,-4 1 0,0 1 0,-4 2 11,19 4-11,-20-2 0,15 5 0,-23-5 34,0-1-34,1 0 22,-2-4-22,-2 1 416,7-3-449,-17 1 179,2-1-146,-18 0 22,-4 0-22,-1 0 0,-2 0 0,-1 0 22,-3 0-10,1 0 21,-1 0 102,0 0-46,-1 0-22,0 0 23,-1 0-90,-1 0-11,-1 0 11,0 0 0,2 0-571,4 0-1211,7 0-1961,10 0 3743,10-2 0,-16 2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0.347"/>
    </inkml:context>
    <inkml:brush xml:id="br0">
      <inkml:brushProperty name="width" value="0.08571" units="cm"/>
      <inkml:brushProperty name="height" value="0.08571" units="cm"/>
      <inkml:brushProperty name="color" value="#E71224"/>
    </inkml:brush>
  </inkml:definitions>
  <inkml:trace contextRef="#ctx0" brushRef="#br0">0 7 9756,'0'-4'-146,"0"2"146,0 2 23,7 52 402,-4-11 360,6 54-225,-2-14-241,-4-31 1,0 3-63,2 9 1,1 4-200,-2 8 0,1 3 183,0 8 0,0 3-734,0 5 0,0 1 549,-1 5 0,-2 1 3,1-32 1,-1 0 0,0 0-16,0 0 1,0 1 0,-1 0 7,0 0 1,0 0-1,0 0 37,-1 0 1,1-1 0,0 0-60,-1 0 0,0 0 0,0 0 22,0 0 1,0-1-1,0 1 4,0-1 0,-1 1 0,1-1 26,-2 0 0,0-1 1,-1 1-11,0 33 1,-2-1 11,-1-3 0,-1-1-73,2-4 0,1-2-5,0-6 0,1-3-141,1-11 0,0-2 135,1-10 0,1-2 23,0 29-12,0-23-22,0-11-12,0-27 391,0-4-413,0-16-24,0-2-1668,2-4-1601,8-19 3338,8-19 0,-5 11 0,1-2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042"/>
    </inkml:context>
    <inkml:brush xml:id="br0">
      <inkml:brushProperty name="width" value="0.08571" units="cm"/>
      <inkml:brushProperty name="height" value="0.08571" units="cm"/>
      <inkml:brushProperty name="color" value="#E71224"/>
    </inkml:brush>
  </inkml:definitions>
  <inkml:trace contextRef="#ctx0" brushRef="#br0">572 1 13016,'5'0'-1153,"0"0"951,-5 56-112,0-18 124,-5 47 10,-1-34 124,-5-4-11,-1-3-45,-2-5-224,1-5 67,0-3-23,3-9-21,1-6 290,4-7-21,2-5-35,2-2 1,1-2 44,9-2 23,7-7-67,17-6-214,14-7-11,10-4-111,10 0 100,2-1-10,-3 4-573,-9 6 807,-12 8 57,-16 5-258,-13 3 235,-19 17 504,-16 1 213,-17 19-336,-17 1-146,-13 7-895,-13 7 772,34-22 0,0 1 11,-4 3 1,-1 1-169,0 1 0,0 0 364,0 2 1,-2 1-124,-12 8 0,2-1-174,18-13 1,3-2 33,-6 4 0,5-5-718,12-7-895,16-11 527,24-14 1086,20-18 0,-9 10 0,6-8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1.289"/>
    </inkml:context>
    <inkml:brush xml:id="br0">
      <inkml:brushProperty name="width" value="0.08571" units="cm"/>
      <inkml:brushProperty name="height" value="0.08571" units="cm"/>
      <inkml:brushProperty name="color" value="#E71224"/>
    </inkml:brush>
  </inkml:definitions>
  <inkml:trace contextRef="#ctx0" brushRef="#br0">17 0 10485,'6'61'463,"0"0"0,-1 0 0,-1-1 287,-4 32-983,0-39 0,0 1 373,-1 3 0,0 1-275,0 7 0,-1 1 179,0 4 1,0 1 50,-1 3 1,1 2 49,0 2 1,0 1 27,0 1 1,-1 0-401,1 4-1,0 1 352,-1 0 0,0 0-91,2 2 1,-1-1-1,1-2 1,0 0-29,1-4 1,0-1 27,0-2 1,0-1-247,0-2 1,0-1 251,2-1 0,1-1 28,-1-1 1,2 0 32,2-1 1,1-2-90,0-1 1,0 0 16,1-2 0,1-1-23,-1-1 1,1-2 5,0-2 0,0 0-10,0-1 1,0-1 59,-1-3 1,1 1-1,-2-3 1,0 1 61,1 15 1,-1 0-74,-3-16 1,1-1-12,0 12 1,0-1-7,-3 20 572,0-3-594,-2-7 50,0-21 1,0 1 84,0 25-124,-2-26 1,-1 0 1002,-2 17-868,-6-2-68,3-9-89,1-10 67,1-15 677,3-12-722,1-9 402,2-5-424,0-3 61,0 1-61,0-1-3977,0-1-898,0-7 4875,3-16 0,-2 9 0,2-6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1.423"/>
    </inkml:context>
    <inkml:brush xml:id="br0">
      <inkml:brushProperty name="width" value="0.08571" units="cm"/>
      <inkml:brushProperty name="height" value="0.08571" units="cm"/>
      <inkml:brushProperty name="color" value="#E71224"/>
    </inkml:brush>
  </inkml:definitions>
  <inkml:trace contextRef="#ctx0" brushRef="#br0">1 0 9812,'0'0'0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4.100"/>
    </inkml:context>
    <inkml:brush xml:id="br0">
      <inkml:brushProperty name="width" value="0.08571" units="cm"/>
      <inkml:brushProperty name="height" value="0.08571" units="cm"/>
      <inkml:brushProperty name="color" value="#E71224"/>
    </inkml:brush>
  </inkml:definitions>
  <inkml:trace contextRef="#ctx0" brushRef="#br0">20 92 7022,'-6'1'89,"2"0"1682,4-1-1323,-4 1-101,3-1-44,-3 1 2700,4-1-3003,6 0 33,3 0-21,5 0-24,3 0 12,-2 0 0,3 0 0,2-1 12,1-1-12,5-3 0,-2 1 0,0 0 0,-2 1 67,-5 1-67,0 0-67,-4 1 67,-2 1 0,-4 0-12,-1 0 12,-4 0 0,3 0 0,-3 0 12,1 0-483,-2 0 471,-3-2 0,-4-2-145,-3-2-158,-5-2 202,0 2 90,-3-1 11,2 1-45,0 3 34,0-2 11,3 1 23,1 1 33,3 1 11,4 1-112,2 0-22,2 1 89,5-1 1,2 1-12,6 0-22,-1 0 11,0 0 0,-1 0 11,-2 0-11,-3 0 0,-2 0-191,-3 0 56,-8 0-100,-7 0 22,-8 1 34,-4 0 179,2 1 112,3 0-56,4 0 45,7 0-11,4-1-79,4-1-11,2 0 112,9 0 112,3 0-112,12 0 45,2 0-112,2 0-34,-1 0 0,-3 0-11,-3 0 12,-2 0-24,-4 0 12,-4 0 0,-5 0 34,-2-1-68,-3 0-66,-6 0-282,-5 1 337,-7 0 45,-2 0 34,1 0 11,4 0 157,4 0-45,6 0-135,2 0 79,2 0-56,5 0-12,8 0 68,10 0 78,8 0-111,6-2-1,2 0-11,4-3-56,-2 1 0,-4-1-34,-4 4 1,-10-1 21,-5 2-615,-7 0-236,-3 0-392,-1 0-448,0 0 1703,2 0 0,-4 0 0,-1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5.969"/>
    </inkml:context>
    <inkml:brush xml:id="br0">
      <inkml:brushProperty name="width" value="0.08571" units="cm"/>
      <inkml:brushProperty name="height" value="0.08571" units="cm"/>
      <inkml:brushProperty name="color" value="#E71224"/>
    </inkml:brush>
  </inkml:definitions>
  <inkml:trace contextRef="#ctx0" brushRef="#br0">29 3 5947,'4'-2'56,"-1"1"526,-3 1-448,-16 0-89,12 0-45,-12 0-56,16 0-302,0 0-258,6 2 616,-1 0 0,1 0 0,-1-1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6.781"/>
    </inkml:context>
    <inkml:brush xml:id="br0">
      <inkml:brushProperty name="width" value="0.08571" units="cm"/>
      <inkml:brushProperty name="height" value="0.08571" units="cm"/>
      <inkml:brushProperty name="color" value="#E71224"/>
    </inkml:brush>
  </inkml:definitions>
  <inkml:trace contextRef="#ctx0" brushRef="#br0">227 188 12613,'9'-95'56,"-2"18"-11,-7 70 22,0 3 135,0 2 22,0 1 124,0-1-292,0 10 56,-7 6 45,-5 17-113,-11 8 124,-3 6-112,-3 1 0,3-1 202,0-2-1,4 0-201,1 0 12,3-2-57,4-4-22,4-5-1,4-9 12,4-5 56,1-6-56,1-4 0,0-2 24,0-2 20,11 1 12,5 3-11,16-3-11,7 0-23,6-2 0,29-2 56,-16-7-67,19 1-33,-23-6 33,-3 3 0,-1 0 0,-3 1 33,-3 1 12,-5 1-34,-6 2-33,-5 0 22,-13 2-34,-4 0-66,-10 1-5873,-1 0 3116,1-8 2857,-1-2 0,1 0 0,-1 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7.132"/>
    </inkml:context>
    <inkml:brush xml:id="br0">
      <inkml:brushProperty name="width" value="0.08571" units="cm"/>
      <inkml:brushProperty name="height" value="0.08571" units="cm"/>
      <inkml:brushProperty name="color" value="#E71224"/>
    </inkml:brush>
  </inkml:definitions>
  <inkml:trace contextRef="#ctx0" brushRef="#br0">267 39 11302,'-50'-30'1054,"7"22"-528,31 38-123,-2 27-256,-3 15 43,-2 15 12,0 5-113,0 1 79,2-1-34,1-8-134,3-6 0,2-10 0,3-10-78,3-11 67,2-12 11,2-8 11,1-10-11,0-2-560,0-7-471,0-1-179,0-4-549,12-2 1759,8-11 0,-4 8 0,2-8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7.298"/>
    </inkml:context>
    <inkml:brush xml:id="br0">
      <inkml:brushProperty name="width" value="0.08571" units="cm"/>
      <inkml:brushProperty name="height" value="0.08571" units="cm"/>
      <inkml:brushProperty name="color" value="#E71224"/>
    </inkml:brush>
  </inkml:definitions>
  <inkml:trace contextRef="#ctx0" brushRef="#br0">1 1 11269,'0'0'0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2.771"/>
    </inkml:context>
    <inkml:brush xml:id="br0">
      <inkml:brushProperty name="width" value="0.08571" units="cm"/>
      <inkml:brushProperty name="height" value="0.08571" units="cm"/>
      <inkml:brushProperty name="color" value="#E71224"/>
    </inkml:brush>
  </inkml:definitions>
  <inkml:trace contextRef="#ctx0" brushRef="#br0">19 0 7246,'-8'0'-448,"1"2"-123,6 2 78,-1 2 493,1 1 0,1-3 0,0-1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5.540"/>
    </inkml:context>
    <inkml:brush xml:id="br0">
      <inkml:brushProperty name="width" value="0.08571" units="cm"/>
      <inkml:brushProperty name="height" value="0.08571" units="cm"/>
      <inkml:brushProperty name="color" value="#E71224"/>
    </inkml:brush>
  </inkml:definitions>
  <inkml:trace contextRef="#ctx0" brushRef="#br0">75 0 15034,'-31'19'336,"6"-3"-157,22-16-33,2 0-113,-3 0-10,1 0 55,1 0-78,-1 0 22,3 0-2946,-2 0 840,9 0-1143,0 5 3227,8 0 0,-7 1 0,-2-3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7.621"/>
    </inkml:context>
    <inkml:brush xml:id="br0">
      <inkml:brushProperty name="width" value="0.08571" units="cm"/>
      <inkml:brushProperty name="height" value="0.08571" units="cm"/>
      <inkml:brushProperty name="color" value="#E71224"/>
    </inkml:brush>
  </inkml:definitions>
  <inkml:trace contextRef="#ctx0" brushRef="#br0">758 2633 6316,'6'0'1457,"-2"0"5770,-4 0-7182,-2-3 101,-4 1 44,-3-4 68,-3 1 10,-2 0-268,1-2 90,-3 1 112,2 1 33,0 0-134,1 1-56,1 2-34,1-1 101,2 2 11,2 0-33,3 0 11,0 1 313,3-1-403,0 1-11,-3-3-11,-3-1-45,-4-3 56,-3-2 56,-2 1-56,-1-2-22,1 1 22,3 1 11,1 1 0,4 2-11,1 0 11,1 1-11,-1-1-11,-1-2 11,-2 0 34,-4-4-12,3 2-22,-3-2 0,4 5 45,-1-3-45,-1 1 0,-1-2-11,-1-2 11,-1 0 0,-1-2 33,-2-2 1,4 3-34,-2-5 0,4 4-11,0-3 11,2 2 0,-1 0 11,3 2 11,-4-7-22,4 5 0,-2-7 0,2 4 12,0-2-1,-1 0 0,1-1 11,0-1-10,1-1-12,-2 0 145,-3-11-145,3 10 180,-4-10-135,6 10-23,-1-4-10,0-4-12,0-3 11,-1-3 0,-4-19 0,3 13 68,-1-11-68,4 19-11,2 3-11,0-3 11,2-3 0,0-4 0,2-7-45,1-3 101,0-23-56,5 18-90,1-14 90,6 20 0,2-3 34,1-3-79,1 2 90,-1 1-56,7-19-45,-6 17 112,5-15-45,-7 23-11,1 3-45,1-1 45,0 3-45,2 1 45,0 0 0,3 3 0,9-10-45,-6 13 90,6-3-101,-11 15 56,0 2 0,-2 2-33,7-5 21,2-2-11,17-12 12,-13 13 11,5 0-67,-23 17-23,-5 7 68,-4 1-1,-1 2-2072,-2 0 1154,2 0 224,2 6-941,5 5-1401,1 8 3059,1-1 0,-5-5 0,-3-8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13.910"/>
    </inkml:context>
    <inkml:brush xml:id="br0">
      <inkml:brushProperty name="width" value="0.08571" units="cm"/>
      <inkml:brushProperty name="height" value="0.08571" units="cm"/>
      <inkml:brushProperty name="color" value="#E71224"/>
    </inkml:brush>
  </inkml:definitions>
  <inkml:trace contextRef="#ctx0" brushRef="#br0">1420 568 10843,'8'-6'627,"-2"1"-582,-6 5 33,0 0-55,3-9 22,-1 7 33,2-6-67,-2 7 2768,-1 1-2600,-1-7-179,-6-2-33,-4-7 33,-12-2 56,-7 0 11,-9 1-67,-8 0-34,-7 2-67,-8 2 79,-5 4-12,-6 5 34,-8 4 23,-6 11-23,-12 8-164,49-5 1,-1 3 135,-1 2 0,0 3-23,2 0 1,1 2 89,1 2 1,1 2-40,2 0 0,0 3 5,-12 16 1,2 2-1,17-9 1,2 2-6,-7 12 0,6 2 0,9 33-45,14 6 45,17 2 6,5-45 0,5-1 10,6-2 1,3-2-216,7 2 0,4-3 215,3-3 1,8-3 16,32 9 1,9-6 0,-16-13 0,3-4-556,-6-5 1,5-2-1,-2-4 522,15-5 0,0-6 11,4-3 1,1-4 10,4-6 1,0-5-12,-27 2 0,0-2 0,-1-3 4,1-2 0,0-3 0,3-4-1,5-4 0,4-4 0,1-3 1,-4 2-1,5-4 1,-3 0 0,2-3-15,-3 2 0,3-3 0,-1-1 0,-6 2 0,0-1 0,-6 0 0,-1 0 4,-3 2 0,-2-1 0,-1 0-4,-3 2 0,-1 0 0,-2 1 0,18-15 0,-4 0 11,-8 6 0,-5 1-6,-9 5 1,-5 1 256,16-30-419,-37-17 67,-42 24-17,-5 21 1,-8 4 50,-10 9 0,-7 6-303,-8-4 0,-4 3 269,-3 1 1,-7 1 55,2 5 0,-7 0 1,5 2 5,-11-2 0,1 1-88,12 5 0,-2 0 1,7 3-575,3 1 1,6 3-561,5 2 1,2 1-2302,-34 0 3632,17 7 1,32-4 0,13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255"/>
    </inkml:context>
    <inkml:brush xml:id="br0">
      <inkml:brushProperty name="width" value="0.08571" units="cm"/>
      <inkml:brushProperty name="height" value="0.08571" units="cm"/>
      <inkml:brushProperty name="color" value="#E71224"/>
    </inkml:brush>
  </inkml:definitions>
  <inkml:trace contextRef="#ctx0" brushRef="#br0">407 5 8109,'77'-5'-11,"-12"6"-23,-46 7 34,-7 5-45,-5 4 45,-5 2 179,-10 5-55,-11 10 10,-16 5 0,-16 10-22,-11 2-112,-3 0-11,-6-3-157,5-5-470,2-5-371,7-8 1009,10-10 0,20-10 0,11-7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8.021"/>
    </inkml:context>
    <inkml:brush xml:id="br0">
      <inkml:brushProperty name="width" value="0.08571" units="cm"/>
      <inkml:brushProperty name="height" value="0.08571" units="cm"/>
      <inkml:brushProperty name="color" value="#E71224"/>
    </inkml:brush>
  </inkml:definitions>
  <inkml:trace contextRef="#ctx0" brushRef="#br0">217 30 8938,'-4'-7'336,"1"1"-358,3 6 223,0 0 337,-4-7-258,8 5-10,3-6 110,13 13 438,8 3-740,8 8-43,2 1-24,3 2-11,-5-1 0,-4-2 11,-8 0-11,-8-1-11,-5 0 11,-6 1 22,-2 1 202,-2 1-224,-2 3 202,-10 1-1,-6 5-89,-18 4-78,-9 6-34,-12 7-280,-6 4-538,-1 5-538,3 2 191,8 0-1446,8-1 2611,10-5 0,17-21 0,5-10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9.994"/>
    </inkml:context>
    <inkml:brush xml:id="br0">
      <inkml:brushProperty name="width" value="0.08571" units="cm"/>
      <inkml:brushProperty name="height" value="0.08571" units="cm"/>
      <inkml:brushProperty name="color" value="#E71224"/>
    </inkml:brush>
  </inkml:definitions>
  <inkml:trace contextRef="#ctx0" brushRef="#br0">1 58 8669,'6'0'89,"-1"0"-77,-5 0 33,71 0-34,-26 0 11,7-1 1,3-1-1,13-4 57,3-3-12,0-4-67,-5 3 11,-7 2-22,-10 2 11,-11 4 0,-9 1 0,-10 1 11,-8 0-33,-5 4 55,-4 4 292,-1 9 953,-6 11-953,-9 13-236,-10 11-55,-10 8 33,-7 3-56,-3 2 269,-3 0-190,1 1-79,17-20 0,0 1-44,-12 24-175,17-26 1,2-1-723,2 11-583,8-6-627,6-9 2140,5-12 0,1-14 0,0-8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1.562"/>
    </inkml:context>
    <inkml:brush xml:id="br0">
      <inkml:brushProperty name="width" value="0.08571" units="cm"/>
      <inkml:brushProperty name="height" value="0.08571" units="cm"/>
      <inkml:brushProperty name="color" value="#E71224"/>
    </inkml:brush>
  </inkml:definitions>
  <inkml:trace contextRef="#ctx0" brushRef="#br0">317 676 9677,'-27'-17'1312,"3"2"-1167,17 9 146,-2-1-11,0-1-133,-2 0-58,-1-1 270,-1 1 111,1-2-336,-3 1-66,2-2 21,-3-1 237,1 1-125,0-1-178,1 1 44,0-2-33,0-1-23,1-2 11,1-1 1,1-2-23,1 0 0,1 0 11,2 0-11,1 1-23,2-1-234,1 1 234,3-1-10,-1 1 33,1-5 67,0 5-67,0-2 0,2 5 0,5 0-11,4-3-34,17-11 34,-5 7 0,11-7-12,-8 10-213,1 2 23,0 0 113,-1 0 10,-3 4-112,-4 1 46,-9 6-382,-4 2-202,-6 4-985,0 0 850,0 5-469,0 5 1344,0 2 0,0-3 0,0-4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1.911"/>
    </inkml:context>
    <inkml:brush xml:id="br0">
      <inkml:brushProperty name="width" value="0.08571" units="cm"/>
      <inkml:brushProperty name="height" value="0.08571" units="cm"/>
      <inkml:brushProperty name="color" value="#E71224"/>
    </inkml:brush>
  </inkml:definitions>
  <inkml:trace contextRef="#ctx0" brushRef="#br0">0 43 9375,'65'-16'358,"2"1"-279,-6 9-68,6 3 45,1 1-67,-3 2 22,-6 7-22,-10 3 11,-10 9 0,-9 0-90,-13 3-78,-7-1 168,-7 3 202,-29 21-191,-3-4-33,-26 20-897,4-9-1546,-2 4 2465,2-3 0,21-21 0,8-12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6.519"/>
    </inkml:context>
    <inkml:brush xml:id="br0">
      <inkml:brushProperty name="width" value="0.08571" units="cm"/>
      <inkml:brushProperty name="height" value="0.08571" units="cm"/>
      <inkml:brushProperty name="color" value="#E71224"/>
    </inkml:brush>
  </inkml:definitions>
  <inkml:trace contextRef="#ctx0" brushRef="#br0">43 48 7818,'-6'-6'716,"2"1"-469,4 5 717,0 0-864,-14-13 102,10 10-146,-11-11-22,15 13 504,0 1-527,0-3 0,0 3-111,0-2-12,0 10-337,0 3-414,2 8 79,1 1-79,2 1-291,-1-1 1154,0-1 0,-2-9 0,-1-2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7.523"/>
    </inkml:context>
    <inkml:brush xml:id="br0">
      <inkml:brushProperty name="width" value="0.08571" units="cm"/>
      <inkml:brushProperty name="height" value="0.08571" units="cm"/>
      <inkml:brushProperty name="color" value="#E71224"/>
    </inkml:brush>
  </inkml:definitions>
  <inkml:trace contextRef="#ctx0" brushRef="#br0">0 47 8411,'20'1'-22,"4"1"22,1 1 22,4 2 12,2 1-23,0 0-11,2 2 22,-3-2 23,1 1 123,-1 0 34,0-1-78,1 1-113,1-1 190,1-1-55,3 2-79,4-3 34,4 0-101,0 0 11,21-1-11,-19 1 0,15-1 79,-23 2-79,0-1-23,-3 0 23,0-3 0,-2 1 11,-1-1-11,-4 0 34,12 0 0,-11-1-57,9 0 46,-11 0-35,1 0 12,0 0 0,-2 0 0,0 0 68,9 0-68,-8 0 0,9 0 0,-11 0 22,2 0 23,0 1 22,4 0-45,3 1 23,2 0-11,6-1-23,21-1 34,-13 0-34,16 0 67,-21 0-78,-1 0 12,2-1 55,-1-2-22,3-1-23,24-1 12,-17-1 67,18 1-67,-26 2 11,1 0-1,-5 0 68,-1 1-67,-3-1 146,-2 3-23,3-2 0,18-4-135,-9 0 23,17-4 23,-16 1-46,0 2 146,1-1-145,-3 3 78,1-1 68,19-3-79,-20 2-79,13-3-22,-24 7 90,-1-3-46,-2 2-10,-1-3-34,-1 1 0,-3-1 22,1 2-10,-2-1-1,-9 2 0,-3 0-11,-13 3-1382,-2 0 0,-1 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4.019"/>
    </inkml:context>
    <inkml:brush xml:id="br0">
      <inkml:brushProperty name="width" value="0.08571" units="cm"/>
      <inkml:brushProperty name="height" value="0.08571" units="cm"/>
      <inkml:brushProperty name="color" value="#E71224"/>
    </inkml:brush>
  </inkml:definitions>
  <inkml:trace contextRef="#ctx0" brushRef="#br0">279 75 6787,'2'4'190,"-1"-1"-123,-1-3-67,6-3 11,-2-2-11,5 0 0,-6-1 0,2 2 12,-3 0-12,3 1 0,-1-2-12,1-1 12,0 1-11,1 0 34,-1 1-46,0 0 34,1 2-11,1-2 0,1 1 0,-1-1 0,-2 1 90,0 1 247,-3 1 1153,0 0-1569,-7 0-67,-1 1 146,-5-1 90,-1 1-34,-2 0-33,-2 0 22,-1 2 22,-1 4-56,-2 3-11,-2 6 67,-2-1-67,-3 4 0,-1 0 11,2 2 34,2 0-34,1 2 325,4 2-78,0 6-90,4 7 90,-2 37-202,6-13 23,1 25-79,8-27-91,1-2 47,1-10 44,2 6-12,3-21-44,4 2-56,4-22-246,4-2-202,2-5-437,2-2-863,2-2 1860,2-1 0,-10 0 0,-4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4.191"/>
    </inkml:context>
    <inkml:brush xml:id="br0">
      <inkml:brushProperty name="width" value="0.08571" units="cm"/>
      <inkml:brushProperty name="height" value="0.08571" units="cm"/>
      <inkml:brushProperty name="color" value="#E71224"/>
    </inkml:brush>
  </inkml:definitions>
  <inkml:trace contextRef="#ctx0" brushRef="#br0">0 1 6630,'0'0'0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8.686"/>
    </inkml:context>
    <inkml:brush xml:id="br0">
      <inkml:brushProperty name="width" value="0.08571" units="cm"/>
      <inkml:brushProperty name="height" value="0.08571" units="cm"/>
      <inkml:brushProperty name="color" value="#E71224"/>
    </inkml:brush>
  </inkml:definitions>
  <inkml:trace contextRef="#ctx0" brushRef="#br0">836 2625 6697,'-4'-3'1289,"1"0"-685,3 3-458,-18-10 11,14 6 56,-14-7 22,18 10 2354,0 1-2589,-5 0-45,0-1 23,-5 1 22,2-2 11,0 2-11,0-1 22,4 1 12,-1 0 0,0 0-34,-2-1-90,-3 1-34,-4-1-44,-1 1 168,0 0 11,1 0 34,2 0 45,-1-1-124,2-1 34,-1-1 90,4-2 157,2 2-23,1 1-56,2 0 56,0 2 0,1-1-202,0 0 12,-1 0 11,0-4-34,-1 0 22,-3-5-10,1 2 279,-2-2 80,1 3-46,0 0-258,-6-3-22,2-1-3425,-19-17 3548,15 12-179,-12-10 0,15 14-34,-3-1 68,0-1-34,-2 0 0,-2-2 3425,1-2-3425,-2-1 0,-2 1-22,3 0 22,-2 2 0,2-1 33,1 2 12,2 0-45,1 2 0,-5-7-179,6 5 179,-5-9 0,6 7 34,3-3-34,-1 1 22,2 1 12,-1 1 22,-3-6-68,3 7-21,0-7 33,4 7-11,2-1 22,0 0-22,1 0-1,0-2 35,-1-7-23,1 5-23,-3-3 23,3 5 12,-1 1 21,0-2-33,1 0 0,1 5 67,0-5-67,1 5-11,0-6 0,1 3-34,0-3 45,0-1 56,0-2-56,0 3-11,0-1 11,1 5 67,1-7-112,1 2-89,1-10 134,1 3-11,0 5 22,0 5-11,-2 5 0,0-2-146,1-4-145,4-6 291,3-11 0,-3 10 0,0-3 0,-5 16 12,-1 5-12,-1 2-23,-1 0-10,1 0 89,-1-1-112,2-3 44,0 3-77,1-5 66,0-1 23,1 1-11,-1-2 11,1 0 23,1-8-12,0 3-67,1-4 33,-1 6 23,1 0 0,0-1 0,0-1 0,-1 4 56,4-15-56,-1 11-123,2-11 123,-3 10-89,0 2 55,0-4 23,2 0 11,1 1-23,2-3-21,0 3 44,2 0 0,-1 1 22,7-6-67,-4 5 79,5-4-34,-7 8 0,-2 2 0,-2 0-11,-1 1-12,-3-1-11,2-12 34,-1 9-23,1-8 23,-3 11 0,0 2-56,-1-1-627,5-5 683,2-4-45,10-23 45,-3 9 0,5-14 0,-8 15 23,-2 4-1,-2 6-22,-3 7-33,-2 6 21,2 1 12,-1 3-11,6-2 11,-3 4 0,1 2 0,-3 2 0,-3 3 0,-1-1 0,-2 2-5345,-1 0 5345,-1 4 0,0-3 0,0 2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9.180"/>
    </inkml:context>
    <inkml:brush xml:id="br0">
      <inkml:brushProperty name="width" value="0.08571" units="cm"/>
      <inkml:brushProperty name="height" value="0.08571" units="cm"/>
      <inkml:brushProperty name="color" value="#E71224"/>
    </inkml:brush>
  </inkml:definitions>
  <inkml:trace contextRef="#ctx0" brushRef="#br0">26 108 7694,'-14'-14'796,"2"3"-628,12 11 717,0 0-493,3-1-78,9 0-11,7-2-124,13-1-157,8-1 79,8 0 22,6-3-100,6 0-23,1-3 56,6 1-56,1-1-23,-1 3 23,-5 3 23,-8 3-23,-14 1-56,-12 2-45,-13 8 101,-8 7 90,-5 13 279,-14 10-223,-7 7-68,-17 6-33,-3 0 78,0-4-33,2-6-90,6-8 34,-5 9-34,12-14-22,-4 8-169,14-12-582,5 0-527,4 1 1300,4 7 0,1-17 0,0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455"/>
    </inkml:context>
    <inkml:brush xml:id="br0">
      <inkml:brushProperty name="width" value="0.08571" units="cm"/>
      <inkml:brushProperty name="height" value="0.08571" units="cm"/>
      <inkml:brushProperty name="color" value="#E71224"/>
    </inkml:brush>
  </inkml:definitions>
  <inkml:trace contextRef="#ctx0" brushRef="#br0">1 0 12748,'5'3'44,"-1"-1"-66,48 51-157,-17-19-29,3 4 1,2 1-544,9 3 35,-2-6-338,3-8-739,-2-12 1793,1-8 0,-22-7 0,-6-1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0.312"/>
    </inkml:context>
    <inkml:brush xml:id="br0">
      <inkml:brushProperty name="width" value="0.08571" units="cm"/>
      <inkml:brushProperty name="height" value="0.08571" units="cm"/>
      <inkml:brushProperty name="color" value="#E71224"/>
    </inkml:brush>
  </inkml:definitions>
  <inkml:trace contextRef="#ctx0" brushRef="#br0">590 12 10249,'3'-6'-482,"-1"1"325,-2 5 157,-72 64 45,31-16-40,-10 5 1,-2 3 151,23-14 0,4 0-233,-4 4 1,1 2 198,-1 4 1,0 1 55,1 3 0,1 2 84,2 1 0,1 1-179,3-1 0,2 0-62,3-5 1,4 0-23,-2 34 149,7-22-138,25-24 113,11-21-90,26-12 33,14-23 0,9-12-33,7-23-173,-42 21 1,-1-2 132,-1-1 0,-3-2 432,28-29-403,-18 6 44,-21 8-56,-14 8-11,-26 8 0,-16 8 45,-25 5-45,-14 9-303,-8 4-224,1 5-772,3 9 1299,-19 17 0,49-11 0,-9 9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0.858"/>
    </inkml:context>
    <inkml:brush xml:id="br0">
      <inkml:brushProperty name="width" value="0.08571" units="cm"/>
      <inkml:brushProperty name="height" value="0.08571" units="cm"/>
      <inkml:brushProperty name="color" value="#E71224"/>
    </inkml:brush>
  </inkml:definitions>
  <inkml:trace contextRef="#ctx0" brushRef="#br0">610 1 10899,'-66'27'-41,"1"0"0,1-1 0,5 1 41,-13 27-1055,0-5 1066,8-9 370,12-8-381,15-9 45,19-6-56,8-4 11,25-2 0,17 2 22,27-2-22,24 0 93,-33-6 1,1-1-72,6-1 1,2-1-23,3 0 0,0-1-6,-1 0 1,2 0-7,12 2 1,-2 0-78,22 5 66,0 4-448,-68 1 337,-15 1 134,-33 5 561,-63 27-438,-8-8-1035,20-10 0,-2-1 912,14-7 0,0-3-207,-2-1 0,-2-2-144,1-1 0,0-3-417,2-3 1,-1-2 767,3-3 0,4-2 0,-8 0 0,17-3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129"/>
    </inkml:context>
    <inkml:brush xml:id="br0">
      <inkml:brushProperty name="width" value="0.08571" units="cm"/>
      <inkml:brushProperty name="height" value="0.08571" units="cm"/>
      <inkml:brushProperty name="color" value="#E71224"/>
    </inkml:brush>
  </inkml:definitions>
  <inkml:trace contextRef="#ctx0" brushRef="#br0">352 0 12591,'-13'90'-68,"0"0"1,-2 1 0,-1-1 67,-3-12 0,-2 0-1865,-2 5 1,0 0 1864,-1 1 0,0-1 39,-1-1 0,2-2-34,2-2 1,2-3 5,2-6 1,1-3 168,4-6 0,3-2-696,-3 37 549,7-20-1199,4-23 214,7-25-605,11-21 1994,16-38 0,-11 18 0,1-17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361"/>
    </inkml:context>
    <inkml:brush xml:id="br0">
      <inkml:brushProperty name="width" value="0.08571" units="cm"/>
      <inkml:brushProperty name="height" value="0.08571" units="cm"/>
      <inkml:brushProperty name="color" value="#E71224"/>
    </inkml:brush>
  </inkml:definitions>
  <inkml:trace contextRef="#ctx0" brushRef="#br0">239 0 11078,'-24'79'97,"-1"0"0,0 5 0,2 1-97,5 2 0,2 2-1303,-3 8 1,2 2 1343,7-29 0,0 0 0,2 1-41,0 1 0,1 0 0,0 0-8,2 1 1,0 0 0,1 0-120,2-2 0,0-1 0,1 0-79,0-2 1,0 0 0,0-2-260,1 29 0,0-3-628,1-9 1,1-2 1019,3-11 0,1-7 1,-2 10-1,7-29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957"/>
    </inkml:context>
    <inkml:brush xml:id="br0">
      <inkml:brushProperty name="width" value="0.08571" units="cm"/>
      <inkml:brushProperty name="height" value="0.08571" units="cm"/>
      <inkml:brushProperty name="color" value="#E71224"/>
    </inkml:brush>
  </inkml:definitions>
  <inkml:trace contextRef="#ctx0" brushRef="#br0">161 0 9756,'-15'66'-8,"1"0"1,-1 7-1,2 2-132,2 5 0,2 4-857,-1 9 1,1 3 1029,3-29 1,0 1 0,1-1-314,-1 1 0,1 0 0,0-1 212,-2 27 1,0-2-163,2-10 1,0-3 35,2-13 0,0-4-612,1 28-35,9-38 640,9-30 415,12-44 0,-9 13 1,-1-18-1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2.242"/>
    </inkml:context>
    <inkml:brush xml:id="br0">
      <inkml:brushProperty name="width" value="0.08571" units="cm"/>
      <inkml:brushProperty name="height" value="0.08571" units="cm"/>
      <inkml:brushProperty name="color" value="#E71224"/>
    </inkml:brush>
  </inkml:definitions>
  <inkml:trace contextRef="#ctx0" brushRef="#br0">0 219 10868,'64'-39'13,"1"1"1,-1 0-1,-3 5 1,0 3-1,-2 7-41,8 9 0,-1 11-568,0 7 1,0 8 589,-1 2 1,-1 6-57,-2 9 0,-2 8 51,-1 4 0,-4 5 11,-2 8 0,-4 4-364,-2 6 0,-4 5 369,-4 8 1,-5 4 67,-2 7 0,-5 3-58,-11-25 0,-3 1 0,-2 1 59,-1 3 1,-2 1 0,-1 0-64,-2 4 0,-1 0 0,-2 1 4,-1 1 0,-3 0 0,-1 0-30,-2-1 0,-1 0 0,-2-1-414,-1-1 1,-1 0-1,-2-1 96,-1-4 1,-1 0 0,-1-2-324,-7 27 1,-1-3-723,2-10 0,-2-4 1378,-1-13 0,2-6 0,-4 7 0,5-29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2.449"/>
    </inkml:context>
    <inkml:brush xml:id="br0">
      <inkml:brushProperty name="width" value="0.08571" units="cm"/>
      <inkml:brushProperty name="height" value="0.08571" units="cm"/>
      <inkml:brushProperty name="color" value="#E71224"/>
    </inkml:brush>
  </inkml:definitions>
  <inkml:trace contextRef="#ctx0" brushRef="#br0">0 43 14115,'70'-9'-359,"0"0"1,0 0-1,1 2 1,1 1-1,-2 3-1196,26 7 0,-1 4 1263,-26-3 1,1 1 0,2 0-742,3 0 1,1 0 0,0 0 505,2-1 1,1 0-1,0-1 527,3-1 0,1 0 0,-8 0 0,-4 0 0,-6-1 0,-13-1 0,0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8.882"/>
    </inkml:context>
    <inkml:brush xml:id="br0">
      <inkml:brushProperty name="width" value="0.08571" units="cm"/>
      <inkml:brushProperty name="height" value="0.08571" units="cm"/>
      <inkml:brushProperty name="color" value="#E71224"/>
    </inkml:brush>
  </inkml:definitions>
  <inkml:trace contextRef="#ctx0" brushRef="#br0">230 107 8871,'-51'-18'448,"9"2"-179,32 6-191,-1 0 23,-1 1 112,0-2-157,1 3-45,-1-1 258,5 3 112,1 1-145,4 2-24,0 1 573,2 2-785,0 14 459,0 14-78,4 27 112,1 27-375,-1-30 0,0 3-648,0 8 1,0 4 613,1 8 0,-1 4-84,-1 5 0,1 2 6,-1 9 0,1 1-14,-2-29 1,0 1-1,1 0 19,-1 2 0,1 1 1,-1 0-446,0 2 0,1 0 1,-1 0 489,0-2 0,-1 1 0,1-1-27,0 0 1,-1 0 0,0 0-327,0-3 0,0 0 0,0-1 347,0 28 1,-1 0-12,1-5 1,-1-1-40,0-8 0,0-1 5,0-5 1,0-1 27,-2-4 1,0-2-34,-1-4 0,0-3-105,-3-3 0,0-3 105,-7 41 608,0-17-933,-3-4-504,5-29 957,-2-5-1708,5-30 153,-2-26 1427,-3-29 0,6 15 0,-1-11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9.489"/>
    </inkml:context>
    <inkml:brush xml:id="br0">
      <inkml:brushProperty name="width" value="0.08571" units="cm"/>
      <inkml:brushProperty name="height" value="0.08571" units="cm"/>
      <inkml:brushProperty name="color" value="#E71224"/>
    </inkml:brush>
  </inkml:definitions>
  <inkml:trace contextRef="#ctx0" brushRef="#br0">0 98 10966,'6'0'-1165,"-2"0"1165,-4 0 22,62 17-11,-17-11-6,4 3 1,3-1 17,21-4 10,6-2-322,4 1 311,8 2 1,6 0-12,-45-4 0,1 0 6,2 1 0,1-1-12,3-1 1,1 0-6,2 0 0,-1 0-247,3 0 1,1 0 251,1 1 1,0-1-6,2 1 0,0 1-6,1 0 1,-1 1 5,0 1 0,-1 0 0,-1-1 0,-1 1 11,-1 0 0,-1 0 45,0-1 0,2-1 39,31-1 1,3 1-68,-23-2 0,1 1-326,-10-1 0,2 0 1,-4 0 302,6 0 1,-4 0 16,-1-2 1,-2 1-3,-3 0 0,2 0-9,22-1 0,1-1-11,-20 2 0,0-1-1040,21-1 0,-1 0 1023,-23-1 0,-4 0 17,2-1 0,0-1 58,-2 0 0,-1-1-114,-2 0 0,-1-1-286,-1-1 0,-2 0-352,42-10-214,-7-3 908,-33 4 0,-3 0 0,-3 1 0,12-7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9.738"/>
    </inkml:context>
    <inkml:brush xml:id="br0">
      <inkml:brushProperty name="width" value="0.08571" units="cm"/>
      <inkml:brushProperty name="height" value="0.08571" units="cm"/>
      <inkml:brushProperty name="color" value="#E71224"/>
    </inkml:brush>
  </inkml:definitions>
  <inkml:trace contextRef="#ctx0" brushRef="#br0">1 1 9756,'6'97'588,"-2"-46"1,2 0-164,10 44-837,-5-38 1,1 3 697,1 7 0,1 4-619,2 7 1,1 2 601,1 8 0,0 2-168,0 6 0,1 3-75,-8-29 0,0 1 1,0 1-9,-1 2 1,-1 1 0,0 1-19,0 2 0,-2 1 0,0 0-327,0 2 0,-2 0 0,0 0 338,1 1 0,-1-1 0,-1 2-11,0 0 0,0 0 0,0 1-56,0-1 0,0 0 0,0 0-49,-1 1 0,1-1 1,0 1-68,0-4 0,0-1 1,0 4-1107,0-7 1,0 4 0,0 0 0,0-5 661,1-2 0,-1-4 0,0 1 616,0 15 0,0 2 0,-1-15 0,0 7 0,-3-27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202"/>
    </inkml:context>
    <inkml:brush xml:id="br0">
      <inkml:brushProperty name="width" value="0.08571" units="cm"/>
      <inkml:brushProperty name="height" value="0.08571" units="cm"/>
      <inkml:brushProperty name="color" value="#E71224"/>
    </inkml:brush>
  </inkml:definitions>
  <inkml:trace contextRef="#ctx0" brushRef="#br0">38 145 13117,'13'-5'-638,"-2"1"537,-11 4 79,0 0-57,-28 46-22,21-29 101,-20 36-89,32-40 44,6-3-818,7-3-381,6-3-145,2-7 750,2-10 359,3-10 280,-1-10 135,0-4 279,-1 1 112,0 3-312,2 4-91,3 3 325,1 5-190,3 6-68,-4 4-190,-3 7 0,-8 2-34,-5 2 34,-9 9 224,-4 6 180,-5 13-191,-12 9 112,-8 6-101,-12 4-168,-6 2 34,-1-1-90,1-3 33,0-1-33,4-8-89,-13 7 89,13-14-202,-8 1-336,17-16 628,0-7-12,8-3-55,3-3-23,9-1-23,3 0-380,2 0 403,7 2 135,7 1-135,11-1 67,11 0-67,8-2 11,6 0 45,3 0-34,1-1 180,-1 1 22,18 3-90,-23 10-100,8 11-34,-31 15 336,-8 10-179,-9 7 34,-5 5-158,-3-2-33,-1-4 45,-4-5-56,-5-9 11,-6-9 0,-3-6-303,-4-10 202,-5-3-851,-8-8-1468,-23-8 2420,16-17 0,0 9 0,29-7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10.255"/>
    </inkml:context>
    <inkml:brush xml:id="br0">
      <inkml:brushProperty name="width" value="0.08571" units="cm"/>
      <inkml:brushProperty name="height" value="0.08571" units="cm"/>
      <inkml:brushProperty name="color" value="#E71224"/>
    </inkml:brush>
  </inkml:definitions>
  <inkml:trace contextRef="#ctx0" brushRef="#br0">8 146 15896,'-4'0'-1938,"1"0"1490,3 0 482,94-6 358,-7-2-941,2 2 1,8-1 783,-11 0 1,1 2-83,-22 1 0,1 1 0,3 0 44,6 0 1,2 0 0,2 1-138,5 0 0,1 0 0,2-1-19,7 1 0,1-1 0,2 0-475,-22 1 0,2 0 0,0-1 1,0 0 438,3 0 1,1 0 0,0-1-1,1 1 0,1-1 1,1 1 0,-1-1 0,1 1-1,1-1 1,-1 0-1,1 0 1,0 1-1,2 0 1,-1 0 0,0 0-1,1 1-5,-1 0 0,1 0 0,-1 1 0,0 0 0,0-1 0,0 2 0,0-1 0,-1 1-3,-2-1 0,0 1 1,-1 0-1,0 1 0,-3 0 0,-1 1 1,-1 1-1,0-1-1,19 2 0,-1-1 1,-2 3-377,-5 1 1,-2 1-1,-1 0 331,-6 0 1,-1 0 0,-2 1-87,-5-1 1,0 0 0,-3 0-113,28 3 1,-3 0-35,-9-3 1,0-1-1148,13-1 0,-4-2-539,-29-1 0,-3-2 1967,9-5 0,-10-2 0,-20 3 0,-18-9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10.412"/>
    </inkml:context>
    <inkml:brush xml:id="br0">
      <inkml:brushProperty name="width" value="0.08571" units="cm"/>
      <inkml:brushProperty name="height" value="0.08571" units="cm"/>
      <inkml:brushProperty name="color" value="#E71224"/>
    </inkml:brush>
  </inkml:definitions>
  <inkml:trace contextRef="#ctx0" brushRef="#br0">0 0 13184,'0'0'0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3.542"/>
    </inkml:context>
    <inkml:brush xml:id="br0">
      <inkml:brushProperty name="width" value="0.08571" units="cm"/>
      <inkml:brushProperty name="height" value="0.08571" units="cm"/>
      <inkml:brushProperty name="color" value="#E71224"/>
    </inkml:brush>
  </inkml:definitions>
  <inkml:trace contextRef="#ctx0" brushRef="#br0">0 185 12826,'11'0'22,"-3"0"12,64-7-23,-15-3-381,4 2 1,5-1 414,-17-1 0,0 0 78,5 0 0,1 1 1,2-2 0,2 1 49,3 1 1,1 0-96,5 1 1,1 0-944,4 2 1,1 0 964,4 2 1,1 1-39,3 1 0,0 1-40,1 0 0,0 1 12,0 0 0,-1 0 10,0 0 1,-1 0-28,1 1 0,0-1 142,-3 0 1,3 0-145,-10 1 0,5-1 0,-5 0 2,10 0 0,-2 0-29,19 0 1,-4 0 22,-35 0 1,-5-1 22,44-2-12,-9-1-44,-12-2 33,-11 1-11,2 2 302,-27 0-728,0 1 879,-27 1-3040,2 0 2691,-4-2 0,-4 2 1,-3-2-1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1.728"/>
    </inkml:context>
    <inkml:brush xml:id="br0">
      <inkml:brushProperty name="width" value="0.08571" units="cm"/>
      <inkml:brushProperty name="height" value="0.08571" units="cm"/>
      <inkml:brushProperty name="color" value="#E71224"/>
    </inkml:brush>
  </inkml:definitions>
  <inkml:trace contextRef="#ctx0" brushRef="#br0">119 249 16333,'-66'-17'460,"14"3"-449,62 12 291,13 1-44,23 1 123,17 0 101,18 0-954,13 0 606,-42 0 1,2 0-51,4 0 0,1 0-39,3 1 0,1-2 16,2-2 1,1-3-46,2 0 1,-1-3-17,-1-3 0,1-1 0,0-2 0,-1 1 28,-3-1 0,-2 1-6,-2 0 1,-2 1-46,-5 1 1,-2 1 67,33-8-56,-19 5 180,-14 3-157,-12 4-12,-16 3 0,-7 2-23,-13 2-9808,-2 0 9431,-6 4 1,4-3-1,-4 2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198"/>
    </inkml:context>
    <inkml:brush xml:id="br0">
      <inkml:brushProperty name="width" value="0.08571" units="cm"/>
      <inkml:brushProperty name="height" value="0.08571" units="cm"/>
      <inkml:brushProperty name="color" value="#E71224"/>
    </inkml:brush>
  </inkml:definitions>
  <inkml:trace contextRef="#ctx0" brushRef="#br0">0 342 16916,'93'-29'2017,"2"3"-1659,-10 8-218,-35 9 1,2 0-1090,4-1 0,2 0 977,6-1 0,0 0 11,3-1 0,1 0-124,1-1 1,0 0 89,1 0 1,-1 0-6,-2 0 0,-1 0 0,-2 0 0,-1 1-6,-6 0 1,-1 1 5,-5 1 0,-2 1 0,33-6 466,-15 4-500,-14 3-123,-13 4-157,-11 2 776,-11 2-1370,-8 0-999,-6 0-144,-3 11-694,-1 11-1815,-9 19 4560,-11 11 0,6-20 0,-4-5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588"/>
    </inkml:context>
    <inkml:brush xml:id="br0">
      <inkml:brushProperty name="width" value="0.08571" units="cm"/>
      <inkml:brushProperty name="height" value="0.08571" units="cm"/>
      <inkml:brushProperty name="color" value="#E71224"/>
    </inkml:brush>
  </inkml:definitions>
  <inkml:trace contextRef="#ctx0" brushRef="#br0">1 352 19011,'80'-6'650,"10"-3"-482,-32 1 0,2-2-1368,5-1 0,2 0 1222,6-2 0,2 1 6,6-2 0,2 0-28,1 1 0,2 1 6,2-2 0,0 0-6,-2 1 0,-1 0-6,-3 0 0,-2 0 6,-4 1 0,-3-1 0,-5 2 0,-2 0 0,-5 1 0,-2 0 265,-6 2 0,-1 0-276,38-5-56,-16 4-224,-14 2 525,-13 3-615,-9 1-649,-8 2-136,-3 0 730,1 1-2668,3-1-3137,3-1 6241,-1-4 0,-13 3 0,-8-2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767"/>
    </inkml:context>
    <inkml:brush xml:id="br0">
      <inkml:brushProperty name="width" value="0.08571" units="cm"/>
      <inkml:brushProperty name="height" value="0.08571" units="cm"/>
      <inkml:brushProperty name="color" value="#E71224"/>
    </inkml:brush>
  </inkml:definitions>
  <inkml:trace contextRef="#ctx0" brushRef="#br0">1 162 14663,'55'-41'-1603,"-1"1"1,7-5 0,-12 9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5.674"/>
    </inkml:context>
    <inkml:brush xml:id="br0">
      <inkml:brushProperty name="width" value="0.08571" units="cm"/>
      <inkml:brushProperty name="height" value="0.08571" units="cm"/>
      <inkml:brushProperty name="color" value="#E71224"/>
    </inkml:brush>
  </inkml:definitions>
  <inkml:trace contextRef="#ctx0" brushRef="#br0">1 81 9543,'4'-11'773,"-1"3"-560,-3 8 291,0 0-436,0-21-35,0 15 34,0-17-67,0 22-2958,0-1 2947,2 2-23,-1 0 34,2 0-11,-2 0-67,2 0-258,0 0-180,1 0-167,1-1-45,1-1 728,1-1 0,-3 1 0,0 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7.383"/>
    </inkml:context>
    <inkml:brush xml:id="br0">
      <inkml:brushProperty name="width" value="0.08571" units="cm"/>
      <inkml:brushProperty name="height" value="0.08571" units="cm"/>
      <inkml:brushProperty name="color" value="#E71224"/>
    </inkml:brush>
  </inkml:definitions>
  <inkml:trace contextRef="#ctx0" brushRef="#br0">102 1 12636,'-33'0'-292,"4"0"1,22 0 258,-1 3 33,-1 3 89,3 2-22,0-1 493,4-3-100,1-3 2453,1-1-2734,7 0-10,8 0 335,10 0-157,12 0-257,3 0 111,7 0-156,0 0 0,0 0 0,-1 0 11,-3 0 11,-3 0-34,-1 0 23,-4 0-32,-5 0-24,-6 0-12,-6 0-22,-9 0 68,-4 0 22,-4 0-3351,-1 0 136,0 9-897,0 0 4056,0 4 0,0-6 0,0-4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7.765"/>
    </inkml:context>
    <inkml:brush xml:id="br0">
      <inkml:brushProperty name="width" value="0.08571" units="cm"/>
      <inkml:brushProperty name="height" value="0.08571" units="cm"/>
      <inkml:brushProperty name="color" value="#E71224"/>
    </inkml:brush>
  </inkml:definitions>
  <inkml:trace contextRef="#ctx0" brushRef="#br0">81 534 16994,'-22'53'-185,"0"0"1,-12 40 150,32-65 34,10-7 123,7-20-111,15-3 55,9-14-56,12-11-11,3-21-56,2-12 0,-8-8 112,-10-3-22,-13-1-23,-13 5 22,-8 3-10,-15 5 10,-4 8 595,-13 7-438,-2 12-190,-1 5-78,0 5-370,5 4-101,4 3-101,8 4-886,8 6-2239,3 3 3775,3 1 0,0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394"/>
    </inkml:context>
    <inkml:brush xml:id="br0">
      <inkml:brushProperty name="width" value="0.08571" units="cm"/>
      <inkml:brushProperty name="height" value="0.08571" units="cm"/>
      <inkml:brushProperty name="color" value="#E71224"/>
    </inkml:brush>
  </inkml:definitions>
  <inkml:trace contextRef="#ctx0" brushRef="#br0">126 13 11101,'-4'-7'11,"1"1"-56,3 6 45,-46 55-56,30-21 56,-33 42-246,44-37-427,3-8 236,2-9-302,9-9-281,8-7-1142,12-11 2162,8-10 0,-16 6 0,-2-4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8.309"/>
    </inkml:context>
    <inkml:brush xml:id="br0">
      <inkml:brushProperty name="width" value="0.08571" units="cm"/>
      <inkml:brushProperty name="height" value="0.08571" units="cm"/>
      <inkml:brushProperty name="color" value="#E71224"/>
    </inkml:brush>
  </inkml:definitions>
  <inkml:trace contextRef="#ctx0" brushRef="#br0">0 0 16916,'8'0'-11,"-2"0"-12,-6 0-55,0 0 67,6 0 0,-3 0-23,6 9 34,-1 7 56,3 16 0,2 9-56,0 5-235,-1 0-471,-3-7-897,0-4-918,1-8-1277,2-10 3798,-1-7 0,-4-7 0,-3-3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8.927"/>
    </inkml:context>
    <inkml:brush xml:id="br0">
      <inkml:brushProperty name="width" value="0.08571" units="cm"/>
      <inkml:brushProperty name="height" value="0.08571" units="cm"/>
      <inkml:brushProperty name="color" value="#E71224"/>
    </inkml:brush>
  </inkml:definitions>
  <inkml:trace contextRef="#ctx0" brushRef="#br0">0 1 15482,'46'20'56,"0"1"0,35 18-56,-49-12-45,-4 0-168,-4 0 0,-9-2 213,-6-1 56,-6 3 79,-12 4 33,-7 8 56,-14 5-79,-8 2 102,0-4-57,5-9-10,11-11-79,9-9-101,7-8-101,5 1 67,9 0 68,10 9-23,16 4 23,14 5-12,9 0 23,6 0-34,-1-3-11,-4-2-78,-4 1-1,-25-7 12,-6 2 67,-22-3 90,-16 10-34,-14 13-45,-22 10-11,-12 8 0,17-20 0,-1-2-180,-17 10-257,-5-1-829,44-31-2902,14-13 4168,19-27 0,-6 15 0,10-12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146"/>
    </inkml:context>
    <inkml:brush xml:id="br0">
      <inkml:brushProperty name="width" value="0.08571" units="cm"/>
      <inkml:brushProperty name="height" value="0.08571" units="cm"/>
      <inkml:brushProperty name="color" value="#E71224"/>
    </inkml:brush>
  </inkml:definitions>
  <inkml:trace contextRef="#ctx0" brushRef="#br0">446 0 18328,'0'9'-1087,"-41"75"605,6-23-377,0 1 0,-2 2 859,8-20 0,1-3 0,-26 33 226,6-15-237,10-15 82,10-13-1236,8-9-2051,6-7-964,1-8 4397,0-7 0,6-1 1,1-3-1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378"/>
    </inkml:context>
    <inkml:brush xml:id="br0">
      <inkml:brushProperty name="width" value="0.08571" units="cm"/>
      <inkml:brushProperty name="height" value="0.08571" units="cm"/>
      <inkml:brushProperty name="color" value="#E71224"/>
    </inkml:brush>
  </inkml:definitions>
  <inkml:trace contextRef="#ctx0" brushRef="#br0">1 1 18877,'2'1'-594,"0"0"605,-2-1 1,47 67 44,-19-26-51,5 8 1,1 2-6,6 8 0,2 2-438,4 0-514,0-7-213,-1-7-23,-4-14-862,-2-14-953,-3-11 3003,-3-31 0,-14 18 0,-7-18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941"/>
    </inkml:context>
    <inkml:brush xml:id="br0">
      <inkml:brushProperty name="width" value="0.08571" units="cm"/>
      <inkml:brushProperty name="height" value="0.08571" units="cm"/>
      <inkml:brushProperty name="color" value="#E71224"/>
    </inkml:brush>
  </inkml:definitions>
  <inkml:trace contextRef="#ctx0" brushRef="#br0">0 365 16187,'88'20'-56,"-15"2"-22,-53 1 78,-5 8 0,-1 6 56,-7 7-90,-2 0 68,-5 2 33,-7-5-67,-4-4 23,-6-6 21,1-9 80,6-6-124,5-10-101,3-3-101,2-3 191,3 0 112,31 0-90,2-1 0,31-3 56,-8-2-44,5 1 10,-1 1 382,21 3-101,-23 3-34,11 4 246,-28 2-402,-2 3-90,-2-1 11,2-3-45,2-3 45,1-5 11,6-15-45,0-12-11,2-22-67,-4-16 44,-9-12 1,-13-9-1,-13-8-686,-8 3 641,-21 2 46,-8 14-146,-18 15 22,-5 20-380,-11 18-236,19 12-1266,1 24-796,26 14 2995,11 44 1,1-35 0,4 14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0.097"/>
    </inkml:context>
    <inkml:brush xml:id="br0">
      <inkml:brushProperty name="width" value="0.08571" units="cm"/>
      <inkml:brushProperty name="height" value="0.08571" units="cm"/>
      <inkml:brushProperty name="color" value="#E71224"/>
    </inkml:brush>
  </inkml:definitions>
  <inkml:trace contextRef="#ctx0" brushRef="#br0">0 0 21185,'7'3'-6880,"-2"-1"2196,-5-2 4684,0 0 0,0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1.081"/>
    </inkml:context>
    <inkml:brush xml:id="br0">
      <inkml:brushProperty name="width" value="0.08571" units="cm"/>
      <inkml:brushProperty name="height" value="0.08571" units="cm"/>
      <inkml:brushProperty name="color" value="#E71224"/>
    </inkml:brush>
  </inkml:definitions>
  <inkml:trace contextRef="#ctx0" brushRef="#br0">65 311 17633,'-36'-2'986,"8"-1"-963,33-5 89,11-4 22,17-6 168,18-10-156,15-5-68,8-5-78,1 0-11,1 4 11,-2 6-33,-7 8 33,-4 5-34,-13 6 23,-10 3 11,-13 1-23,-11 2 23,-8 2 23,-4 0-3508,-3 1 1009,2 0-572,6 0-616,7 0 3664,9-4 0,-12 3 0,1-2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1.567"/>
    </inkml:context>
    <inkml:brush xml:id="br0">
      <inkml:brushProperty name="width" value="0.08571" units="cm"/>
      <inkml:brushProperty name="height" value="0.08571" units="cm"/>
      <inkml:brushProperty name="color" value="#E71224"/>
    </inkml:brush>
  </inkml:definitions>
  <inkml:trace contextRef="#ctx0" brushRef="#br0">265 19 16793,'1'-10'-460,"0"1"494,-1 9 168,0 0 145,-60 79 101,33-13-1496,-11 4 0,1 6 1222,21-16 0,5 1-118,-1 6 0,0 2-245,1 1 1,1-1 261,2-3 0,1-2-68,1-8 0,1-2 29,0 28-34,3-25-123,2-22 1811,12-15-1688,6-10 34,19-5-34,9-11 1161,8-17-1318,3-15 23,-5-16 150,-7-5-118,-13 4-32,-12 7 122,-11 9 24,-6 13 77,-6 9-89,-8 10-78,-9 4 44,-8 3-223,-1 0-57,0 0-268,9 0-741,6 0-2128,9 0 3451,21-22 0,-11 17 0,13-17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032"/>
    </inkml:context>
    <inkml:brush xml:id="br0">
      <inkml:brushProperty name="width" value="0.08571" units="cm"/>
      <inkml:brushProperty name="height" value="0.08571" units="cm"/>
      <inkml:brushProperty name="color" value="#E71224"/>
    </inkml:brush>
  </inkml:definitions>
  <inkml:trace contextRef="#ctx0" brushRef="#br0">6 0 17924,'-3'3'-246,"1"-1"246,21 79 56,6-14-51,-2 0 1,3 4-284,-1-20 0,1-3 278,0-2 0,1-1 0,25 36-168,1-10 261,-3-12-452,2-6-985,-3-14-203,-2-11-335,-3-13-315,-3-21 2197,-4-25 0,-15 14 0,-7-12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390"/>
    </inkml:context>
    <inkml:brush xml:id="br0">
      <inkml:brushProperty name="width" value="0.08571" units="cm"/>
      <inkml:brushProperty name="height" value="0.08571" units="cm"/>
      <inkml:brushProperty name="color" value="#E71224"/>
    </inkml:brush>
  </inkml:definitions>
  <inkml:trace contextRef="#ctx0" brushRef="#br0">0 561 15247,'60'-7'44,"0"0"1,2-1 0,-3-2-12,-6 0 1,-1-2-643,9-4 1,2-2 647,8-4 0,3-2-928,9-4 0,2-1 900,7-5 0,1-2-4,-28 12 1,1-1 0,-1 0-135,1 0 0,-1 0 0,0 1 138,28-10 0,0 2-22,-8 7 0,-2 3-1,-7 7 1,-4 3-135,-8 4 1,-3 4 47,39 8-92,-25 11 190,-22 13 477,-18 13-387,-13 7 1776,-7 9-1575,-6 7-78,-4 5 89,1 10-234,0 5 1107,3 4-1175,2 2-123,-2-33 0,0-2-706,4 24-1054,1 7-1512,-9-43 3410,-3-14 1,-2-13 0,0-9-1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522"/>
    </inkml:context>
    <inkml:brush xml:id="br0">
      <inkml:brushProperty name="width" value="0.08571" units="cm"/>
      <inkml:brushProperty name="height" value="0.08571" units="cm"/>
      <inkml:brushProperty name="color" value="#E71224"/>
    </inkml:brush>
  </inkml:definitions>
  <inkml:trace contextRef="#ctx0" brushRef="#br0">237 1 9722,'-48'52'127,"1"0"0,3-5 0,6-5-127,7-7-112,12-12-627,9-11-460,16-16 1199,15-26 0,-8 14 0,7-12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681"/>
    </inkml:context>
    <inkml:brush xml:id="br0">
      <inkml:brushProperty name="width" value="0.08571" units="cm"/>
      <inkml:brushProperty name="height" value="0.08571" units="cm"/>
      <inkml:brushProperty name="color" value="#E71224"/>
    </inkml:brush>
  </inkml:definitions>
  <inkml:trace contextRef="#ctx0" brushRef="#br0">0 647 18440,'90'-27'242,"-1"1"1,2-2 0,-1 1-154,-3 4 1,0-1-877,-23 6 0,1-1 0,2 0 809,5-3 1,3 1 0,0-1-23,3-1 0,2 0 0,1 0-49,1 1 0,1 0 0,0 1-480,1-1 0,-1 1 0,0 1 361,-3 1 0,-1 1 0,0 1-12,-5 1 1,0 1 0,-1 0-139,-6 2 1,-2 1 0,0 1-305,24-1 0,-3 3-139,-7 2 1,-2 1-1022,-6 4 1,-3 1 1781,-3 1 0,-6 2 0,9-2 0,-20 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845"/>
    </inkml:context>
    <inkml:brush xml:id="br0">
      <inkml:brushProperty name="width" value="0.08571" units="cm"/>
      <inkml:brushProperty name="height" value="0.08571" units="cm"/>
      <inkml:brushProperty name="color" value="#E71224"/>
    </inkml:brush>
  </inkml:definitions>
  <inkml:trace contextRef="#ctx0" brushRef="#br0">0 1 14462,'0'0'0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6.807"/>
    </inkml:context>
    <inkml:brush xml:id="br0">
      <inkml:brushProperty name="width" value="0.08571" units="cm"/>
      <inkml:brushProperty name="height" value="0.08571" units="cm"/>
      <inkml:brushProperty name="color" value="#E71224"/>
    </inkml:brush>
  </inkml:definitions>
  <inkml:trace contextRef="#ctx0" brushRef="#br0">1 168 12210,'81'-11'336,"-5"12"-314,-29 24-10,-1 12 32,-6 7-21,-10 6-23,-13 3-11,-8 0-113,-12 0 124,-15-3 101,-12-4-67,-15-5 100,-5-8 45,4-7-44,4-8-46,13-5-66,11-8 22,9-2-90,7-3-56,4 0 11,12-3-66,15-10 66,21-8 0,0-3 1,3-3 66,33-13 23,-27 14 0,-1 2 12,15-1-35,5 10 1,-32 8 22,1 7 112,-30 11 829,-2 5-649,-3 11-69,0 3 102,2 2-213,2 0-11,6-5-101,4-5 45,9-9 22,33-14 11,-7-20-622,29-19 544,-16-19 0,-1-9 11,-7-1 22,-16 1-33,-20 5-44,-16 4-91,-20 1-268,-43-13 403,0 23 101,-30 0-101,21 34-616,8 8-1289,10 19 1905,6 28 0,18-19 0,4 17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6.973"/>
    </inkml:context>
    <inkml:brush xml:id="br0">
      <inkml:brushProperty name="width" value="0.08571" units="cm"/>
      <inkml:brushProperty name="height" value="0.08571" units="cm"/>
      <inkml:brushProperty name="color" value="#E71224"/>
    </inkml:brush>
  </inkml:definitions>
  <inkml:trace contextRef="#ctx0" brushRef="#br0">1 1 6943,'0'0'0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1.810"/>
    </inkml:context>
    <inkml:brush xml:id="br0">
      <inkml:brushProperty name="width" value="0.08571" units="cm"/>
      <inkml:brushProperty name="height" value="0.08571" units="cm"/>
      <inkml:brushProperty name="color" value="#E71224"/>
    </inkml:brush>
  </inkml:definitions>
  <inkml:trace contextRef="#ctx0" brushRef="#br0">62 239 9442,'-33'-74'112,"7"8"-89,24 42-12,1 0 414,1 6-335,0 3-34,0 7 78,0 2-134,0 3-280,0 3 280,0 16 34,0 7 11,0 22-45,0 12 134,0 15-20,6 17 60,-3-37 0,0 2-74,3 5 1,0 3 33,0 4 1,1 1-436,0 5 1,0 1 339,0 4 0,-1 1 23,2 3 0,-2 1-29,0 1 1,-1 1-34,-1-3 0,-1-1 6,1-6 0,-2-2-6,-1-8 0,-1-3 5,1-8 1,-1-3-6,0 31 78,0-21-134,0-15 112,0-17 431,0-14-487,-1-6-280,-2-20-1725,-4-14 2005,-3-21 0,3 17 0,2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145"/>
    </inkml:context>
    <inkml:brush xml:id="br0">
      <inkml:brushProperty name="width" value="0.08571" units="cm"/>
      <inkml:brushProperty name="height" value="0.08571" units="cm"/>
      <inkml:brushProperty name="color" value="#E71224"/>
    </inkml:brush>
  </inkml:definitions>
  <inkml:trace contextRef="#ctx0" brushRef="#br0">1 56 10541,'37'-13'705,"3"3"-458,-6 10 77,8 0-245,2 0-45,4 0-23,3 0-11,-2 0 11,0 0 68,-4-1-79,1-2 0,-4-2-11,-1-1-146,-4 0-437,-7 1-617,-3 1-929,-7 3 2140,-3 0 0,-8 1 0,-4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539"/>
    </inkml:context>
    <inkml:brush xml:id="br0">
      <inkml:brushProperty name="width" value="0.08571" units="cm"/>
      <inkml:brushProperty name="height" value="0.08571" units="cm"/>
      <inkml:brushProperty name="color" value="#E71224"/>
    </inkml:brush>
  </inkml:definitions>
  <inkml:trace contextRef="#ctx0" brushRef="#br0">145 145 12434,'-10'5'56,"3"-2"-56,7-3 168,-52 64-101,35-28-22,-11 8 0,2 1 201,23-1-167,2-1 213,11-3-124,7-3-146,17-3 12,9-8 134,9-8-157,8-9 0,4-8 11,2-17-22,-5-11 0,-10-15-33,-7-28 22,-23 17-12,-9-15-223,-30 27 32,-11 0 214,-19 3 34,-6 4 0,0 1-34,6 7 0,11 6-1109,13 5-785,11 6 179,16-3 1715,23-9 0,-12 9 0,9-4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803"/>
    </inkml:context>
    <inkml:brush xml:id="br0">
      <inkml:brushProperty name="width" value="0.08571" units="cm"/>
      <inkml:brushProperty name="height" value="0.08571" units="cm"/>
      <inkml:brushProperty name="color" value="#E71224"/>
    </inkml:brush>
  </inkml:definitions>
  <inkml:trace contextRef="#ctx0" brushRef="#br0">253 0 13162,'-42'66'261,"0"0"1,2-1 0,7-1-167,17-12 0,5-1-391,-2 4 0,1 0 368,1 3 1,2 0-34,2-1 1,0 0-12,3-2 0,1 0-17,1-5 0,1 0-11,1 34-146,8-19 136,5-22-685,12-21-658,5-16-1168,7-28-1254,5-18 3775,-1-28 0,-16 27 0,-7 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989"/>
    </inkml:context>
    <inkml:brush xml:id="br0">
      <inkml:brushProperty name="width" value="0.08571" units="cm"/>
      <inkml:brushProperty name="height" value="0.08571" units="cm"/>
      <inkml:brushProperty name="color" value="#E71224"/>
    </inkml:brush>
  </inkml:definitions>
  <inkml:trace contextRef="#ctx0" brushRef="#br0">0 66 13218,'76'-10'56,"0"0"-56,-5 8-34,4-1-559,2-1-1390,-2 0 156,-4-2 1827,-7-5 0,-28 4 0,-12-2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216"/>
    </inkml:context>
    <inkml:brush xml:id="br0">
      <inkml:brushProperty name="width" value="0.08571" units="cm"/>
      <inkml:brushProperty name="height" value="0.08571" units="cm"/>
      <inkml:brushProperty name="color" value="#E71224"/>
    </inkml:brush>
  </inkml:definitions>
  <inkml:trace contextRef="#ctx0" brushRef="#br0">50 0 13532,'-4'9'135,"1"-1"-90,-6 48-45,5-11-23,-8 51-78,6-24 68,0-3-57,2-6-79,2-9 57,2-10-638,0-8 100,7-9-638,1-12-1144,10-6 2432,2-25 0,-8 12 0,-1-12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062"/>
    </inkml:context>
    <inkml:brush xml:id="br0">
      <inkml:brushProperty name="width" value="0.08571" units="cm"/>
      <inkml:brushProperty name="height" value="0.08571" units="cm"/>
      <inkml:brushProperty name="color" value="#E71224"/>
    </inkml:brush>
  </inkml:definitions>
  <inkml:trace contextRef="#ctx0" brushRef="#br0">432 0 12424,'-41'72'33,"-1"0"1,2 0 0,5-1-23,14-11 0,3 0-331,-2 5 1,0 0 319,1 1 0,1 0 28,0 0 0,1 0-28,0-4 0,2-1 0,1-5 0,1-3 12,-11 40 555,6-24-612,6-22 159,6-21-248,3-15 330,2-10-1013,1-22-656,10-16 789,6-31 359,13-20 235,-11 37 1,0-1-82,0-2 0,0 0 199,0 3 0,0 1 230,10-38 684,-4 21-830,-8 20 33,-5 17 102,-6 14-247,-1 8-45,-1 5 45,1 3 45,7 7 341,-2 6-285,5 13-101,-7 8 33,-2 11-10,-4 8 100,-5 6-101,-8 2 1,-6-6-46,-6-10 79,-3-6 90,11-20-1,2-3-145,12-15-123,1 0-112,3-12-1356,37-40 1232,7-6-644,-5 9 1,4-1 69,-3 6 0,1 1 933,3-7 0,-2 3 0,8-6 0,-11 7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515"/>
    </inkml:context>
    <inkml:brush xml:id="br0">
      <inkml:brushProperty name="width" value="0.08571" units="cm"/>
      <inkml:brushProperty name="height" value="0.08571" units="cm"/>
      <inkml:brushProperty name="color" value="#E71224"/>
    </inkml:brush>
  </inkml:definitions>
  <inkml:trace contextRef="#ctx0" brushRef="#br0">90 1 14719,'45'48'-11,"-1"-1"0,-3 1 0,-8 1-56,-12 39-777,-7 10 922,-10-44 1,-1 1-40,-1 3 0,-2 2-17,-6 2 1,-4 1-23,-1 1 0,-3 0-34,-7-1 1,-3-1 33,0-3 0,-2-2 0,1-4 0,0-4-247,-20 33-1534,10-15 223,16-35 184,8-10-1841,18-36 3249,12-18 1,-8 11 0,6-7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750"/>
    </inkml:context>
    <inkml:brush xml:id="br0">
      <inkml:brushProperty name="width" value="0.08571" units="cm"/>
      <inkml:brushProperty name="height" value="0.08571" units="cm"/>
      <inkml:brushProperty name="color" value="#E71224"/>
    </inkml:brush>
  </inkml:definitions>
  <inkml:trace contextRef="#ctx0" brushRef="#br0">1 31 15280,'49'-9'-191,"0"-1"1,38-2-404,-44 17-415,-5 5-1074,-3 3-46,-6 3-292,-6-1 2421,-7-1 0,-8-7 0,-5-3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935"/>
    </inkml:context>
    <inkml:brush xml:id="br0">
      <inkml:brushProperty name="width" value="0.08571" units="cm"/>
      <inkml:brushProperty name="height" value="0.08571" units="cm"/>
      <inkml:brushProperty name="color" value="#E71224"/>
    </inkml:brush>
  </inkml:definitions>
  <inkml:trace contextRef="#ctx0" brushRef="#br0">0 132 13947,'38'-10'-975,"4"-2"-628,7-5-1131,6-7 2734,0-8 0,-23 13 0,-8 1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219"/>
    </inkml:context>
    <inkml:brush xml:id="br0">
      <inkml:brushProperty name="width" value="0.08571" units="cm"/>
      <inkml:brushProperty name="height" value="0.08571" units="cm"/>
      <inkml:brushProperty name="color" value="#E71224"/>
    </inkml:brush>
  </inkml:definitions>
  <inkml:trace contextRef="#ctx0" brushRef="#br0">12 0 13252,'1'4'-157,"0"-2"246,-1-2-21,37 67-24,-13-19 18,3 5 0,1 3 129,6 22-79,-1 4-56,0-2-34,-2-3 12,-6-13-23,-3-11-11,-8-17-22,-6-13 22,-5-11 515,-3-8-247,-11-3-268,-9-3-347,-17-7-280,-8-7 279,-6-10-2778,3-11 3126,16-5 0,4-2 0,0 6 0,-5-27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381"/>
    </inkml:context>
    <inkml:brush xml:id="br0">
      <inkml:brushProperty name="width" value="0.08571" units="cm"/>
      <inkml:brushProperty name="height" value="0.08571" units="cm"/>
      <inkml:brushProperty name="color" value="#E71224"/>
    </inkml:brush>
  </inkml:definitions>
  <inkml:trace contextRef="#ctx0" brushRef="#br0">0 1 13768,'68'2'-355,"0"1"0,-1 0 0,-5 0-900,27 7-1288,2 1 2543,-2-2 0,-39-3 0,-13-2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565"/>
    </inkml:context>
    <inkml:brush xml:id="br0">
      <inkml:brushProperty name="width" value="0.08571" units="cm"/>
      <inkml:brushProperty name="height" value="0.08571" units="cm"/>
      <inkml:brushProperty name="color" value="#E71224"/>
    </inkml:brush>
  </inkml:definitions>
  <inkml:trace contextRef="#ctx0" brushRef="#br0">0 79 13465,'22'2'-2577,"5"-1"-684,6-16 3261,4-11 0,-15 6 0,-4-1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866"/>
    </inkml:context>
    <inkml:brush xml:id="br0">
      <inkml:brushProperty name="width" value="0.08571" units="cm"/>
      <inkml:brushProperty name="height" value="0.08571" units="cm"/>
      <inkml:brushProperty name="color" value="#E71224"/>
    </inkml:brush>
  </inkml:definitions>
  <inkml:trace contextRef="#ctx0" brushRef="#br0">0 1 14978,'29'49'22,"0"-1"0,1 2 1,-2 0 78,16 37-340,-21-40 1,0 0 205,18 44 244,-2-8-222,-7-11 33,-6-15-22,-6-12 91,-8-14-315,-4-10 224,-6-9 268,-5-6 310,-14-4-566,-15-1 32,-18-1-44,-9-2-224,-1-10-493,6-10-2835,9-19 3552,11-18 0,17 25 0,7-2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5.007"/>
    </inkml:context>
    <inkml:brush xml:id="br0">
      <inkml:brushProperty name="width" value="0.08571" units="cm"/>
      <inkml:brushProperty name="height" value="0.08571" units="cm"/>
      <inkml:brushProperty name="color" value="#E71224"/>
    </inkml:brush>
  </inkml:definitions>
  <inkml:trace contextRef="#ctx0" brushRef="#br0">0 192 16389,'82'-34'-493,"-1"-1"0,3 3 1,-1 6-1588,-13 15 0,0 6-772,6-3 1,1 0 2851,2 0 0,-6 0 0,13-1 0,-21 2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7.805"/>
    </inkml:context>
    <inkml:brush xml:id="br0">
      <inkml:brushProperty name="width" value="0.08571" units="cm"/>
      <inkml:brushProperty name="height" value="0.08571" units="cm"/>
      <inkml:brushProperty name="color" value="#E71224"/>
    </inkml:brush>
  </inkml:definitions>
  <inkml:trace contextRef="#ctx0" brushRef="#br0">0 38 13577,'22'61'153,"0"-1"0,0 1 0,-4 0 65,-7-8 1,-3-1-426,3 5 1,0 0 295,1 0 1,0 1 27,1-5 0,2-1-94,17 34-23,2-23 114,0-24-81,-1-21 57,2-17 55,2-24 168,3-21-358,1-29 0,-21 27 0,-2-1-597,0-5 0,-3-1 631,-2-1 0,-3 0-470,-3 4 1,-2 0 144,0-42-229,-5 14-18,-3 12-1915,2 6-1670,2 25 4168,16 1 0,-9 26 0,8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198"/>
    </inkml:context>
    <inkml:brush xml:id="br0">
      <inkml:brushProperty name="width" value="0.08571" units="cm"/>
      <inkml:brushProperty name="height" value="0.08571" units="cm"/>
      <inkml:brushProperty name="color" value="#E71224"/>
    </inkml:brush>
  </inkml:definitions>
  <inkml:trace contextRef="#ctx0" brushRef="#br0">310 0 16165,'-52'60'-49,"0"0"1,4-4-1,5-3-40,1 16 66,7-11-44,13-16-504,11-17 100,7-14 426,12-7-739,11-4-1165,15-13-248,12-10 1346,6-19 851,-3-6 89,-6 3 651,-13 11 22,-12 13-101,-10 12 123,-6 6-224,-2 3-201,0 10-12,-2 11-167,-3 18-79,0 13-101,0 6-23,3-2-77,3-8-248,20-12 280,0-18-861,23-27-1346,-2-27 157,11-35 2118,-23 25 0,-1 1 0,6-10 0,-6 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527"/>
    </inkml:context>
    <inkml:brush xml:id="br0">
      <inkml:brushProperty name="width" value="0.08571" units="cm"/>
      <inkml:brushProperty name="height" value="0.08571" units="cm"/>
      <inkml:brushProperty name="color" value="#E71224"/>
    </inkml:brush>
  </inkml:definitions>
  <inkml:trace contextRef="#ctx0" brushRef="#br0">303 22 8691,'0'-12'1434,"0"3"-1175,0 9 659,0 0-638,-51 45 1,30 5-147,-10-2 1,-1 6-555,19-1 0,5 1 571,-5 8 0,1 2-67,0 6 0,-1 1 56,1 3 0,-1 1-95,1 0 0,1-2-29,0-3 1,1-2 0,2-8 0,1-2-25,-1 36-3,3-26-180,5-22 191,0-18 0,0-13 0,3-9 1230,3-13-1230,11-18-527,9-26 135,11-25 62,-16 28 0,0-1 313,2-4 1,-1-1 32,0 2 1,-2 1 73,15-41 168,-11 15-135,-12 35-101,-5 14 90,-7 25-157,0 3 45,0 7 783,0 14-514,0 22-163,-1 11 1,2 5-62,0 39-300,-1-27 1,2 0 265,0-19 0,1-2 23,-1 0 0,1 0-34,2 46 0,0-5-132,1-7-71,0-10-894,3-10-1279,2-10-1176,3-15 3552,2-17 0,-7-11 0,-2-11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448"/>
    </inkml:context>
    <inkml:brush xml:id="br0">
      <inkml:brushProperty name="width" value="0.08571" units="cm"/>
      <inkml:brushProperty name="height" value="0.08571" units="cm"/>
      <inkml:brushProperty name="color" value="#E71224"/>
    </inkml:brush>
  </inkml:definitions>
  <inkml:trace contextRef="#ctx0" brushRef="#br0">63 0 14428,'-5'68'45,"0"-1"0,0 4 0,0-1-45,-1-4 0,0 1-763,0 6 0,0 3 785,1 3 1,0 0 10,3 3 1,-1-1-34,2 0 0,-1 0-45,1-4 1,2 0-35,3-6 1,2-2-337,1-8 1,4-3-1390,20 30-323,9-38 2127,5-40 0,-20-12 0,-3-12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825"/>
    </inkml:context>
    <inkml:brush xml:id="br0">
      <inkml:brushProperty name="width" value="0.08571" units="cm"/>
      <inkml:brushProperty name="height" value="0.08571" units="cm"/>
      <inkml:brushProperty name="color" value="#E71224"/>
    </inkml:brush>
  </inkml:definitions>
  <inkml:trace contextRef="#ctx0" brushRef="#br0">38 0 15706,'-10'50'29,"-1"-1"1,2 1 0,2 0-30,6 39-619,1 4 619,8-2 0,3-9-33,10-15 153,4-18-355,4-19 78,5-15-538,4-20-829,5-27 661,4-25 445,1-28 171,-25 38 0,-2-2 230,-2 1 1,-1 0 16,6-40 145,-12 19 344,-8 19 800,-4 21-829,-5 15-426,-4 9-34,-4 10 67,-3 12 283,2 12-227,4 16-89,3 11-34,4 7 0,2 8 22,8 4-44,4 0-213,9-4-1525,6-12-783,4-20 2543,3-18 0,-15-13 0,-2-8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193"/>
    </inkml:context>
    <inkml:brush xml:id="br0">
      <inkml:brushProperty name="width" value="0.08571" units="cm"/>
      <inkml:brushProperty name="height" value="0.08571" units="cm"/>
      <inkml:brushProperty name="color" value="#E71224"/>
    </inkml:brush>
  </inkml:definitions>
  <inkml:trace contextRef="#ctx0" brushRef="#br0">32 502 16199,'53'-12'-340,"1"0"0,-1-3 0,-2-3 340,34-28 0,-42 19 0,-1-2-22,37-33 22,-7 1-146,-11 4-56,-12 11-336,-14 11 505,-17 10-830,-10 8 0,-23 3 863,-13 1 258,-24 6 67,-17 1-79,-14 18-144,-13 10-35,45-3 1,1 2 251,2 3 0,1 2 29,-34 30-337,22 5-56,23 6 45,19 11-22,15 8-46,28 5-425,17-27 0,11-5-662,-2-16 1,5-6-956,28 9 1,5-11 2109,-8-22 0,-5-9 0,15 0 0,-13-9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639"/>
    </inkml:context>
    <inkml:brush xml:id="br0">
      <inkml:brushProperty name="width" value="0.08571" units="cm"/>
      <inkml:brushProperty name="height" value="0.08571" units="cm"/>
      <inkml:brushProperty name="color" value="#E71224"/>
    </inkml:brush>
  </inkml:definitions>
  <inkml:trace contextRef="#ctx0" brushRef="#br0">242 1 15415,'-11'54'63,"0"0"0,0 2 1,-2-2 70,-14 30-100,11-36 0,0 1-12,-2 1 0,1 2 6,1 1 0,0 1-28,2 0 0,1 0-392,1-2 1,3-1 357,-3 43-784,5-17-392,5-20-1031,8-25-1288,9-18 3529,13-39 0,-10 17 0,0-20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848"/>
    </inkml:context>
    <inkml:brush xml:id="br0">
      <inkml:brushProperty name="width" value="0.08571" units="cm"/>
      <inkml:brushProperty name="height" value="0.08571" units="cm"/>
      <inkml:brushProperty name="color" value="#E71224"/>
    </inkml:brush>
  </inkml:definitions>
  <inkml:trace contextRef="#ctx0" brushRef="#br0">69 0 16333,'-13'54'22,"0"-1"1,0-1-1,3-3-22,0 22-145,4-1-113,3-3-616,3-7-649,11-14-2097,8-20 3620,15-20 0,-13-8 0,-2-6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0.177"/>
    </inkml:context>
    <inkml:brush xml:id="br0">
      <inkml:brushProperty name="width" value="0.08571" units="cm"/>
      <inkml:brushProperty name="height" value="0.08571" units="cm"/>
      <inkml:brushProperty name="color" value="#E71224"/>
    </inkml:brush>
  </inkml:definitions>
  <inkml:trace contextRef="#ctx0" brushRef="#br0">1 667 17700,'33'68'-190,"4"-14"190,3-44 0,11-12-79,10-18-156,12-18 123,-32 10 0,0-3-39,1-3 0,0-2-7,-2-1 1,-2 0-273,24-35 396,-20 5-10,-21 5 32,-14 3-77,-27-3-34,-11 3 44,-22 4 79,-7 10 0,0 14 0,4 14 50,13 10-4072,11 23 604,17 3 3418,21 11 0,-2-14 0,11-6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0.363"/>
    </inkml:context>
    <inkml:brush xml:id="br0">
      <inkml:brushProperty name="width" value="0.08571" units="cm"/>
      <inkml:brushProperty name="height" value="0.08571" units="cm"/>
      <inkml:brushProperty name="color" value="#E71224"/>
    </inkml:brush>
  </inkml:definitions>
  <inkml:trace contextRef="#ctx0" brushRef="#br0">130 18 13352,'-71'-10'-2540,"16"3"1,51 7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240"/>
    </inkml:context>
    <inkml:brush xml:id="br0">
      <inkml:brushProperty name="width" value="0.08571" units="cm"/>
      <inkml:brushProperty name="height" value="0.08571" units="cm"/>
      <inkml:brushProperty name="color" value="#E71224"/>
    </inkml:brush>
  </inkml:definitions>
  <inkml:trace contextRef="#ctx0" brushRef="#br0">461 137 10955,'1'-52'1994,"0"8"-1803,-1 41-79,0-2-56,0-1 168,0 2 23,-2-2-225,-2 1-22,-3 0-11,-2 2 0,-2 0-56,-5 2 67,-2 5 0,-7 16 0,-5 18 0,-8 29 22,15-24 0,0 4-269,-4 9 0,1 3 348,-1 7 0,1 2-500,0 6 1,1 1 454,3 2 0,3 3-8,6-8 1,2 4 0,2-3 35,0 8 0,3-1-84,-2 20 0,5-6-23,8-37 1,3-7 22,12 33-101,18-20 101,42-20-538,-8-22-123,-21-17 0,1-8-1400,28-25-1626,1-22 3687,-43 14 0,-4 0 0,8-6 0,-15 4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640"/>
    </inkml:context>
    <inkml:brush xml:id="br0">
      <inkml:brushProperty name="width" value="0.08571" units="cm"/>
      <inkml:brushProperty name="height" value="0.08571" units="cm"/>
      <inkml:brushProperty name="color" value="#E71224"/>
    </inkml:brush>
  </inkml:definitions>
  <inkml:trace contextRef="#ctx0" brushRef="#br0">627 1 14350,'76'31'29,"0"1"1,0 1 0,-4 2 26,-15-2 0,-2 2-1017,1 3 1,0 2 966,-2 1 0,-2 1-6,-2 0 0,-1 1 0,-2 0 0,-3 1 41,-2-1 0,-2 0-58,-4 1 0,-3 0 6,-5 1 0,-3 0-34,10 47 22,-17 2-44,-20 0 67,-27 1 45,4-48 0,-6-2-45,-9 3 0,-6-3 16,-10 2 1,-4-2 17,-7 1 0,-4-2-251,-8 1 0,-3-2 234,-4-2 0,-1-2-344,-2-3 0,0-3 422,4-3 0,-1-3-50,17-9 0,-1-1 0,4-3-45,-4 1 0,4-2-51,-10-1 1,9-2 450,9-6-1610,26-3-2363,17-1 3573,10 0 0,6 0 0,0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850"/>
    </inkml:context>
    <inkml:brush xml:id="br0">
      <inkml:brushProperty name="width" value="0.08571" units="cm"/>
      <inkml:brushProperty name="height" value="0.08571" units="cm"/>
      <inkml:brushProperty name="color" value="#E71224"/>
    </inkml:brush>
  </inkml:definitions>
  <inkml:trace contextRef="#ctx0" brushRef="#br0">0 0 10776,'0'0'0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722"/>
    </inkml:context>
    <inkml:brush xml:id="br0">
      <inkml:brushProperty name="width" value="0.08571" units="cm"/>
      <inkml:brushProperty name="height" value="0.08571" units="cm"/>
      <inkml:brushProperty name="color" value="#E71224"/>
    </inkml:brush>
  </inkml:definitions>
  <inkml:trace contextRef="#ctx0" brushRef="#br0">0 0 18328,'4'2'-2071,"-1"-1"1,-3-1 0,0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8.303"/>
    </inkml:context>
    <inkml:brush xml:id="br0">
      <inkml:brushProperty name="width" value="0.08571" units="cm"/>
      <inkml:brushProperty name="height" value="0.08571" units="cm"/>
      <inkml:brushProperty name="color" value="#E71224"/>
    </inkml:brush>
  </inkml:definitions>
  <inkml:trace contextRef="#ctx0" brushRef="#br0">1 0 6428,'0'0'0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6.935"/>
    </inkml:context>
    <inkml:brush xml:id="br0">
      <inkml:brushProperty name="width" value="0.08571" units="cm"/>
      <inkml:brushProperty name="height" value="0.08571" units="cm"/>
      <inkml:brushProperty name="color" value="#E71224"/>
    </inkml:brush>
  </inkml:definitions>
  <inkml:trace contextRef="#ctx0" brushRef="#br0">13 121 11179,'-7'0'370,"2"0"-404,5 0 12,0 0 22,3 0 56,3 0-56,6 0 100,4 0-55,5 1 11,3 1 57,1-1-46,2 0-22,0 0 11,2-1 67,0 2 79,5-1 10,1 2 24,3-1 122,2 1-313,-1-3 44,3 0 69,1 0-68,1 0 156,3 0 56,28 0-268,-14 0 134,25 0-56,-19-1 145,4-2-66,2-2-123,1 0 55,5-4 157,-18 2 0,3-2-185,-15 2 0,2 0-308,17-4 1,0 1 313,30-4 55,-3 1 46,1 2-135,-7 2 1,-1 2-57,-32 4 1,0 1 10,22-1-22,14 1 22,-45 2 1,-12 0-23,-10 0 33,-11 0 1,-7 0 548,-5 0-2991,-2 0-1064,-10 0 3473,-7 0 0,4 0 0,-2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6.128"/>
    </inkml:context>
    <inkml:brush xml:id="br0">
      <inkml:brushProperty name="width" value="0.08571" units="cm"/>
      <inkml:brushProperty name="height" value="0.08571" units="cm"/>
      <inkml:brushProperty name="color" value="#E71224"/>
    </inkml:brush>
  </inkml:definitions>
  <inkml:trace contextRef="#ctx0" brushRef="#br0">142 58 9196,'-53'-21'1053,"8"3"-817,39 16 32,-2 0 102,2-1 246,-1 1 269,1 0-448,1 0-22,2 2-56,2-1-158,-1 1-234,2-2 78,4 2-45,0-2 0,4 2 11,1 0 22,3 1-33,3 1-33,2 1 33,2 1 0,1 1-45,-1-2 45,2 0 45,0-1-45,0 1-23,-1-1 23,-4 0 45,-3 0-11,-2-1-34,-4 0 22,-4-1 23,0 0-7698,-3 0 7653,1-7 0,-1 5 0,1-4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8.298"/>
    </inkml:context>
    <inkml:brush xml:id="br0">
      <inkml:brushProperty name="width" value="0.08571" units="cm"/>
      <inkml:brushProperty name="height" value="0.08571" units="cm"/>
      <inkml:brushProperty name="color" value="#E71224"/>
    </inkml:brush>
  </inkml:definitions>
  <inkml:trace contextRef="#ctx0" brushRef="#br0">0 105 10765,'52'-4'339,"1"0"1,0 0 0,-1 0 41,39-5-191,-41 4 1,2 0-12,2-2 0,0 1-33,3 1 0,1-1-612,1 0 1,0 1 560,1 0 0,2 1-45,0-1 1,2 1 66,0 1 1,2 0-34,1 0 0,0 1 28,3 0 0,1 1-34,0 0 1,0 1-34,1-1 0,0 1 67,-1 0 0,0 0-39,0 0 0,0 0-51,-1 0 1,-1 0 49,-1 0 1,0 0-6,-4 0 1,-1 0-35,-2 0 1,-1 1 5,-6-1 0,1 0-17,15 0 1,-2 1-1,28-1-88,-40 0 0,-3 0 88,-2 0-22,-16 0 12,-15 0 21,-11 0-33,-6 0-94,-5 0-1911,-11 0-1185,-13 0 3190,-21 0 0,18 0 0,0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7.576"/>
    </inkml:context>
    <inkml:brush xml:id="br0">
      <inkml:brushProperty name="width" value="0.08571" units="cm"/>
      <inkml:brushProperty name="height" value="0.08571" units="cm"/>
      <inkml:brushProperty name="color" value="#E71224"/>
    </inkml:brush>
  </inkml:definitions>
  <inkml:trace contextRef="#ctx0" brushRef="#br0">8 41 11078,'-7'4'1849,"8"-2"-1221,27-2-393,9 0 403,13 0-77,12-1-259,13 1-333,14-1 98,10 1-34,-48 0 1,1 0-313,0 0 0,1 0 307,-1 0 0,0 0-6,0 0 1,1 0 5,-1 2 0,0 0-28,-1 0 0,1 0 11,44 4 22,-9-2-33,-12 0 23,-16-2-23,-15-1 0,-14 1-11,-14-2-34,-8 2-202,-6-2-309,-4 1-1909,-9-1-535,-6-12 3000,-15-12 0,15 6 0,-1-2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9.469"/>
    </inkml:context>
    <inkml:brush xml:id="br0">
      <inkml:brushProperty name="width" value="0.08571" units="cm"/>
      <inkml:brushProperty name="height" value="0.08571" units="cm"/>
      <inkml:brushProperty name="color" value="#E71224"/>
    </inkml:brush>
  </inkml:definitions>
  <inkml:trace contextRef="#ctx0" brushRef="#br0">0 145 9913,'14'-7'549,"8"-2"-426,14-3 23,9-2-135,9 1-11,4 2 45,8 2 11,2 3-45,0 3-11,6 2 56,3 1 11,6 0-763,6 0 763,3 0-11,2 0-209,0 0 187,-1-4-23,-2-3 22,-8-4-33,-7-2-44,-12 4 44,-12 1 0,-13 4-56,-14 2-616,-10 1-91,-9 1 472,-4 1-2533,-2 4 2871,0-2 0,0 2 1,0-4-1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255"/>
    </inkml:context>
    <inkml:brush xml:id="br0">
      <inkml:brushProperty name="width" value="0.08571" units="cm"/>
      <inkml:brushProperty name="height" value="0.08571" units="cm"/>
      <inkml:brushProperty name="color" value="#E71224"/>
    </inkml:brush>
  </inkml:definitions>
  <inkml:trace contextRef="#ctx0" brushRef="#br0">683 98 10092,'-53'-27'403,"0"0"1,3 1-1,5 8 225,-2 24-359,-2 7-45,1 13-34,-1 12 12,3 10 190,2 14-212,3 16-18,21-32 1,2 3-661,1 5 0,1 1 570,0 4 1,1 2-62,3 2 1,0 1-235,3 2 1,1-1 222,2 0 0,2-1-39,1-1 0,2 0 33,1-4 1,2-1 10,3-5 1,2-1-40,12 44-22,11-11 45,6-9-22,3-11-460,3-11 67,5-13-426,1-11-492,3-13 784,-3-8-427,0-6-355,8-34 1342,-18-3 0,-5-4 0,-22 12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725"/>
    </inkml:context>
    <inkml:brush xml:id="br0">
      <inkml:brushProperty name="width" value="0.08571" units="cm"/>
      <inkml:brushProperty name="height" value="0.08571" units="cm"/>
      <inkml:brushProperty name="color" value="#E71224"/>
    </inkml:brush>
  </inkml:definitions>
  <inkml:trace contextRef="#ctx0" brushRef="#br0">808 6 11123,'8'-1'146,"-2"0"-124,78-2 12,-21 6-29,5 1 1,5 4 89,-21 4 0,-2 4-313,5 5 0,-1 4 414,2 2 1,-2 3 83,1 4 0,-2 3-168,-1 3 0,-2 2-340,-3 4 1,-2 2 260,-3 1 1,-1 3-34,-5 1 0,-2 0-100,-3 0 0,-4 0 77,-3-2 1,-4-1-34,8 45 56,-14-6 168,-10-4 225,-24 1 66,-16 2-663,6-41 0,-5-2 310,-8 3 1,-4-1-62,-7 1 0,-5-1-40,-8 2 1,-5-1 196,-8 0 0,-3-1-955,22-16 1,0 0 0,-2-2 871,-2 1 1,-1-2 0,0-1-5,1-1 1,-1-1 0,0-1-66,-27 8 0,1-3-50,9-5 0,2-3 0,12-4 0,3-4-247,9-4 1,3-2-259,-31 0-3317,10-21-368,36-6 4286,7-18 0,29 17 1,3 2-1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974"/>
    </inkml:context>
    <inkml:brush xml:id="br0">
      <inkml:brushProperty name="width" value="0.08571" units="cm"/>
      <inkml:brushProperty name="height" value="0.08571" units="cm"/>
      <inkml:brushProperty name="color" value="#E71224"/>
    </inkml:brush>
  </inkml:definitions>
  <inkml:trace contextRef="#ctx0" brushRef="#br0">6 0 15907,'-3'10'-7216,"1"-3"7216,2-7 0,0 0 0,0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431"/>
    </inkml:context>
    <inkml:brush xml:id="br0">
      <inkml:brushProperty name="width" value="0.08571" units="cm"/>
      <inkml:brushProperty name="height" value="0.08571" units="cm"/>
      <inkml:brushProperty name="color" value="#E71224"/>
    </inkml:brush>
  </inkml:definitions>
  <inkml:trace contextRef="#ctx0" brushRef="#br0">569 254 9039,'-6'-10'638,"0"3"-582,6 7 12,0 0 10,-18-50 157,13 30 931,-14-41-1009,17 45-90,1-1 101,1 2 90,0 2-90,0 2 190,0 0-246,0 3-112,0 1 45,0 3-11,0 2-146,0 1 56,-2 1 56,1 6 0,-5 8 313,-1 13 91,-4 14-259,-6 12 125,-3 18 32,-7 18-400,12-36 1,0 3 298,-1 7 1,-1 4 78,-1 7 0,-1 2-17,-1 7 1,0 2-180,-1 7 0,1 2-21,5-29 1,1 1-1,0 0-427,1 0 0,-1 1 0,2 0 420,-5 31 0,1-1-39,1-7 1,2-2-13,2-8 1,1-2 11,2-10 0,1-2-17,2-9 0,1-2 11,-2 36-11,3-2-11,0-37-12,2-2 1,0-34 297,0-7-577,-1-4 248,-4-3-2669,0-14-1243,-3-17 3966,2-27 0,3 21 0,1-2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4.710"/>
    </inkml:context>
    <inkml:brush xml:id="br0">
      <inkml:brushProperty name="width" value="0.08571" units="cm"/>
      <inkml:brushProperty name="height" value="0.08571" units="cm"/>
      <inkml:brushProperty name="color" value="#E71224"/>
    </inkml:brush>
  </inkml:definitions>
  <inkml:trace contextRef="#ctx0" brushRef="#br0">726 40 11750,'-33'-13'-101,"7"2"-100,26 11-2130,0 0 2410,0-2 414,0-1-90,0-2 34,0 2-123,0 1 481,0 1-784,-3 16 304,-3 10-114,-7 23-178,-5 13-23,-6 11 0,-6 8-781,-9 9 775,16-43 1,-3 0-124,-2 1 0,-3 0-100,0-3 0,-3-1 206,0-3 1,-2-2 67,-32 26 101,4-16-11,7-12 224,13-13 78,13-10 44,14-8 405,10-3-819,5-2 306,23-10-350,9-9-23,30-15 56,11-8-56,13-5-6,-38 22 0,2 0-379,0 1 0,2-1 379,1 1 1,-1 2-1,-1 1 1,0 1-174,44-14-589,-36 19 1,-2 2-589,23-4-358,7 5-584,-42 3 2298,-16-3 0,-12 4 0,-8-1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651"/>
    </inkml:context>
    <inkml:brush xml:id="br0">
      <inkml:brushProperty name="width" value="0.08571" units="cm"/>
      <inkml:brushProperty name="height" value="0.08571" units="cm"/>
      <inkml:brushProperty name="color" value="#E71224"/>
    </inkml:brush>
  </inkml:definitions>
  <inkml:trace contextRef="#ctx0" brushRef="#br0">0 1 14025,'19'0'56,"5"2"-45,14 15-11,9 0-33,11 2-685,10 1-895,6-5-908,4-4 2521,0-5 0,-33-4 0,-12-2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853"/>
    </inkml:context>
    <inkml:brush xml:id="br0">
      <inkml:brushProperty name="width" value="0.08571" units="cm"/>
      <inkml:brushProperty name="height" value="0.08571" units="cm"/>
      <inkml:brushProperty name="color" value="#E71224"/>
    </inkml:brush>
  </inkml:definitions>
  <inkml:trace contextRef="#ctx0" brushRef="#br0">88 0 14753,'2'8'180,"0"-1"-180,-2-7 0,0 0 112,-19 58-112,5-15-90,-15 52 79,13-29-270,6-2-424,6-7-449,10-10-953,9-16-604,14-14 2711,13-23 0,-16 3 0,-4-9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118"/>
    </inkml:context>
    <inkml:brush xml:id="br0">
      <inkml:brushProperty name="width" value="0.08571" units="cm"/>
      <inkml:brushProperty name="height" value="0.08571" units="cm"/>
      <inkml:brushProperty name="color" value="#E71224"/>
    </inkml:brush>
  </inkml:definitions>
  <inkml:trace contextRef="#ctx0" brushRef="#br0">580 1 13465,'-54'17'74,"-1"0"1,2 3 0,3 6 48,13 9 1,3 6 27,-2 1 0,1 2 5,1 3 1,3 2 11,1 1 0,3 1-335,3 0 1,3 1 166,4-2 0,2 1 0,-3 41-23,10-10 12,18-16 59,17-18-1012,22-24-1378,22-14-1075,13-36 3417,-36 5 0,-4-2 0,9-11 0,-11-1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303"/>
    </inkml:context>
    <inkml:brush xml:id="br0">
      <inkml:brushProperty name="width" value="0.08571" units="cm"/>
      <inkml:brushProperty name="height" value="0.08571" units="cm"/>
      <inkml:brushProperty name="color" value="#E71224"/>
    </inkml:brush>
  </inkml:definitions>
  <inkml:trace contextRef="#ctx0" brushRef="#br0">0 85 14865,'50'-6'-73,"1"-1"0,45-4-330,-26 8-504,5-4-1446,4-1-863,1-5 3216,-4 0 0,-34 4 0,-12 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507"/>
    </inkml:context>
    <inkml:brush xml:id="br0">
      <inkml:brushProperty name="width" value="0.08571" units="cm"/>
      <inkml:brushProperty name="height" value="0.08571" units="cm"/>
      <inkml:brushProperty name="color" value="#E71224"/>
    </inkml:brush>
  </inkml:definitions>
  <inkml:trace contextRef="#ctx0" brushRef="#br0">135 0 15146,'-24'73'18,"0"-1"1,1-1 0,3-3-14,8-18 1,2-2-6,-3 48 0,5-8-179,7-14-427,8-16-492,6-18-583,12-17-481,8-13 2162,5-27 0,-16 12 0,-4-15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755"/>
    </inkml:context>
    <inkml:brush xml:id="br0">
      <inkml:brushProperty name="width" value="0.08571" units="cm"/>
      <inkml:brushProperty name="height" value="0.08571" units="cm"/>
      <inkml:brushProperty name="color" value="#E71224"/>
    </inkml:brush>
  </inkml:definitions>
  <inkml:trace contextRef="#ctx0" brushRef="#br0">371 0 15347,'46'72'15,"0"-1"0,-4 0 0,-8-1-10,-21-12 1,-7 0-1008,1 6 0,-3 2 1036,0 3 0,-3 2-34,-6 6 0,-4 2 0,-3 4 0,-5 1-286,-9 5 0,-5-1-112,-5 2 0,-5 0-1187,-4-2 1,-4-1 43,-1-5 0,-2-3 1541,0-8 0,3-6 0,-8 10 0,15-27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167"/>
    </inkml:context>
    <inkml:brush xml:id="br0">
      <inkml:brushProperty name="width" value="0.08571" units="cm"/>
      <inkml:brushProperty name="height" value="0.08571" units="cm"/>
      <inkml:brushProperty name="color" value="#E71224"/>
    </inkml:brush>
  </inkml:definitions>
  <inkml:trace contextRef="#ctx0" brushRef="#br0">0 0 13992,'31'55'772,"-7"11"-649,-20 18-749,-2-34 1,-1 3 642,-1 3 0,0 1-17,-3 2 0,0-1-449,0-3 1,0-1-952,-6 43-606,3-20-638,4-24 2745,2-25 1,0-16-1,0-12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572"/>
    </inkml:context>
    <inkml:brush xml:id="br0">
      <inkml:brushProperty name="width" value="0.08571" units="cm"/>
      <inkml:brushProperty name="height" value="0.08571" units="cm"/>
      <inkml:brushProperty name="color" value="#E71224"/>
    </inkml:brush>
  </inkml:definitions>
  <inkml:trace contextRef="#ctx0" brushRef="#br0">0 332 14406,'72'-20'201,"-1"-1"1,2 1 0,0 4-112,-10 9 0,1 4-654,9-2 1,4 0 568,10 2 1,3-1-650,6 0 0,2-1 647,-27 1 1,0 0 0,2 0 48,2-1 1,0 0-1,1-1-45,2 0 1,0 0-1,1 0 105,0 0 0,0 0 0,0 1-34,1 0 1,0 0 0,0 1-46,-1 0 1,-1 2-1,0-1-26,-1 1 1,0 1 0,0 0-12,-3 1 0,-1-1 1,1 1 14,-4 0 0,1 0 0,-1 0 11,-2 0 1,-1 0-1,0 0-16,31 0 0,-2 0-6,-3 0 0,-1 0 0,-6 0 0,-1 0-13,-6 0 1,-2 0 12,-6 0 0,0 0 16,17 0 1,-2 0-17,-25 0 0,-2 0 0,11 0 0,-7 0-11,0 0-11,-21 0 22,-14 0 529,-10 0-529,-8 0 1478,-5 0-1466,-3 0 767,-2 0-1776,0-4-1860,0-10-886,0-12 3743,0-12 0,0 14 0,0 3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805"/>
    </inkml:context>
    <inkml:brush xml:id="br0">
      <inkml:brushProperty name="width" value="0.08571" units="cm"/>
      <inkml:brushProperty name="height" value="0.08571" units="cm"/>
      <inkml:brushProperty name="color" value="#E71224"/>
    </inkml:brush>
  </inkml:definitions>
  <inkml:trace contextRef="#ctx0" brushRef="#br0">1 9 17162,'5'-4'-33,"-1"0"-90,-4 4 627,0 0 56,14 69-358,-7-4-431,3 1 0,-2 7 251,-3-7 1,-2 0 5,0 9 0,-1 2-28,1 5 0,-1 0-34,-1 2 0,-1-1-381,2-6 1,-1-1-51,1-6 0,0-2-303,2-7 1,0-2-1054,2-7 0,0-3 1860,5 31 1,-2-36 0,-5-19-1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104"/>
    </inkml:context>
    <inkml:brush xml:id="br0">
      <inkml:brushProperty name="width" value="0.08571" units="cm"/>
      <inkml:brushProperty name="height" value="0.08571" units="cm"/>
      <inkml:brushProperty name="color" value="#E71224"/>
    </inkml:brush>
  </inkml:definitions>
  <inkml:trace contextRef="#ctx0" brushRef="#br0">93 0 13432,'1'76'291,"-6"9"-179,-6 10-853,1-39 0,-1 2 707,0 7 1,1 0-365,-1 3 0,2 0-627,3-3 0,2-1-285,-1-5 0,4-3 1310,20 36 0,-14-43 0,14-20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179"/>
    </inkml:context>
    <inkml:brush xml:id="br0">
      <inkml:brushProperty name="width" value="0.08571" units="cm"/>
      <inkml:brushProperty name="height" value="0.08571" units="cm"/>
      <inkml:brushProperty name="color" value="#E71224"/>
    </inkml:brush>
  </inkml:definitions>
  <inkml:trace contextRef="#ctx0" brushRef="#br0">753 0 11852,'-19'64'7,"-1"1"1,2-3-1,3-1 15,3 34-1108,4 5 1198,1-1 34,4-4-68,1-9-44,2-8 0,0-11 10,0-7 350,0-11-383,0-11 191,0-13-146,-1-12-56,-6-7 0,-8-8 423,-13-10-445,-10-9 0,-10-13 22,-10-7 22,-5-1 202,-5-1 11,-1 6 101,0 3 270,8 7-449,11 7 492,13 5-279,15 7-370,11 3-135,7 2-22,8-2 79,16-4 33,17-7-212,24-9-359,15-10-326,8-9 438,-40 19 0,0 0-479,-1-2 1,0 0-542,39-30-571,-7-3 2095,-7-4 0,-31 28 0,-11 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611"/>
    </inkml:context>
    <inkml:brush xml:id="br0">
      <inkml:brushProperty name="width" value="0.08571" units="cm"/>
      <inkml:brushProperty name="height" value="0.08571" units="cm"/>
      <inkml:brushProperty name="color" value="#E71224"/>
    </inkml:brush>
  </inkml:definitions>
  <inkml:trace contextRef="#ctx0" brushRef="#br0">9 85 15056,'-5'5'135,"1"-1"-147,4-4 12,0 0 34,55 0 0,-6-3-1,1 1 1,4-1 22,35-3-45,-39 1 0,0 0-11,3 1 0,0 0-241,2-2 1,0 0-304,1 0 0,-1-1-190,-4 1 0,-1 0-745,41-5-1146,-20 4 2625,-22 2 0,-24 4 0,-14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786"/>
    </inkml:context>
    <inkml:brush xml:id="br0">
      <inkml:brushProperty name="width" value="0.08571" units="cm"/>
      <inkml:brushProperty name="height" value="0.08571" units="cm"/>
      <inkml:brushProperty name="color" value="#E71224"/>
    </inkml:brush>
  </inkml:definitions>
  <inkml:trace contextRef="#ctx0" brushRef="#br0">145 0 14439,'-35'60'205,"0"1"1,3-1 0,7-1-71,14 34-394,8-44 0,1 2 259,1-1 0,1 1 0,0 48-336,2-3-1113,8-9-1778,6-15 3227,10-24 0,-11-23 0,-2-17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7.305"/>
    </inkml:context>
    <inkml:brush xml:id="br0">
      <inkml:brushProperty name="width" value="0.08571" units="cm"/>
      <inkml:brushProperty name="height" value="0.08571" units="cm"/>
      <inkml:brushProperty name="color" value="#E71224"/>
    </inkml:brush>
  </inkml:definitions>
  <inkml:trace contextRef="#ctx0" brushRef="#br0">314 0 11101,'-19'85'115,"0"0"1,1 2 0,2-1-10,5-8 1,1 1-1826,0 11 0,1 2 1909,2-24 0,0 1 1,0 2-50,0 5 1,1 1 0,-1 1-15,0 4 0,-1 2 1,1 0-61,-1 3 0,0 1 1,0-1-251,0 1 1,0 1-1,-1-1 216,0-1 1,1 0 0,-1 0 18,1-2 0,0-1 1,0 0-35,1-3 1,1-1 0,0 0-4,1-4 0,1-1 0,0 0-12,2-5 1,0-2 0,0 0-4,1 25 0,0-3 266,1-11 0,1-3-272,3-10 1,2-3-161,-1-9 0,3-3-719,14 31-572,3-20-2756,11-17 4213,-10-24 0,-2-8 0,-15-13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7.841"/>
    </inkml:context>
    <inkml:brush xml:id="br0">
      <inkml:brushProperty name="width" value="0.08571" units="cm"/>
      <inkml:brushProperty name="height" value="0.08571" units="cm"/>
      <inkml:brushProperty name="color" value="#E71224"/>
    </inkml:brush>
  </inkml:definitions>
  <inkml:trace contextRef="#ctx0" brushRef="#br0">1 24 12893,'53'-13'90,"7"3"-45,6 10-45,14 0-1205,9 0 1216,7 3 0,2 6 44,-1 8-43,-5 8-12,-6 9 377,-8 13-108,-6 15-73,-39-22 0,-3 4 3,-2 7 0,-4 4-15,-2 10 1,-4 4-193,-3 8 1,-3 4 315,-3 10-1,-3 3-753,-3-25 0,-1 1 0,0 1 510,0 3 0,-2 1 0,0 2-64,-2 3 0,-1 2 0,-1 0 59,-1 1 1,0 0 0,-2 0-27,-3 1 1,-1 1 0,0-2 3,-2 0 0,0 0 1,-1-1-38,0-1 0,0-1 0,0-1 0,-1-2 0,0-1 0,1 0 14,0-5 1,1 0 0,0 3-425,-3 15 1,1 4-1,0-7 387,0 8 1,0-3-266,4-18 1,1 1-1,1-7-278,1-8 1,0-6-1462,-4 38-1334,-3-19 3361,-3-18 0,8-26 0,-2-12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8.141"/>
    </inkml:context>
    <inkml:brush xml:id="br0">
      <inkml:brushProperty name="width" value="0.08571" units="cm"/>
      <inkml:brushProperty name="height" value="0.08571" units="cm"/>
      <inkml:brushProperty name="color" value="#E71224"/>
    </inkml:brush>
  </inkml:definitions>
  <inkml:trace contextRef="#ctx0" brushRef="#br0">1 18 14899,'58'-2'183,"-1"1"0,3-1 0,0 0-116,-4 1 1,1 0-727,7 0 1,3 0 658,8 1 0,2 0-6,7 0 0,1 0-263,7 0 1,1 0-449,3 0 0,1 0-415,2 0 0,-1-1-112,-3 0 1,-1 0 1243,-6 0 0,-6 1 0,12-2 0,-31 2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9.805"/>
    </inkml:context>
    <inkml:brush xml:id="br0">
      <inkml:brushProperty name="width" value="0.08571" units="cm"/>
      <inkml:brushProperty name="height" value="0.08571" units="cm"/>
      <inkml:brushProperty name="color" value="#E71224"/>
    </inkml:brush>
  </inkml:definitions>
  <inkml:trace contextRef="#ctx0" brushRef="#br0">258 1 13846,'-3'9'-516,"1"-1"618,2 54-58,0-13-10,0 4 0,0 2 335,1 26-145,7 2-22,1 2-23,8 1-67,-1 1-377,0 1 343,-3-5-66,-4-13-12,-1-17 79,-4-20-1,-2-16 57,-1-10 246,-1-5-202,-3-2-179,-14-1-638,-13-10-135,-21-7-1850,-10-17-256,-5-18 2879,1-16 0,29 27 0,9 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9.972"/>
    </inkml:context>
    <inkml:brush xml:id="br0">
      <inkml:brushProperty name="width" value="0.08571" units="cm"/>
      <inkml:brushProperty name="height" value="0.08571" units="cm"/>
      <inkml:brushProperty name="color" value="#E71224"/>
    </inkml:brush>
  </inkml:definitions>
  <inkml:trace contextRef="#ctx0" brushRef="#br0">0 37 12599,'83'-4'-1218,"0"0"0,-3-1 0,-3 0 428,-17 2 0,-3 1-360,1-2 1,-1 1 1149,-2 1 0,-4 0 0,7 0 0,-17 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179"/>
    </inkml:context>
    <inkml:brush xml:id="br0">
      <inkml:brushProperty name="width" value="0.08571" units="cm"/>
      <inkml:brushProperty name="height" value="0.08571" units="cm"/>
      <inkml:brushProperty name="color" value="#E71224"/>
    </inkml:brush>
  </inkml:definitions>
  <inkml:trace contextRef="#ctx0" brushRef="#br0">1 1 15045,'24'85'-1132,"-3"-12"841,-5-35-516,-4-6 303,3-5-1648,-1-4 438,3-9 1714,0-5 0,-7-6 0,-3-3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493"/>
    </inkml:context>
    <inkml:brush xml:id="br0">
      <inkml:brushProperty name="width" value="0.08571" units="cm"/>
      <inkml:brushProperty name="height" value="0.08571" units="cm"/>
      <inkml:brushProperty name="color" value="#E71224"/>
    </inkml:brush>
  </inkml:definitions>
  <inkml:trace contextRef="#ctx0" brushRef="#br0">146 1 14126,'-23'54'-53,"0"0"1,2 0 0,2-1 97,-6 36-5683,7-4 5638,8-5 78,4-10 1477,5-5-1555,12-5 781,7-5-781,16-5 0,11-9 22,8-9-22,9-10-246,2-8-628,3-8 202,-5-4-483,-4-2 3023,-10-7-1868,3-18 0,-27 13 0,0-12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727"/>
    </inkml:context>
    <inkml:brush xml:id="br0">
      <inkml:brushProperty name="width" value="0.08571" units="cm"/>
      <inkml:brushProperty name="height" value="0.08571" units="cm"/>
      <inkml:brushProperty name="color" value="#E71224"/>
    </inkml:brush>
  </inkml:definitions>
  <inkml:trace contextRef="#ctx0" brushRef="#br0">286 0 15079,'-16'66'-8,"0"-1"1,-2 10-1,-1 2 25,-3 9 0,-1 3-819,7-24 1,0 2-1,1 1 787,0 1 0,0 1 0,1 0-127,1 0 0,1 0 0,1 0-30,1-3 0,2 0 1,1-1-726,-2 31 1,4-2-718,0-5 1,4-4 1613,8-7 0,0-7 0,-4 12 0,11-30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14.159"/>
    </inkml:context>
    <inkml:brush xml:id="br0">
      <inkml:brushProperty name="width" value="0.08571" units="cm"/>
      <inkml:brushProperty name="height" value="0.08571" units="cm"/>
      <inkml:brushProperty name="color" value="#E71224"/>
    </inkml:brush>
  </inkml:definitions>
  <inkml:trace contextRef="#ctx0" brushRef="#br0">0 1 9330,'0'0'0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432"/>
    </inkml:context>
    <inkml:brush xml:id="br0">
      <inkml:brushProperty name="width" value="0.08571" units="cm"/>
      <inkml:brushProperty name="height" value="0.08571" units="cm"/>
      <inkml:brushProperty name="color" value="#E71224"/>
    </inkml:brush>
  </inkml:definitions>
  <inkml:trace contextRef="#ctx0" brushRef="#br0">1 0 10552,'8'41'885,"5"8"-628,19 21 1,4 12-564,-15-37 0,1 2 311,1 5 1,0 0 55,2 3 1,1 1-34,-1 2 0,0 0 17,1 2 0,-1-1-40,1 0 1,-2-1-6,-1-1 0,1-1 0,-2-3 0,1-2-90,17 39-862,-3-20-377,-2-25-1764,-3-22 3122,0-42 0,-15 13 0,-4-21 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211"/>
    </inkml:context>
    <inkml:brush xml:id="br0">
      <inkml:brushProperty name="width" value="0.08571" units="cm"/>
      <inkml:brushProperty name="height" value="0.08571" units="cm"/>
      <inkml:brushProperty name="color" value="#E71224"/>
    </inkml:brush>
  </inkml:definitions>
  <inkml:trace contextRef="#ctx0" brushRef="#br0">104 0 11213,'-15'77'254,"-1"-1"0,1 7 0,2 3-1519,0 8 1,2 3 1219,3-2 1,2-1-438,1-6 0,3-4-167,5-14 0,4-5-405,15 30 442,14-45 612,15-35 0,-23-15 0,-2-6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670"/>
    </inkml:context>
    <inkml:brush xml:id="br0">
      <inkml:brushProperty name="width" value="0.08571" units="cm"/>
      <inkml:brushProperty name="height" value="0.08571" units="cm"/>
      <inkml:brushProperty name="color" value="#E71224"/>
    </inkml:brush>
  </inkml:definitions>
  <inkml:trace contextRef="#ctx0" brushRef="#br0">0 44 13184,'57'-10'4,"-1"0"0,6 0 0,0 4-4,1 5 0,1 2-1225,9-2 1,2 1 1224,5-1 0,1 0 28,5 0 0,1 0-23,3 1 1,1-1-6,5 1 0,0-1 28,3 1 0,0 0-24,-32 1 0,0 1 0,0 0-8,0 0 0,1 1 0,-1 0 27,30 2 0,-1 2-23,-4 1 0,-2 1 5,-5 1 1,-3 0-6,-6 3 0,-4 2-146,-6 2 1,-3 4 161,-7 1 1,-4 5 202,-6 3 1,-4 4-69,-5 4 0,-4 4 51,-3 6 0,-5 3-298,-3 6 0,-3 3 303,-3 8 1,-3 4-79,-2 4 0,-4 3-292,-1 9 0,-3 2 196,0 5 1,-3 0-34,1 4 0,-3 2 37,0-34 1,-1 2-1,0-2-37,-2 32 0,-2 0-28,-1-3 0,-2-1 28,1-5 0,0-2-176,1-5 0,0-3-284,0-5 1,0-3-359,1-7 0,-1-1-1180,-3 12 1,-4-4 1997,-1-21 0,1-4 0,-9 38 0,4-56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931"/>
    </inkml:context>
    <inkml:brush xml:id="br0">
      <inkml:brushProperty name="width" value="0.08571" units="cm"/>
      <inkml:brushProperty name="height" value="0.08571" units="cm"/>
      <inkml:brushProperty name="color" value="#E71224"/>
    </inkml:brush>
  </inkml:definitions>
  <inkml:trace contextRef="#ctx0" brushRef="#br0">0 99 15056,'76'-19'41,"0"0"0,5 2 0,1 3-13,1 10 0,2 4-934,9-3 1,2 0 905,-28 0 0,1 1 0,0-1-23,4 1 1,1 1 0,1 0-57,1 0 1,2 0 0,0 0-924,2 1 1,1 0 0,1 0-168,0 0 0,0 0 0,0 0 1169,1-1 0,0 1 0,-8-1 0,-4 1 0,-7 0 0,-13-1 0,0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4.065"/>
    </inkml:context>
    <inkml:brush xml:id="br0">
      <inkml:brushProperty name="width" value="0.08571" units="cm"/>
      <inkml:brushProperty name="height" value="0.08571" units="cm"/>
      <inkml:brushProperty name="color" value="#E71224"/>
    </inkml:brush>
  </inkml:definitions>
  <inkml:trace contextRef="#ctx0" brushRef="#br0">0 128 9957,'17'-71'0,"-3"14"0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4.893"/>
    </inkml:context>
    <inkml:brush xml:id="br0">
      <inkml:brushProperty name="width" value="0.08571" units="cm"/>
      <inkml:brushProperty name="height" value="0.08571" units="cm"/>
      <inkml:brushProperty name="color" value="#E71224"/>
    </inkml:brush>
  </inkml:definitions>
  <inkml:trace contextRef="#ctx0" brushRef="#br0">168 1 11246,'-12'19'415,"3"15"380,9 33-223,1 25-849,-1-36 0,0 3 395,1 9 0,-1 2-68,1 4 1,-2 3-34,-1 3 0,-2 1 33,-1 1 0,-1 1-390,-3-1 0,-1 1 356,-1-1 1,-1 0 50,1-2 1,1-2-63,-1-2 1,2-1-6,1-6 0,0-1-11,2-8 0,0-1 261,0 36-261,3-24-572,3-29-403,0-17 347,0-17-376,0-10 1015,-5-25 0,4 15 0,-4-14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085"/>
    </inkml:context>
    <inkml:brush xml:id="br0">
      <inkml:brushProperty name="width" value="0.08571" units="cm"/>
      <inkml:brushProperty name="height" value="0.08571" units="cm"/>
      <inkml:brushProperty name="color" value="#E71224"/>
    </inkml:brush>
  </inkml:definitions>
  <inkml:trace contextRef="#ctx0" brushRef="#br0">0 1 14227,'53'16'-254,"0"0"0,0-2 0,-3 0-105,22 5-1243,9-4-1166,7-4 2768,-1-5 0,-37-4 0,-13-2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357"/>
    </inkml:context>
    <inkml:brush xml:id="br0">
      <inkml:brushProperty name="width" value="0.08571" units="cm"/>
      <inkml:brushProperty name="height" value="0.08571" units="cm"/>
      <inkml:brushProperty name="color" value="#E71224"/>
    </inkml:brush>
  </inkml:definitions>
  <inkml:trace contextRef="#ctx0" brushRef="#br0">0 221 14563,'26'94'44,"2"-16"-32,4-54 32,3-11-44,5-7-100,-2-8-516,-1-9 549,-7-6-595,-10-7 628,-9-6-111,-9 1-1110,-18-4 717,-8 0 538,-16-1 0,-3 1-89,3 0-662,7 1-1210,14-3 1961,9-8 0,9 20 0,1-1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595"/>
    </inkml:context>
    <inkml:brush xml:id="br0">
      <inkml:brushProperty name="width" value="0.08571" units="cm"/>
      <inkml:brushProperty name="height" value="0.08571" units="cm"/>
      <inkml:brushProperty name="color" value="#E71224"/>
    </inkml:brush>
  </inkml:definitions>
  <inkml:trace contextRef="#ctx0" brushRef="#br0">168 1 13723,'-31'47'-19,"-1"-1"0,3 0 1,4-2 63,2 28 302,7 11-123,9 7-832,3 6 608,10-5-78,12-8-169,14-12 57,13-15-2242,7-12 449,2-22 2033,1-13 1,-24-9-1,-8-3 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791"/>
    </inkml:context>
    <inkml:brush xml:id="br0">
      <inkml:brushProperty name="width" value="0.08571" units="cm"/>
      <inkml:brushProperty name="height" value="0.08571" units="cm"/>
      <inkml:brushProperty name="color" value="#E71224"/>
    </inkml:brush>
  </inkml:definitions>
  <inkml:trace contextRef="#ctx0" brushRef="#br0">1 16 14003,'62'-2'0,"1"0"0,-4 1 0,-5 1-616,13 2-796,0 0-751,-2-1-1837,-6-1 4000,-7-7 0,-24 6 0,-9-6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994"/>
    </inkml:context>
    <inkml:brush xml:id="br0">
      <inkml:brushProperty name="width" value="0.08571" units="cm"/>
      <inkml:brushProperty name="height" value="0.08571" units="cm"/>
      <inkml:brushProperty name="color" value="#E71224"/>
    </inkml:brush>
  </inkml:definitions>
  <inkml:trace contextRef="#ctx0" brushRef="#br0">104 0 15224,'-16'65'-198,"-1"0"0,2-2 0,2-2-575,-5 32 381,5-7-113,6-18-211,3-18-125,4-17 561,5-15-1602,7-8 1882,9-12 0,-7 0 0,0-2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632"/>
    </inkml:context>
    <inkml:brush xml:id="br0">
      <inkml:brushProperty name="width" value="0.08571" units="cm"/>
      <inkml:brushProperty name="height" value="0.08571" units="cm"/>
      <inkml:brushProperty name="color" value="#E71224"/>
    </inkml:brush>
  </inkml:definitions>
  <inkml:trace contextRef="#ctx0" brushRef="#br0">430 1 14428,'-45'53'-243,"0"0"1,1 3-1,4 1-88,9-1 1,2 2-12,2 0 1,1-1-276,1-5 1,2-2 90,-12 28-35,11-31 124,8-27-1736,9-49 2173,-1-34 0,7 17 0,-3-6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6.659"/>
    </inkml:context>
    <inkml:brush xml:id="br0">
      <inkml:brushProperty name="width" value="0.08571" units="cm"/>
      <inkml:brushProperty name="height" value="0.08571" units="cm"/>
      <inkml:brushProperty name="color" value="#E71224"/>
    </inkml:brush>
  </inkml:definitions>
  <inkml:trace contextRef="#ctx0" brushRef="#br0">265 138 6775,'0'-68'2902,"-1"12"-1882,2 49-426,0 2-381,-1 4-23,4 0-89,-2 1 728,6 0-145,3 10 481,4 7-930,6 21 360,2 14-383,3 19-21,-2 16-468,-13-38 1,-2 2 315,-1 4 1,-2 1-35,-1 3 1,-3 1 22,1 0 0,-2-1-28,-2 0 0,-1-1-40,-2-4 1,-2-1 39,-11 45 45,-11-11 0,-7-7-319,-9-6 274,-8-5-56,-6-5-499,18-29 1,0-3-1038,-11 6-1679,0-6 3271,39-38 0,9 3 0,3-8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7.240"/>
    </inkml:context>
    <inkml:brush xml:id="br0">
      <inkml:brushProperty name="width" value="0.08571" units="cm"/>
      <inkml:brushProperty name="height" value="0.08571" units="cm"/>
      <inkml:brushProperty name="color" value="#E71224"/>
    </inkml:brush>
  </inkml:definitions>
  <inkml:trace contextRef="#ctx0" brushRef="#br0">0 7 12692,'4'-4'-56,"0"1"-12,-4 3 113,12 30-45,-7-3 370,10 30-169,-13-3-133,-1 6 190,-1 10-180,-3 2-10,-3-1 21,-3-6-66,0-8-23,3-10-56,2-7 44,3-9-77,1-7-304,0-7-906,0-6-786,4-6-1668,3-5 3753,2-17 0,-2 10 0,-3-10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7.877"/>
    </inkml:context>
    <inkml:brush xml:id="br0">
      <inkml:brushProperty name="width" value="0.08571" units="cm"/>
      <inkml:brushProperty name="height" value="0.08571" units="cm"/>
      <inkml:brushProperty name="color" value="#E71224"/>
    </inkml:brush>
  </inkml:definitions>
  <inkml:trace contextRef="#ctx0" brushRef="#br0">1 181 13745,'54'11'33,"1"0"1,-2-1 0,-2-3-34,17-4-452,14-2 474,8-1-22,8 0 0,-46 0 0,0 0 104,-2 0 0,1 0-98,-1 0 0,1 0 5,47 0 11,-48 0 1,1 0-7,2 0 1,0 0-83,3 0 0,0 0 99,3 0 1,1 0-398,0 0 1,0 0 408,1 0 0,0 0-17,0-2 0,-1 0-192,-1 0 1,-1-1 168,-2 0 1,1 0 10,-3 0 1,-1 0 50,0 1 1,-1 0-214,0 1 1,1 0 161,0 0 1,0-1 50,1 1 1,0 0-29,0-1 1,0 0 21,0-1 1,0 1 11,1 0 0,-1 0-34,0 0 0,0 0-22,0 1 0,1 0 22,-1 0 0,0 0-22,0 0 0,0 0-6,0 0 0,1 0-6,1 0 1,-1 0-6,1 1 0,3-1-6,23 1 1,3 0 33,-19 0 0,1 0-17,19 0 1,-1 0-291,-21 0 1,-3 0 295,1 0 0,1 0 16,1 0 1,0 0 135,-1 0 1,0 0-148,-2 0 1,0 0 5,-2 0 0,-1 0-17,-3 0 0,2 0 22,20 0 1,0-1-17,-18 0 0,-1-1-12,18 0 1,-2-1 17,23-2-23,-5-2 0,-10 2-45,-9 0 613,-12 0-590,10-2-1,-19 1 23,12-2-11,-17 3-172,1-2-870,-4 0-467,-5-4-1673,-8-6 3311,-13-10 0,-8 12 0,-8-2 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8.086"/>
    </inkml:context>
    <inkml:brush xml:id="br0">
      <inkml:brushProperty name="width" value="0.08571" units="cm"/>
      <inkml:brushProperty name="height" value="0.08571" units="cm"/>
      <inkml:brushProperty name="color" value="#E71224"/>
    </inkml:brush>
  </inkml:definitions>
  <inkml:trace contextRef="#ctx0" brushRef="#br0">232 0 17342,'-7'68'26,"0"0"0,-2 1 0,-1-1 24,1-11 1,-1 0-354,-2 5 1,-1 0 296,1 1 1,0 1-415,0 0 0,0 0-197,1-2 1,1 0-471,0-3 0,-1-2-863,2-6 1,0-3 1949,-14 27 0,11-36 0,0-19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8.741"/>
    </inkml:context>
    <inkml:brush xml:id="br0">
      <inkml:brushProperty name="width" value="0.08571" units="cm"/>
      <inkml:brushProperty name="height" value="0.08571" units="cm"/>
      <inkml:brushProperty name="color" value="#E71224"/>
    </inkml:brush>
  </inkml:definitions>
  <inkml:trace contextRef="#ctx0" brushRef="#br0">163 194 14137,'-28'58'594,"-1"-1"0,3-3 0,7-2-460,17 20-67,9-2 34,8-7-79,12-8-22,11-14 90,6-19-79,6-13 12,1-30-23,3-15-146,-3-24 146,-7-10-22,-14-3 22,-14-2-23,-21 3-223,-21 0 223,-17 3 1,-20 5-124,-6 10 102,-5 11-12,3 19-572,9 10-1031,15 20-5825,21 47 7484,43-8 0,-11 12 0,23-34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9.414"/>
    </inkml:context>
    <inkml:brush xml:id="br0">
      <inkml:brushProperty name="width" value="0.08571" units="cm"/>
      <inkml:brushProperty name="height" value="0.08571" units="cm"/>
      <inkml:brushProperty name="color" value="#E71224"/>
    </inkml:brush>
  </inkml:definitions>
  <inkml:trace contextRef="#ctx0" brushRef="#br0">0 0 15963,'68'4'26,"0"-1"0,-3 1 1,-3-1-27,25-2 22,8 1-22,3-2 39,-46 0 1,0 0-119,48 0 57,-9 0-493,-14 0-57,-16 0-100,-16 0-157,-14 0-124,-14 0-55,-9 0-864,-6 0-1668,-2 0 3540,-10 0 0,7 0 0,-7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9.646"/>
    </inkml:context>
    <inkml:brush xml:id="br0">
      <inkml:brushProperty name="width" value="0.08571" units="cm"/>
      <inkml:brushProperty name="height" value="0.08571" units="cm"/>
      <inkml:brushProperty name="color" value="#E71224"/>
    </inkml:brush>
  </inkml:definitions>
  <inkml:trace contextRef="#ctx0" brushRef="#br0">95 0 15381,'-8'5'246,"2"-1"-201,6-4 168,-13 63-179,5-10 38,-2 2 1,0 5-168,-3 33 151,3 7-431,5-50 0,2 0 375,-2 48 0,2-5-644,2-1 521,1-6-560,0-6-1278,3-9-594,1-11-1120,4-16 3719,0-20 0,-3-13 0,-2-11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0.479"/>
    </inkml:context>
    <inkml:brush xml:id="br0">
      <inkml:brushProperty name="width" value="0.08571" units="cm"/>
      <inkml:brushProperty name="height" value="0.08571" units="cm"/>
      <inkml:brushProperty name="color" value="#E71224"/>
    </inkml:brush>
  </inkml:definitions>
  <inkml:trace contextRef="#ctx0" brushRef="#br0">281 13 12176,'6'-7'0,"-2"2"34,-8 57 246,-7 9-62,3 0 1,-1 8-1233,-3 2 0,-1 2 1182,0 14 0,-1 3 26,4-23 0,1 1 0,-1 1-336,-1 4 0,0 1 0,1 1 239,-1 4 0,0-1 1,1 1-61,-1 1 0,1 0 1,0-1-27,0 0 0,0 0 0,2-2-11,-1-2 0,2-1 0,0-1 0,1-5 0,1-1 0,0-1-11,0 24 0,0-4-6,3-11 0,1-4-129,-1-11 0,1-4-806,1 30-101,3-28-471,4-22-593,6-19 2528,7-27 0,-9 6 0,-1-12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018"/>
    </inkml:context>
    <inkml:brush xml:id="br0">
      <inkml:brushProperty name="width" value="0.08571" units="cm"/>
      <inkml:brushProperty name="height" value="0.08571" units="cm"/>
      <inkml:brushProperty name="color" value="#E71224"/>
    </inkml:brush>
  </inkml:definitions>
  <inkml:trace contextRef="#ctx0" brushRef="#br0">1 4 10518,'4'-1'191,"-1"0"-135,-3 1-45,70-2 34,-19 4-45,6-1 0,3 2-776,23 7 787,4 5 34,3 2 0,0 2-79,-2 2 34,-1 2 0,-6 4 12,-6 3-192,-12 4 214,-13 4-34,-12 3 369,-11 5-33,-8 4 292,-6 9 795,-7 10-919,-3 18-370,-5-37 1,-3 4-12,-2 7 1,-3 3-402,-3 9 1,-3 2 394,-4 6 1,-2 3-515,-1 6 1,0 2 424,-1 0 0,0 5-17,3-7 0,0 5 1,2-5-12,4-21 0,1-5 0,1 4-4,-3 15 0,-1 3 0,4-8-7,1-6 0,3-6 16,1-6 0,1-3-611,-4 39-963,2-42 1,-1-3-1322,-11 16 2890,-14 3 0,17-49 0,0-9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282"/>
    </inkml:context>
    <inkml:brush xml:id="br0">
      <inkml:brushProperty name="width" value="0.08571" units="cm"/>
      <inkml:brushProperty name="height" value="0.08571" units="cm"/>
      <inkml:brushProperty name="color" value="#E71224"/>
    </inkml:brush>
  </inkml:definitions>
  <inkml:trace contextRef="#ctx0" brushRef="#br0">21 72 16782,'-11'-3'-1267,"1"0"1267,10 3 12,67-12-1,1 6 17,-4-3 0,6-1-510,-10 5 1,1 1 481,2-1 0,1 1-6,1 0 1,1 1-130,0 1 1,0 1-393,0 1 1,0 1-124,-3 3 0,0 2-891,0 1 1,0 1 1540,0 0 0,-5 1 0,10 3 0,-16-6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824"/>
    </inkml:context>
    <inkml:brush xml:id="br0">
      <inkml:brushProperty name="width" value="0.08571" units="cm"/>
      <inkml:brushProperty name="height" value="0.08571" units="cm"/>
      <inkml:brushProperty name="color" value="#E71224"/>
    </inkml:brush>
  </inkml:definitions>
  <inkml:trace contextRef="#ctx0" brushRef="#br0">0 0 15202,'57'62'-759,"0"-1"1,2 0 0,1-4-368,-6-11 0,3-3-893,8 1 1,3-3 2018,11-1 0,-4-6 0,14 6 0,-13-14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432"/>
    </inkml:context>
    <inkml:brush xml:id="br0">
      <inkml:brushProperty name="width" value="0.08571" units="cm"/>
      <inkml:brushProperty name="height" value="0.08571" units="cm"/>
      <inkml:brushProperty name="color" value="#E71224"/>
    </inkml:brush>
  </inkml:definitions>
  <inkml:trace contextRef="#ctx0" brushRef="#br0">0 0 9017,'0'0'0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5.397"/>
    </inkml:context>
    <inkml:brush xml:id="br0">
      <inkml:brushProperty name="width" value="0.08571" units="cm"/>
      <inkml:brushProperty name="height" value="0.08571" units="cm"/>
      <inkml:brushProperty name="color" value="#E71224"/>
    </inkml:brush>
  </inkml:definitions>
  <inkml:trace contextRef="#ctx0" brushRef="#br0">88 39 8512,'-7'-6'157,"2"1"-101,5 5 404,0 0-203,-5-2 1,3 2-113,-3-2-21,4 1-12,0 1 33,-3-1-145,-1 1-56,0 0 23,-1-2-1,0 0-336,-1-1 370,-2-1 146,3 2 168,0-2 101,3 1-23,2 2-168,-1 0-2543,1 1 1198,0 4 392,1 0-525,2 4 1254,-1-2 0,1-2 0,-2-2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6.449"/>
    </inkml:context>
    <inkml:brush xml:id="br0">
      <inkml:brushProperty name="width" value="0.08571" units="cm"/>
      <inkml:brushProperty name="height" value="0.08571" units="cm"/>
      <inkml:brushProperty name="color" value="#E71224"/>
    </inkml:brush>
  </inkml:definitions>
  <inkml:trace contextRef="#ctx0" brushRef="#br0">43 179 8389,'-11'-5'0,"3"0"-112,8-7 112,0-1 33,0-3 46,0 0 156,0 2 673,0 1-852,0 1-23,0-2-33,0 0 68,0-1-57,0 3 11,0 2 135,0 6-101,0 1-22,0 3 370,-1 9-46,-2 11 292,0 15-247,-2 13-33,-1 35-112,3-18-169,0 19-44,3-33-23,0-8 23,0-10-22,0-8-12,0-11 213,0-4 22,0-7-11,0-4-235,0-14-56,0-11 34,0-16 22,0-4 22,0 2-22,1 7 12,0 11-24,0 8 12,-1 9-112,0 5-134,0 2 168,0 7-135,0 12-997,0 14-919,0 12 2129,4 2 0,-3-18 0,3-10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7.318"/>
    </inkml:context>
    <inkml:brush xml:id="br0">
      <inkml:brushProperty name="width" value="0.08571" units="cm"/>
      <inkml:brushProperty name="height" value="0.08571" units="cm"/>
      <inkml:brushProperty name="color" value="#E71224"/>
    </inkml:brush>
  </inkml:definitions>
  <inkml:trace contextRef="#ctx0" brushRef="#br0">119 9 8064,'-4'-2'2577,"1"0"-2341,3 2-214,-5-4 68,4 3 1086,-3 10-616,3 13 0,-3 23-212,-3 13-225,-1 9 1,-1 1-80,0-7-32,2-12-12,0-12 11,4-14 0,0-10 67,2-7-22,1-5 67,0-1-123,0-8-179,0-14-235,0-19 392,5-18 22,3-7 0,3-1 78,-1 8-56,-5 14 68,-1 16-90,-4 15-45,0 9-33,0 4 78,0 1 56,0 9 414,-4 10-201,-4 14-56,-10 32-213,1-15 56,-3 14-56,11-30 0,3-12 0,4-8 44,1-8-44,1-4 56,0-1-56,0-8-11,4-8 11,2-12 11,4-6 1,-1-1 89,-3 5-34,-2 9-55,-3 8-12,-1 8-79,0 2-11,0 2 90,0 10 225,0 11-225,-6 17-23,2 10 1,-2 4-34,3 1-494,3-4-357,7-3-942,6-7-1434,9-7 3283,5-12 0,-11-9 0,-2-9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9.287"/>
    </inkml:context>
    <inkml:brush xml:id="br0">
      <inkml:brushProperty name="width" value="0.08571" units="cm"/>
      <inkml:brushProperty name="height" value="0.08571" units="cm"/>
      <inkml:brushProperty name="color" value="#E71224"/>
    </inkml:brush>
  </inkml:definitions>
  <inkml:trace contextRef="#ctx0" brushRef="#br0">279 156 8210,'-10'-70'1904,"1"13"-1253,9 47-271,-1 4-268,0 4-100,-3 1 234,2 1-235,-5 8 1278,-1 12-830,-6 17-189,-3 14-136,-2 7 45,0 2-11,2-2-78,1-5-12,4-9 45,3-11-44,3-11-46,3-11-33,2-6 90,1-4 448,0-1-471,-1-8-67,1-10-89,-1-15 89,1-14 0,5-7 0,3-3-382,4 3 382,-1 7 23,-3 9-23,-3 13 0,-3 9-12,-1 9-21,-1 4-68,0 2 101,0 7 0,-1 12 314,-9 17-56,-3 19-112,-9 12-79,1 7-56,1-3 45,-1 11-56,10-32-56,-2-1 56,10-36 56,1-7-34,2-4 113,0-1-124,0-10 23,0-8-68,3-22-403,8-12 325,6-18 112,6-9 0,-2 3 0,-5 8 112,-5 20 146,-6 15-236,-3 19-22,-2 7-89,0 6 10,0 1 79,0 9 11,0 10 169,-3 17-102,-5 12 45,-4 11-100,-3 4-23,-1-1 89,0 10-89,6-29 0,2 1 23,5-32 10,3-7-22,-1-3 135,1-2-146,0-16-56,1-10-22,7-25 78,6-12 22,5-7-11,-1-2-11,-6 11 45,-6 12 78,-4 17-78,-2 17-45,0 9-34,0 6-78,0 0 112,0 6 90,0 11 112,-8 16-46,-2 12-111,-7 8-45,1-3-11,3-7 11,3-12 22,5-12 46,2-9 33,2-6-23,1-3-22,0-1-56,0-3 0,0-13-11,5-13-67,4-20 89,12-37 11,-7 22 12,1-11-34,-11 41-22,-3 14-34,-1 11-56,0 5 44,0 4 102,-1 26 246,-7 4-179,-3 28-101,-5-2 22,1-1-22,3-8 0,5-13-11,1-14 123,5-11-56,0-6 45,1-3-101,0-9-23,0-9-234,1-16 145,4-13 112,2-6 11,1 1 11,-2 9-10,-3 11-12,-1 15-56,-1 9-68,-1 6-67,0 2 191,0 16 281,0 8-214,-4 23 0,-5 7-55,-1 3-24,-2-5 24,6-10-24,3-13-21,2-11 33,1-11 0,0-4 33,0-3-55,0-6-258,6-8 167,1-12 113,6-11 0,-4-3 23,-3-1 0,-3 6-12,-2 8-11,-1 10-11,0 9-91,0 5 13,0 2 89,0 8 112,-1 9 34,-10 34-124,3-4-22,-6 16 0,9-23 34,2-11-23,2-9 23,1-11 55,0-5 113,0-3-202,0-12 11,0-2 34,0-13-45,-2 4-134,0 2 122,-2 6-593,2 8-2342,0 3-1580,2 13 4527,3-2 0,-3 3 0,2-4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2.425"/>
    </inkml:context>
    <inkml:brush xml:id="br0">
      <inkml:brushProperty name="width" value="0.08571" units="cm"/>
      <inkml:brushProperty name="height" value="0.08571" units="cm"/>
      <inkml:brushProperty name="color" value="#E71224"/>
    </inkml:brush>
  </inkml:definitions>
  <inkml:trace contextRef="#ctx0" brushRef="#br0">17 32 9733,'-9'-3'886,"2"0"-886,7 3-213,0-1 191,0-1-57,0-2-291,5 1-246,2 0-1,3 1 192,0 1 246,-4-1 179,-2 2 0,-2-1 2499,0 1-2219,-1 0 2454,0 0-2723,1-1 23,-1 0 10,1 1-21,-1-1 55,0-1 12,0 1-34,0 0-45,2 1 0,4 0 45,1 0-22,6 0-1,1 0-22,1 0 12,2 0 22,-2 0-34,2 1 22,-1 0 12,0 2-11,1-1 55,2-1-77,1 1 21,1-1-22,1 0-11,0 1 0,-2-1 12,1 2-1,-1-1 0,1 0 11,-1-1 1,6 1-12,-5-2 23,6 1-34,-6-1 0,1 0 0,0 0 11,3 0-11,1 0 67,14 0-67,-10 0 0,5 0 0,-15 0 22,-3 0-22,1 0 12,-3 0-12,2 0 56,7 0-56,-9 0 11,7 0-11,-12 0 0,2 0 22,0 0-11,2 0 68,-1 0-68,-1 0 11,-1 0-22,1 0 24,-3 0-13,2 0 0,-4 0 0,4 0 124,1 0 10,2 0-134,2 0 68,-2 0-79,-2 0 0,2 0 11,-3 0 34,4 0-34,-3 0 0,0 0-11,-3 0 0,1 0 0,1 0 45,9 0 0,-1 0-12,7 0-10,-5 0 10,0 1 1,-1 0 0,8 0 66,-9 0-100,5 0 0,-9 0 0,-4 0 0,-1 0 12,-2 0-12,2 0 44,2 2-32,5 1 32,2-1 46,2 0-90,8 1 0,-8-1 22,4 1-22,-10-1 0,0-1 12,2 1 21,2 0-22,0 0 45,7 2-56,-9-4 0,5 2 23,-9-3-1,1 0-11,4 1 12,-1 0 10,4 2 1,11 0-12,-5 0 1,7-2-23,-9 1 0,-2-2 33,1 2-33,-1-2 34,1 2-34,-2-2 34,1 2-34,2-2 0,0 2 56,19 0-45,-9-1-11,12 0 0,-15-1 0,0 0-45,-3 0 113,0 0-46,-1 0 34,18 0 11,-10 0-44,16 0 10,-13 0 1,2 0-34,4 0 22,-3 0-10,0 0-1,2 0 0,-4 0-11,23 0 34,-18 0-34,18 0 0,-24 1 22,3 2-67,-1 1 45,15 4 11,-12-1 1,10 2-12,-14-3 11,-2 0 22,3 1 1,-1-2 11,1 1-34,0 0 0,0 0-11,-1-1 34,0 2-12,19-2 12,-15 0-12,13-1-11,-20-1-11,-2 0 12,-1-1 44,16 0-56,-10-1 0,14 0 0,-14 0 11,-1 0-11,1 1 11,2-2-33,-3 0 44,6 0 12,-6 0-12,14 0 0,-17 0 23,7 0-34,-18 0-11,0 0 56,-3 0-44,5 0 55,0 0-11,23 0-11,-13 0-45,14 0 11,-18 0 0,-2 0-11,-4 0-22,-3 0 22,-7 0 0,-9 0 56,-3 0 22,-6 0-3585,0 0 1019,6 0-403,5 0 2891,10 0 0,-8 0 0,-1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2.765"/>
    </inkml:context>
    <inkml:brush xml:id="br0">
      <inkml:brushProperty name="width" value="0.08571" units="cm"/>
      <inkml:brushProperty name="height" value="0.08571" units="cm"/>
      <inkml:brushProperty name="color" value="#E71224"/>
    </inkml:brush>
  </inkml:definitions>
  <inkml:trace contextRef="#ctx0" brushRef="#br0">151 1 12792,'-1'3'1233,"-7"11"-774,-5 29-179,-6 11-55,-5 11-35,3 4-44,0-1-146,3-3 45,5-11-101,5-7 56,4-12 0,3-9-112,1-7 145,0-5-66,0-5-113,0-4-67,0-1-2521,0-4-1669,0-20 4403,1-9 0,-1 3 0,1 2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3.021"/>
    </inkml:context>
    <inkml:brush xml:id="br0">
      <inkml:brushProperty name="width" value="0.08571" units="cm"/>
      <inkml:brushProperty name="height" value="0.08571" units="cm"/>
      <inkml:brushProperty name="color" value="#E71224"/>
    </inkml:brush>
  </inkml:definitions>
  <inkml:trace contextRef="#ctx0" brushRef="#br0">425 7 11257,'0'-4'1759,"0"1"-1479,0 3 203,-29 14 9,5 5-324,-31 14 0,11 3 45,-4 0-202,-1 1 102,4-2-46,5-5-67,8-5 12,6-4-35,9-7 23,7-3-202,5-7-672,4-2-661,1-2-818,4 0 2353,11-16 0,-8 12 0,8-12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3.283"/>
    </inkml:context>
    <inkml:brush xml:id="br0">
      <inkml:brushProperty name="width" value="0.08571" units="cm"/>
      <inkml:brushProperty name="height" value="0.08571" units="cm"/>
      <inkml:brushProperty name="color" value="#E71224"/>
    </inkml:brush>
  </inkml:definitions>
  <inkml:trace contextRef="#ctx0" brushRef="#br0">1 3 13140,'9'-2'22,"-2"1"12,-7 1 145,0 0 79,60 16 246,-34-3-179,46 14 100,-51-5-357,-6 2 179,0 4-202,-2 5-23,1 4 12,1 4-34,2 2 11,0-2-22,0-1-12,-2-5-605,-2-5-480,-4-4-876,-3-4-1098,-2-2 3082,-3-6 0,-1-4 0,0-7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3.300"/>
    </inkml:context>
    <inkml:brush xml:id="br0">
      <inkml:brushProperty name="width" value="0.08571" units="cm"/>
      <inkml:brushProperty name="height" value="0.08571" units="cm"/>
      <inkml:brushProperty name="color" value="#E71224"/>
    </inkml:brush>
  </inkml:definitions>
  <inkml:trace contextRef="#ctx0" brushRef="#br0">17 1 8187,'-9'0'-112,"1"0"135,8 0-23,0 0 11,4 0 0,-3 0 0,3 0 2914,-3 0-1469,0 0-1456,-1 2-22,3 5 22,2 11 358,2 15-190,3 18 101,-1 17-145,0 12-34,-1 8-715,-2 2 703,0-2-78,-2-5-140,2-4 140,-1-8 0,1-6 68,0-8-57,0-9 22,2-5 1,0-8 11,1-4 738,-1-6-772,-2-6 195,0-6-173,-4-7 23,0-3 112,-2-3-1792,1 0-348,3-8-1412,3-8 3384,5-14 0,-5 11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262"/>
    </inkml:context>
    <inkml:brush xml:id="br0">
      <inkml:brushProperty name="width" value="0.08571" units="cm"/>
      <inkml:brushProperty name="height" value="0.08571" units="cm"/>
      <inkml:brushProperty name="color" value="#E71224"/>
    </inkml:brush>
  </inkml:definitions>
  <inkml:trace contextRef="#ctx0" brushRef="#br0">1 283 12042,'60'-29'-789,"0"1"1,0 0 0,-1 1 160,-9 8 1,0 1-6,2-2 0,-1-1 633,0-3 0,-4 2 0,8-3 0,-13 3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3.789"/>
    </inkml:context>
    <inkml:brush xml:id="br0">
      <inkml:brushProperty name="width" value="0.08571" units="cm"/>
      <inkml:brushProperty name="height" value="0.08571" units="cm"/>
      <inkml:brushProperty name="color" value="#E71224"/>
    </inkml:brush>
  </inkml:definitions>
  <inkml:trace contextRef="#ctx0" brushRef="#br0">54 210 9689,'1'6'369,"0"-1"-99,-1-5 43,3 55 113,-1-24 56,5 43-438,-1-39 113,2-6 68,4-4-180,-1-6-12,4-6 146,0-4-156,5-5 55,3-5-33,4-14-11,1-11-23,1-17 22,-3-8-33,-7-4 45,-8-19 101,-7 21-124,-15-11-22,-6 26 0,-12 4 0,-5 8 258,-2 6-124,-1 10 79,0 5-213,3 5 0,3 7-101,7 4-257,6 7-415,9 4-605,5 1 11,4-1-45,12-4 1412,9-5 0,-4-7 0,0-4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4.691"/>
    </inkml:context>
    <inkml:brush xml:id="br0">
      <inkml:brushProperty name="width" value="0.08571" units="cm"/>
      <inkml:brushProperty name="height" value="0.08571" units="cm"/>
      <inkml:brushProperty name="color" value="#E71224"/>
    </inkml:brush>
  </inkml:definitions>
  <inkml:trace contextRef="#ctx0" brushRef="#br0">1 78 10977,'46'14'2443,"-6"10"-2286,-27 17-67,1 10 156,0 9-212,0 2 44,2 2 34,-2-6-112,0-7-56,-3-12 34,-2-10-1,-3-12 23,1-6 12,-3-7 66,0-2-56,-3-2-22,-1-2-604,0-16-517,0-16 1121,0-27-34,0-13 68,0-6 33,0 6 347,0 12-66,0 19-326,0 13-22,0 15-101,0 5 68,0 7 10,0 1 23,0 9 179,10 24-88,0 1-24,10 20-56,-3-9 34,4 0-45,3 1-67,7-2 44,18 0-112,-9-21-346,16-2-595,-16-33-538,5-14 438,-2-22 963,-1-14 78,-5-3 135,-9 1 68,-10 9 851,-9 11-79,-6 13-739,-4 12 482,-5 10 392,0 7-415,-4 2-370,3 2-190,2 0 45,3 9 414,1 10-100,1 43-426,0-10 45,8 22-46,7-33-32,14-15-148,7-13-435,10-23-34,4-18 285,-11-8 1,0-4 431,19-22 22,-23 22 1,-2 3-23,-2 4-33,-14 18 33,-9 10 649,-6 23 69,-5 17 144,-3 29 113,-3 23-532,5 0 0,0 6-819,1-19 1,1 3 390,1-7 0,0 4 0,1-3 74,2 7 1,1-4-68,0 0 1,1-1 10,2-7 1,1-1-34,-2-7 0,1-3 11,4 33 1,-3-27 32,-3-25 158,-11-20-202,-19-19-56,-26-16-45,-24-13 236,27 11 1,-2 0-136,-7-2 0,-1 1 0,-5-2 0,-2 1 11,0 2 0,-2-2-146,-13-5 1,3-1-1536,28 9 1,5-2-1188,-6-5 0,15-5 2857,36-21 0,4 23 0,11-1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129"/>
    </inkml:context>
    <inkml:brush xml:id="br0">
      <inkml:brushProperty name="width" value="0.08571" units="cm"/>
      <inkml:brushProperty name="height" value="0.08571" units="cm"/>
      <inkml:brushProperty name="color" value="#E71224"/>
    </inkml:brush>
  </inkml:definitions>
  <inkml:trace contextRef="#ctx0" brushRef="#br0">296 0 11123,'0'66'664,"0"0"1,-2 5 0,-2 1-508,-1 0 1,-2 2-1262,-4 10 1,-2 2 1209,-3 4 1,-2 0-12,-2 5 0,-1 0-17,0-1 1,0-1-29,0-4 1,0-1-51,2-5 0,1-3-12,3-9 1,2-2-67,3-10 0,2-3 688,0 32-1305,5-25-694,8-29 652,9-17-2378,11-40 3115,12-30 0,-16 15 0,-1-8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610"/>
    </inkml:context>
    <inkml:brush xml:id="br0">
      <inkml:brushProperty name="width" value="0.08571" units="cm"/>
      <inkml:brushProperty name="height" value="0.08571" units="cm"/>
      <inkml:brushProperty name="color" value="#E71224"/>
    </inkml:brush>
  </inkml:definitions>
  <inkml:trace contextRef="#ctx0" brushRef="#br0">1 1 14753,'0'70'37,"1"1"1,0 2-1,-1-1 25,1-5 0,1 1-714,-1 3 1,0 1 667,1 1 1,-1 1-17,1-3 0,0-2 0,1-4 0,0-1-6,1-4 1,1-3-6,7 39-315,5-19-794,1-24 839,3-26-761,1-13-318,2-29 285,1-16 1075,0-23 89,-1-10 46,0 2 682,-7 9 1074,-3 16-1566,-8 17-325,-3 11 0,-1 8 23,2 4 716,3 11-436,2 11-79,1 14-45,-2 8-45,-3 4-134,-3 3 35,-2 2 43,-8 0-67,-5-2 34,-11-2-22,0-7-46,2-7-594,3-9-884,10-15-236,3-13 1737,9-24 0,-2 10 0,2-9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985"/>
    </inkml:context>
    <inkml:brush xml:id="br0">
      <inkml:brushProperty name="width" value="0.08571" units="cm"/>
      <inkml:brushProperty name="height" value="0.08571" units="cm"/>
      <inkml:brushProperty name="color" value="#E71224"/>
    </inkml:brush>
  </inkml:definitions>
  <inkml:trace contextRef="#ctx0" brushRef="#br0">0 7 12826,'26'62'841,"-2"-4"-718,-9-20-67,1-3-56,-2-4-11,-1-8 0,-6-12 11,-1-5-23,-5-5-257,3-5-605,0-14 571,3-12 314,1-16 0,-2-5 0,-2 5 392,-3 9 370,-1 15-459,0 9-281,0 9 68,0 3-68,1 1-11,1 3 23,2 8-23,3 7 56,0 9-67,4-1-11,0-1 11,0-5 0,2-6-22,-1-5-426,10-4-863,-4-12-830,9-14 2141,-3-18 0,-10 14 0,-2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6.160"/>
    </inkml:context>
    <inkml:brush xml:id="br0">
      <inkml:brushProperty name="width" value="0.08571" units="cm"/>
      <inkml:brushProperty name="height" value="0.08571" units="cm"/>
      <inkml:brushProperty name="color" value="#E71224"/>
    </inkml:brush>
  </inkml:definitions>
  <inkml:trace contextRef="#ctx0" brushRef="#br0">0 0 12658,'0'4'269,"0"-1"-247,0-3-22,8 60-11,0-26-426,8 49-269,-2-47-235,2-8-448,4-11-449,2-9 1838,3-16 0,-12 6 0,-1-8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6.427"/>
    </inkml:context>
    <inkml:brush xml:id="br0">
      <inkml:brushProperty name="width" value="0.08571" units="cm"/>
      <inkml:brushProperty name="height" value="0.08571" units="cm"/>
      <inkml:brushProperty name="color" value="#E71224"/>
    </inkml:brush>
  </inkml:definitions>
  <inkml:trace contextRef="#ctx0" brushRef="#br0">718 11 12479,'3'-6'325,"-1"1"201,-2 5-156,0 77-45,-5-16-280,1 5 0,-1 4-482,-2-17 0,-1-1 515,-3 6 0,1 0 23,-2 3 0,0 0 62,-3 4 0,-2 1-74,0 2 1,-3 1-12,-2 2 1,-1 1-1,-4 3 0,-1-1-56,-2 0 1,-1 0-23,-3-2 0,-2-1 0,1-5 0,-1-2 0,0-7 0,1-3 32,2-8 1,2-4-55,-23 19-281,16-23 191,12-22-762,13-9-2678,5-21 3552,5-20 0,2 12 0,1-8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7.177"/>
    </inkml:context>
    <inkml:brush xml:id="br0">
      <inkml:brushProperty name="width" value="0.08571" units="cm"/>
      <inkml:brushProperty name="height" value="0.08571" units="cm"/>
      <inkml:brushProperty name="color" value="#E71224"/>
    </inkml:brush>
  </inkml:definitions>
  <inkml:trace contextRef="#ctx0" brushRef="#br0">430 413 13947,'24'4'22,"-2"0"12,-13-3-23,6-1 23,2-1-23,5-9-11,-2-4 0,-3-9-11,-5-2-79,-6-1-414,-2-1 437,-7 0-438,-10 2 91,-6 3 414,-13 5 235,-5 8-235,-6 4 67,-6 8 67,-7 13 57,-6 12-12,-5 16 12,4 5 235,6 2-426,13-2 33,13-4 68,17 0-45,6-5 90,11-1-135,14-4 34,10-6 78,20-6-123,10-12 0,12-12-425,10-23 168,7-16 206,-41 13 1,0-3 50,-3 1 0,1 1-17,3 0 0,-1 3 6,8-2 11,-2 7 56,-35 29 728,-6 10-201,-2 17 403,-6 47-796,1-16-190,-3 23 11,0-39-11,3-14 0,1-13 246,2-12-201,-1-7-45,1-4-11,4-19-426,20-63 437,-1-5-595,-8 18 0,-1-2 617,-4 16 1,-2 2-23,-1 2 0,-1 0 0,9-38 0,-5 13 0,2 16-22,-2 16-34,5 15-79,25 10-593,0 10-437,22 4-1334,-10 6-1546,3 6 4045,-7 2 0,-21-1 0,-12-2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7.387"/>
    </inkml:context>
    <inkml:brush xml:id="br0">
      <inkml:brushProperty name="width" value="0.08571" units="cm"/>
      <inkml:brushProperty name="height" value="0.08571" units="cm"/>
      <inkml:brushProperty name="color" value="#E71224"/>
    </inkml:brush>
  </inkml:definitions>
  <inkml:trace contextRef="#ctx0" brushRef="#br0">15 1 13476,'-7'2'-1031,"0"0"0,9-2 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2.967"/>
    </inkml:context>
    <inkml:brush xml:id="br0">
      <inkml:brushProperty name="width" value="0.08571" units="cm"/>
      <inkml:brushProperty name="height" value="0.08571" units="cm"/>
      <inkml:brushProperty name="color" value="#E71224"/>
    </inkml:brush>
  </inkml:definitions>
  <inkml:trace contextRef="#ctx0" brushRef="#br0">1 1 10406,'4'54'93,"0"0"1,0 1-1,1-1 8,3 39-324,-2-40 0,0 1 335,-1 4 0,1 2-308,1 3 0,0 2 280,-1 2 0,0 2 5,1 1 1,-1 2 100,0 2 1,0 0-458,0 0 1,0 1 282,-1-1 1,1-1-17,0-3 0,0-1 22,0-4 1,0-2-23,1-6 0,0-1 0,6 37 0,3-17-56,-1-20 256,0-15-211,0-13 581,-1-9-659,2-8 1060,0-3-971,8-1 313,36 3-111,-1-3-101,37 3-433,-5-3 505,-38-4 1,2 0-51,4 0 1,1-1 33,7 1 0,2 0 33,3-1 1,7-1-23,5 0 0,9 0 0,-4-1-139,-14 1 1,-3-1 0,4-1-822,-2 0 1,5-1-1,0 0 1,-5-1 794,5 1 1,-4-1 0,0 0 25,1-2 1,1 0 0,-1-1-412,1 2 0,0-1 0,1 0 385,0 0 1,0 0 0,1 0-4,-1-1 0,0 0 0,5 1 19,1-2 1,6 1 0,1-1 0,-5 1-13,6-1 1,-4 1 0,3 0 17,-6 0 0,5 0 0,-1 0 0,-6 1 8,-1 1 1,-5 1 0,0 0-16,0 0 1,0 2 0,0-1 7,1 1 0,-1 0 1,1 0-13,-1 1 1,0 0 0,0 0-15,-1 1 0,0-1 0,-1 1 0,-1 1 0,-1-1 0,-1 1-79,-5 1 0,-1-1 0,2 1 79,13 1 0,2-1 0,-5 1-12,5-1 1,-4 0 11,16 0 0,-7-2-280,4-1-572,-19-4-912,-24-7 1764,-31-45 0,-9 34 0,-17-27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436"/>
    </inkml:context>
    <inkml:brush xml:id="br0">
      <inkml:brushProperty name="width" value="0.08571" units="cm"/>
      <inkml:brushProperty name="height" value="0.08571" units="cm"/>
      <inkml:brushProperty name="color" value="#E71224"/>
    </inkml:brush>
  </inkml:definitions>
  <inkml:trace contextRef="#ctx0" brushRef="#br0">119 1 12736,'-21'55'-1614,"1"1"1,3 0 0,1-1 1613,-8 40 0,13-38 0,1-17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3.861"/>
    </inkml:context>
    <inkml:brush xml:id="br0">
      <inkml:brushProperty name="width" value="0.08571" units="cm"/>
      <inkml:brushProperty name="height" value="0.08571" units="cm"/>
      <inkml:brushProperty name="color" value="#E71224"/>
    </inkml:brush>
  </inkml:definitions>
  <inkml:trace contextRef="#ctx0" brushRef="#br0">0 825 11437,'65'-2'67,"0"-1"0,5-2 0,0-2-62,0-3 1,0-1-1073,11-4 1,2 0 1088,5-2 1,3-1-488,-26 5 0,1 0 0,2 0 603,3-1 1,2 0-1,1 0 101,4 0 0,2 0 0,0 0-124,4-1 1,1 0 0,1 1-112,2 0 0,2 1 0,-1 1 41,1 0 0,1 1 0,0 1-38,1 2 1,1 1-1,-1 1 8,0 2 0,0 1 0,1 0-8,-1 2 1,1 0-1,0 0-305,1 1 0,-1 1 0,0-2 298,-1 0 0,0 0 0,1-1 11,-1-1 0,1-1 1,0-1-12,-1-2 0,-1-1 0,1-1 0,0-2 0,1-1 0,-1-2 0,0-1 0,-1-2 0,0 0 0,-2-2 0,1 0 0,-2-1 18,-4-1 1,0 0 0,-3 0-19,-4 1 0,-3-1 0,-1 2-213,-6 1 0,-2 0 1,-1 2 212,18-5 0,-2 2-6,-12 5 1,-1 2 105,7 3 0,-2 3-95,-21 2 1,-1 2-6,8 0 0,-4 2 1221,13 2-1232,-10 2 1955,-8 2-1977,-6 8 1022,-20-2-1000,-6 5 705,-15 1-694,-2 4 414,0 6-145,-9 12-90,-5 8 0,-12 14-179,-2 15 168,10-11 0,1 4-168,5-12 0,1 0-319,-1 23 1,3 1 418,5-19 1,2-2-73,1 4 0,1 1-6,0 0 1,0 0-6,0 0 0,0 1-6,0-3 0,0 0-11,0 0 0,0-1-6,0-2 1,0 2 5,0 24 0,0 0 0,0-21 0,-1-1-28,1 21 0,-1-2-191,0-27 0,1-1-268,-1 2 0,1 1-539,0 2 1,0 2-370,-1 2 1,0 1 1358,0 2 0,-1-4 0,0 12 0,-1-20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4.131"/>
    </inkml:context>
    <inkml:brush xml:id="br0">
      <inkml:brushProperty name="width" value="0.08571" units="cm"/>
      <inkml:brushProperty name="height" value="0.08571" units="cm"/>
      <inkml:brushProperty name="color" value="#E71224"/>
    </inkml:brush>
  </inkml:definitions>
  <inkml:trace contextRef="#ctx0" brushRef="#br0">1 0 11661,'0'0'0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0.861"/>
    </inkml:context>
    <inkml:brush xml:id="br0">
      <inkml:brushProperty name="width" value="0.08571" units="cm"/>
      <inkml:brushProperty name="height" value="0.08571" units="cm"/>
      <inkml:brushProperty name="color" value="#E71224"/>
    </inkml:brush>
  </inkml:definitions>
  <inkml:trace contextRef="#ctx0" brushRef="#br0">55 262 6921,'-6'0'269,"2"0"874,4 0-583,-20-9-179,15 7-101,-15-6-22,20 8 4448,0 0-4650,0-3-23,0 2 35,0-2 21,0 2-89,2 1 11,2-2 79,2 2-68,1-1 2,1 1-13,4-1 112,1 0-33,4-1 10,2-1-66,2 0 0,5-2 10,4 0 1,4 1 0,7-3 11,2 3-34,4-1-10,4 1-1,-1-1 56,30-3-67,-19 2 11,26-3-11,-23 2 34,9-1-45,-3 0 22,5-2 56,-5 2-45,24-3-22,-27 5 0,12-3 12,-35 6-12,-5-1 0,-10 2 0,-4 1 0,-10 1 33,-5 0 23,-6 0-45,-2 0-1602,-2 0-403,0-8-3989,0-7 5983,0-12 0,0 10 0,0 2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3.461"/>
    </inkml:context>
    <inkml:brush xml:id="br0">
      <inkml:brushProperty name="width" value="0.08571" units="cm"/>
      <inkml:brushProperty name="height" value="0.08571" units="cm"/>
      <inkml:brushProperty name="color" value="#E71224"/>
    </inkml:brush>
  </inkml:definitions>
  <inkml:trace contextRef="#ctx0" brushRef="#br0">36 96 14495,'-8'0'191,"2"0"-102,6 0 360,0 0-191,-9-2-101,6 0-57,-6-1-100,9 2 381,0 0-269,0-1 67,0 2-100,3-3 89,6 2 168,11-2-212,11 0-1,10-2 34,10 1-90,7-1-22,7 0-23,5-2 0,1 2 1,2-3-12,0 3 67,3 0-55,4 0 33,0 0 0,3 1 0,-4-1-34,-4 1 23,-7 2-23,-5 1 24,-8 1-24,-5 0-22,-7 0 23,-5 0 44,7 0-22,-16 0-23,1 0 45,-18 0 146,-7 0-90,-3 0-2073,-2 0 1,0 0-1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5.605"/>
    </inkml:context>
    <inkml:brush xml:id="br0">
      <inkml:brushProperty name="width" value="0.08571" units="cm"/>
      <inkml:brushProperty name="height" value="0.08571" units="cm"/>
      <inkml:brushProperty name="color" value="#E71224"/>
    </inkml:brush>
  </inkml:definitions>
  <inkml:trace contextRef="#ctx0" brushRef="#br0">128 73 9207,'-8'-19'392,"1"4"-594,6 15-1758,0 0 1590,0 6 246,1 0-178,-1 5-124,1-2 426,0-3 90,0-4 380,0-2-346,-2 0 44,-2-1-34,-2-2 79,0 0 370,-1-2-57,3 0-268,0 1-56,0-1-202,2-1 45,-2-3-12,2-1 23,0 1-11,0 0 448,1 4-67,0 2-45,-1 2-202,1 1-156,-1 0 44,0 0 157,-3 6-34,-1 12 158,-2 20 78,1 23 78,1 4 0,2 6-426,1-14 1,0 1-768,-1 24 0,1 1 694,3-25 1,-1-2 33,1-2 0,-1 0-5,1 43 10,0-37 1,0-2-45,0 20-112,0 10-392,0-51-370,0-12-201,1-14 245,0-6 785,1-19 45,-1-15 0,-1 9 0,0-7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6.253"/>
    </inkml:context>
    <inkml:brush xml:id="br0">
      <inkml:brushProperty name="width" value="0.08571" units="cm"/>
      <inkml:brushProperty name="height" value="0.08571" units="cm"/>
      <inkml:brushProperty name="color" value="#E71224"/>
    </inkml:brush>
  </inkml:definitions>
  <inkml:trace contextRef="#ctx0" brushRef="#br0">0 242 9901,'52'-23'415,"-1"2"-347,-9 10 10,9-1-22,8 0-22,6-1-34,6 2 0,1 3 78,1 0-67,1 4 12,-1 0 156,4 1 11,5 0-89,8-5-45,7-1-45,-47 1 1,0 0 77,48-8 124,-5-3 0,-11 2-101,-10 4 0,-11 6 23,-10 4-12,-6 2 392,-7 1-268,-3 2-23,-6 5-112,-4 4-90,-3 8 281,-4 4 67,-1 9 156,-4 8-414,-2 13-45,-3 8-123,-3 9 135,-2 9 269,-2 6-180,-1 6-73,0-28 0,0 1-50,0 30-45,0-36 0,0-3-34,0 9 34,3-12 0,-1-10 0,5-7-11,-5-14 0,1-2 0,-2-6-23,-1 2-336,1 3 45,-1-2-179,0-2-2499,0-5 1121,0-4-1099,0-2 2981,0-4 0,0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6.528"/>
    </inkml:context>
    <inkml:brush xml:id="br0">
      <inkml:brushProperty name="width" value="0.08571" units="cm"/>
      <inkml:brushProperty name="height" value="0.08571" units="cm"/>
      <inkml:brushProperty name="color" value="#E71224"/>
    </inkml:brush>
  </inkml:definitions>
  <inkml:trace contextRef="#ctx0" brushRef="#br0">0 1 6697,'0'0'0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9.590"/>
    </inkml:context>
    <inkml:brush xml:id="br0">
      <inkml:brushProperty name="width" value="0.08571" units="cm"/>
      <inkml:brushProperty name="height" value="0.08571" units="cm"/>
      <inkml:brushProperty name="color" value="#E71224"/>
    </inkml:brush>
  </inkml:definitions>
  <inkml:trace contextRef="#ctx0" brushRef="#br0">118 190 6428,'-3'-8'-459,"-1"2"851,4 6 527,0 0-583,-21-34-302,12 23 178,-17-25 1,16 30-45,1-2-168,0 1 0,1-3 11,2 0 90,1 1-34,2-1-67,1 2 135,2 0 257,0 3 23,0 0-46,0 3 124,0 0-100,0 0-225,-1 1 862,0-1-995,0 11 905,1 17 69,3 28-796,1 35-453,0-34 0,0 2 335,0 8 0,1 1-67,-1 2 0,-1 0 11,1-3 1,-1-1-40,0-2 0,0-3 11,-1-6 0,1-2-33,3 34-12,-1-15 34,0-18 0,1-12-45,-1-13-33,-1-11-325,-2-6 412,-1-7-1185,-1-2-5222,1-27 6398,-1-13 0,1 5 0,-1 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0.561"/>
    </inkml:context>
    <inkml:brush xml:id="br0">
      <inkml:brushProperty name="width" value="0.08571" units="cm"/>
      <inkml:brushProperty name="height" value="0.08571" units="cm"/>
      <inkml:brushProperty name="color" value="#E71224"/>
    </inkml:brush>
  </inkml:definitions>
  <inkml:trace contextRef="#ctx0" brushRef="#br0">1 222 8938,'26'-20'482,"-1"4"-236,-12 15 180,8 1-123,6 0-213,8 0-46,3-1 68,5-2-112,3-3 0,1 0 0,4 0 68,-1 0-46,1 2-22,-1 0 0,0 1 11,-1 0 12,-3-1 100,1 0-123,-1 2 145,0 1 203,2 1-304,1 0-21,2 0 44,3 0 67,4 0-111,0-3-1,0-1 23,0-5-45,-5 1 45,19-7-23,-20 5 57,13-7-45,-24 7-23,1-3 0,1 3 236,1 2-57,1 1 101,13-2-268,-16 5 111,5 0-112,-23 4 34,-7 0-33,-7 0 223,-4 0-145,-4 0 829,-1 0-930,-1 9 101,-1 8-67,-2 16-12,0 13-22,0 13 78,1 12-66,2 9 178,0 10-400,0 4 221,3 4 22,-1-1 91,5-3-35,-2-5-44,-1-36 1,0-2-58,-1 17 12,1 4 12,-4-40 21,2-8-22,-2-5 200,0 2-200,0-1-11,0 9 0,0 2-11,0 3-34,0-1-3216,0 4-2621,-5-18 5882,-7 0 0,5-18 0,-5-1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1.131"/>
    </inkml:context>
    <inkml:brush xml:id="br0">
      <inkml:brushProperty name="width" value="0.08571" units="cm"/>
      <inkml:brushProperty name="height" value="0.08571" units="cm"/>
      <inkml:brushProperty name="color" value="#E71224"/>
    </inkml:brush>
  </inkml:definitions>
  <inkml:trace contextRef="#ctx0" brushRef="#br0">0 215 12568,'63'-7'41,"0"0"0,-4 0 1,-4 0-9,10-3 46,4-2 89,10 0 56,7 1-1187,13 0 1092,-47 6 1,2 1-80,2 0 1,0 0 38,0 1 1,0 0-18,0 0 1,0 0-17,0 1 0,-1 0-28,0 1 0,0 0 33,-2-1 0,-1 1-11,0 0 1,-2 1-29,44-2 56,-7-1-33,-10-2-34,-11 0-11,-12-1 249,-13 0-227,-12 2 34,-13 1 337,-8 2 604,-6 0-1400,-1 1-1426,-1-2-2204,0-7 4033,0-9 0,0 6 0,0-3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668"/>
    </inkml:context>
    <inkml:brush xml:id="br0">
      <inkml:brushProperty name="width" value="0.08571" units="cm"/>
      <inkml:brushProperty name="height" value="0.08571" units="cm"/>
      <inkml:brushProperty name="color" value="#E71224"/>
    </inkml:brush>
  </inkml:definitions>
  <inkml:trace contextRef="#ctx0" brushRef="#br0">12 776 15247,'-6'0'-572,"0"0"-190,6 0 437,0 0 236,76-59 89,-9 18-684,2-4 0,5-3 684,-12 14 0,-1 2-23,5-2 1,0 0-253,2-2 0,0 0-369,-1 1 0,-1-2-516,1 2 1,-2-2 21,-1 1 1,-1-2 1137,-1-3 0,-4 3 0,8-5 0,-17 6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1.773"/>
    </inkml:context>
    <inkml:brush xml:id="br0">
      <inkml:brushProperty name="width" value="0.08571" units="cm"/>
      <inkml:brushProperty name="height" value="0.08571" units="cm"/>
      <inkml:brushProperty name="color" value="#E71224"/>
    </inkml:brush>
  </inkml:definitions>
  <inkml:trace contextRef="#ctx0" brushRef="#br0">0 1 8243,'22'31'2958,"-2"10"-2072,-10 21-438,1 22-692,-5-34 1,-2 2 355,1 6 0,-1 0-56,0 2 0,-1 0-23,0 0 1,-1-1-34,0-2 0,-1-1 0,0-4 0,1-1 46,-1 42-46,0-13 227,-1-15-227,0-16-779,1-15 207,-1-15 90,1-10-324,-1-6-173,0-6 979,0-16 0,0 11 0,0-11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2.258"/>
    </inkml:context>
    <inkml:brush xml:id="br0">
      <inkml:brushProperty name="width" value="0.08571" units="cm"/>
      <inkml:brushProperty name="height" value="0.08571" units="cm"/>
      <inkml:brushProperty name="color" value="#E71224"/>
    </inkml:brush>
  </inkml:definitions>
  <inkml:trace contextRef="#ctx0" brushRef="#br0">0 187 10328,'68'-25'22,"0"1"0,-3 1 1,-3 4-12,27-1 124,3 6-1500,3 3 1533,0 5-56,2-1-79,-47 5 1,1-1-29,0 1 1,-1 0-1,2-2 1,0 1 253,47-3-259,-4 0 90,-7 0-90,-8 4 0,-7 0 0,-10 2 123,-7 0 242,-9 4-197,-7 8 123,-7 9 539,-5 15 400,-5 6-1107,-3 11 203,3 42 66,-9-11-269,-4-26 0,-1 2-495,0 34 450,0 0-78,-4-4-39,-1-6 5,-3-7 34,-1-8 0,0-7 0,0-4-45,-1-3-235,-4-1-134,-3 1-516,-5 1-323,-5 1-1167,-3-5 2433,-6-8 1,12-20-1,0-9 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2.625"/>
    </inkml:context>
    <inkml:brush xml:id="br0">
      <inkml:brushProperty name="width" value="0.08571" units="cm"/>
      <inkml:brushProperty name="height" value="0.08571" units="cm"/>
      <inkml:brushProperty name="color" value="#E71224"/>
    </inkml:brush>
  </inkml:definitions>
  <inkml:trace contextRef="#ctx0" brushRef="#br0">0 215 13454,'77'-8'41,"0"1"0,0-2 0,-2 1-2,-12-1 1,-1 0-617,6 0 0,2 0 593,2 1 1,0 1-503,3 0 1,-1 1 485,1 0 0,0 2 0,-1-1 0,0 1-56,-2 0 0,0 0 56,-2 0 0,-2 0-107,-3-1 1,-2-1-275,-3 1 0,-1 0-252,-4-1 0,-1 0-914,43-6-357,-10 0-471,-15 2 2375,-12 1 0,-28 5 0,-13 1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9.665"/>
    </inkml:context>
    <inkml:brush xml:id="br0">
      <inkml:brushProperty name="width" value="0.08571" units="cm"/>
      <inkml:brushProperty name="height" value="0.08571" units="cm"/>
      <inkml:brushProperty name="color" value="#E71224"/>
    </inkml:brush>
  </inkml:definitions>
  <inkml:trace contextRef="#ctx0" brushRef="#br0">10 118 8400,'-1'-28'56,"0"5"-101,-3 16 34,1 0-179,2-1-124,1 0-381,0 1-582,0-3 1277,0 2 0,0 2 0,0 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0.158"/>
    </inkml:context>
    <inkml:brush xml:id="br0">
      <inkml:brushProperty name="width" value="0.08571" units="cm"/>
      <inkml:brushProperty name="height" value="0.08571" units="cm"/>
      <inkml:brushProperty name="color" value="#E71224"/>
    </inkml:brush>
  </inkml:definitions>
  <inkml:trace contextRef="#ctx0" brushRef="#br0">29 26 8355,'-10'-9'482,"1"2"-112,9 7 807,0 0-740,-4-3-1,3 1-178,-3-1-23,4 2 718,0 1-628,0 11 269,0 18-113,0 27-268,0 30-68,1-32 1,1 2-45,0 7 0,2 1-676,1 4 0,1 1 654,0-1 0,1 0-79,0-2 0,1-2-122,-1-3 1,1-3 121,1-5 0,-1-3 0,7 36-11,1-16-146,-4-17-23,-2-17-1074,-3-15 212,-1-12 959,-2-15-3795,-1-21 3950,-2-25 0,1 17 0,-2-2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0.729"/>
    </inkml:context>
    <inkml:brush xml:id="br0">
      <inkml:brushProperty name="width" value="0.08571" units="cm"/>
      <inkml:brushProperty name="height" value="0.08571" units="cm"/>
      <inkml:brushProperty name="color" value="#E71224"/>
    </inkml:brush>
  </inkml:definitions>
  <inkml:trace contextRef="#ctx0" brushRef="#br0">8 292 8815,'-4'-6'1322,"1"1"-1166,3 5-144,0 0-12,4-9 34,11 2 145,10-9 0,16 4-22,11 0-123,10 3 67,11 2-12,5 4 23,8 1-679,1 0 701,3 0-44,2-3-79,7-7 6,-46 5 0,1-2-17,2-2 0,1-2 11,1 0 0,0 0 17,1-1 0,-1 1-28,-2-1 0,-1 1 5,-2 2 1,0 1 17,43-8-23,-7 5-67,-9 7 44,-10 2-22,-10 7 45,-13 10-11,-9 8 22,-10 15 247,-4 7 448,-6 11-392,-2 11 134,-5 9 512,-3 7-944,-5-21 1,-2 1 62,1 33 5,-1-34 0,-1 0-501,-3 24 417,-6-2 0,-1-4 0,-5-2-11,1-7-505,-3 15-772,3-27-506,-1 4-1690,3-35 3484,-4-13 0,7-6 0,-1-7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1.097"/>
    </inkml:context>
    <inkml:brush xml:id="br0">
      <inkml:brushProperty name="width" value="0.08571" units="cm"/>
      <inkml:brushProperty name="height" value="0.08571" units="cm"/>
      <inkml:brushProperty name="color" value="#E71224"/>
    </inkml:brush>
  </inkml:definitions>
  <inkml:trace contextRef="#ctx0" brushRef="#br0">1 1 12188,'52'9'227,"1"1"1,1-1 0,-1-2 108,42 2-1508,-41-6 0,1 0 1256,4 0 1,1-1-18,2 0 0,2 0 126,-1 0 0,0 1-171,2-1 1,-1 1-18,-1-1 1,-1 0-6,0 1 0,-2-1 0,-2-1 0,0 1 0,-4-1 0,-2 0-67,44 0-348,-14 1-152,-16-1-588,-18 0-77,-14 0-998,-15-1 2545,-10 0 1,-6 0 0,-3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1.260"/>
    </inkml:context>
    <inkml:brush xml:id="br0">
      <inkml:brushProperty name="width" value="0.08571" units="cm"/>
      <inkml:brushProperty name="height" value="0.08571" units="cm"/>
      <inkml:brushProperty name="color" value="#E71224"/>
    </inkml:brush>
  </inkml:definitions>
  <inkml:trace contextRef="#ctx0" brushRef="#br0">0 0 15000,'0'5'-1039,"0"-2"1,0-3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071"/>
    </inkml:context>
    <inkml:brush xml:id="br0">
      <inkml:brushProperty name="width" value="0.08571" units="cm"/>
      <inkml:brushProperty name="height" value="0.08571" units="cm"/>
      <inkml:brushProperty name="color" value="#E71224"/>
    </inkml:brush>
  </inkml:definitions>
  <inkml:trace contextRef="#ctx0" brushRef="#br0">34 283 9050,'-12'0'146,"3"0"-113,9 0 12,0 0-11,-1-6-34,-2-1 11,1-5 112,-2-1-123,3-1 0,0-3-246,1-3 179,0-5-90,3-3 90,4-2-12,3 1 79,3 2 0,-3 6 112,-3 4 112,-3 8-45,-2 4-100,-1 3-57,-1 1 415,4 16 57,1 12-326,7 24-68,0 16 147,4 16-214,1 12 1,-7-43 0,0 1-34,-1 2 0,1 1 11,0 0 0,1 1-157,-2-1 0,0-1 157,0-1 0,-1-2-11,8 43 0,-3-16-492,-1-21-327,0-18 13,0-21-1245,3-9 2051,0-23 0,-6 9 0,-3-10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601"/>
    </inkml:context>
    <inkml:brush xml:id="br0">
      <inkml:brushProperty name="width" value="0.08571" units="cm"/>
      <inkml:brushProperty name="height" value="0.08571" units="cm"/>
      <inkml:brushProperty name="color" value="#E71224"/>
    </inkml:brush>
  </inkml:definitions>
  <inkml:trace contextRef="#ctx0" brushRef="#br0">1 430 10249,'60'-3'48,"0"0"1,1 1 0,-3-1 231,34-6-700,-40 2 1,2 0 475,3-4 0,2-2-45,3-1 1,0 0-1,3 0 0,1-1-331,1-1 0,1 0 331,2 0 0,0-1-11,1 1 0,-1 0 11,1-1 0,1 0-11,-2 1 0,-1-1 0,1 0 0,-2 0 0,-1 0 0,-2-1 0,-4 2 0,0 1 0,-6 1 0,-1 1-67,38-3 482,-16 8-459,-16 9-12,1 39 268,-22 1 214,1 39 101,-20-4-340,-2 10 127,-1 8-135,-4-21 0,-1 3-146,-2-17 1,0 0-115,3 20 0,-1 0 81,-4-22 0,0-2 6,-2 0 0,0-1-1,-2 1 1,0-2-17,-1 47-124,-2-8-178,-1-14 495,-2-14-1683,-11-7-34,-1-24 134,-12-5 1458,-2-20 1,12-6-1,-1-2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893"/>
    </inkml:context>
    <inkml:brush xml:id="br0">
      <inkml:brushProperty name="width" value="0.08571" units="cm"/>
      <inkml:brushProperty name="height" value="0.08571" units="cm"/>
      <inkml:brushProperty name="color" value="#E71224"/>
    </inkml:brush>
  </inkml:definitions>
  <inkml:trace contextRef="#ctx0" brushRef="#br0">445 1 12244,'-53'49'-296,"0"0"1,3 0 0,6 1 166,16-7 1,4 1 60,-1 4 1,1 2 67,0 0 0,1 1-6,2 2 1,2-1 5,2-2 0,3 0-392,-3 41-998,9-13-716,20-21 2106,11-26 0,-5-16 0,2-15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911"/>
    </inkml:context>
    <inkml:brush xml:id="br0">
      <inkml:brushProperty name="width" value="0.08571" units="cm"/>
      <inkml:brushProperty name="height" value="0.08571" units="cm"/>
      <inkml:brushProperty name="color" value="#E71224"/>
    </inkml:brush>
  </inkml:definitions>
  <inkml:trace contextRef="#ctx0" brushRef="#br0">1 70 12658,'74'8'74,"0"0"1,4-1 0,0 0-25,-3 0 1,2-1-1040,7-1 0,2-2 989,4-1 0,1-2 0,2 1 0,0-2-6,1 0 1,-1-1-46,0-3 1,0-1-528,-3-1 1,0-1-219,-3-2 1,-1-2-443,-6 2 1,-1-2 1237,-4 0 0,-7 0 0,10-1 0,-24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2.078"/>
    </inkml:context>
    <inkml:brush xml:id="br0">
      <inkml:brushProperty name="width" value="0.08571" units="cm"/>
      <inkml:brushProperty name="height" value="0.08571" units="cm"/>
      <inkml:brushProperty name="color" value="#E71224"/>
    </inkml:brush>
  </inkml:definitions>
  <inkml:trace contextRef="#ctx0" brushRef="#br0">0 12 12792,'0'-6'-575,"0"1"0,0 5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409"/>
    </inkml:context>
    <inkml:brush xml:id="br0">
      <inkml:brushProperty name="width" value="0.08571" units="cm"/>
      <inkml:brushProperty name="height" value="0.08571" units="cm"/>
      <inkml:brushProperty name="color" value="#E71224"/>
    </inkml:brush>
  </inkml:definitions>
  <inkml:trace contextRef="#ctx0" brushRef="#br0">1 96 8826,'1'9'471,"0"-3"-404,-1-6 538,0 0-303,0-3-100,0 3-157,3-4 224,9 3 45,8-2-236,12-2 12,6-1-68,6-1-22,2-2 0,5 1 0,2-3-22,1 1-550,0 1-526,-4 1-616,-5 1 1714,-4-2 0,-20 4 0,-6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657"/>
    </inkml:context>
    <inkml:brush xml:id="br0">
      <inkml:brushProperty name="width" value="0.08571" units="cm"/>
      <inkml:brushProperty name="height" value="0.08571" units="cm"/>
      <inkml:brushProperty name="color" value="#E71224"/>
    </inkml:brush>
  </inkml:definitions>
  <inkml:trace contextRef="#ctx0" brushRef="#br0">64 2 10977,'3'-1'68,"-1"0"-68,-20 63 11,7-10-6,-1 0 1,0 2 28,3 27-34,4-2-135,3-3 102,6 0-23,9-5-696,11-5-1163,13-12 1915,7-21 0,-18-15 0,-4-14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908"/>
    </inkml:context>
    <inkml:brush xml:id="br0">
      <inkml:brushProperty name="width" value="0.08571" units="cm"/>
      <inkml:brushProperty name="height" value="0.08571" units="cm"/>
      <inkml:brushProperty name="color" value="#E71224"/>
    </inkml:brush>
  </inkml:definitions>
  <inkml:trace contextRef="#ctx0" brushRef="#br0">581 1 13084,'-6'6'-308,"-26"28"0,-7 9-163,-3 14 106,-7 2 1,-2 3 353,19-20 0,2-2 230,-30 36-174,3-12-45,8-11-371,10-12-603,10-12-831,8-12-178,5-9 1983,2-13 0,6 3 0,1-6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103"/>
    </inkml:context>
    <inkml:brush xml:id="br0">
      <inkml:brushProperty name="width" value="0.08571" units="cm"/>
      <inkml:brushProperty name="height" value="0.08571" units="cm"/>
      <inkml:brushProperty name="color" value="#E71224"/>
    </inkml:brush>
  </inkml:definitions>
  <inkml:trace contextRef="#ctx0" brushRef="#br0">1 0 13756,'48'37'12,"1"0"55,-7-2-67,5 4-67,5-1-853,4-3-581,1-5-650,0-12 2151,-2-8 0,-24-9 0,-8-1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652"/>
    </inkml:context>
    <inkml:brush xml:id="br0">
      <inkml:brushProperty name="width" value="0.08571" units="cm"/>
      <inkml:brushProperty name="height" value="0.08571" units="cm"/>
      <inkml:brushProperty name="color" value="#E71224"/>
    </inkml:brush>
  </inkml:definitions>
  <inkml:trace contextRef="#ctx0" brushRef="#br0">59 127 14003,'10'-6'-213,"-1"1"191,-9 5 10,0 0-32,49 26 32,-30-11 1,37 20-123,-45-16 134,-4 1-90,-4 3 68,-2 9 44,-11 6-44,-9 11-225,-15 6 247,-7-1 56,1-5 22,4-11-78,12-15-146,10-11 79,9-8-739,29-26 515,40-33 291,7-5 0,-23 21 0,-1 2 11,19-5 0,-9 13-11,-6 14 56,-13 9 90,-8 8 346,-7 6-111,-7 5 113,-2 5 211,-2 1-559,0 1-1,2-3-33,2-3-100,6-6 88,8-4-32,7-6-23,6-15-11,6-13-34,4-21 22,-2-9 1,-4-2-23,-12 6-45,-15 7-34,-10 11-705,-18 9 56,-14 8-236,-40 11 437,10 9-246,-16 16-975,34 10-358,12 11 2106,12 0 0,7-14 0,3-6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893"/>
    </inkml:context>
    <inkml:brush xml:id="br0">
      <inkml:brushProperty name="width" value="0.08571" units="cm"/>
      <inkml:brushProperty name="height" value="0.08571" units="cm"/>
      <inkml:brushProperty name="color" value="#E71224"/>
    </inkml:brush>
  </inkml:definitions>
  <inkml:trace contextRef="#ctx0" brushRef="#br0">0 56 16524,'4'1'-729,"0"0"270,-4-1 459,46-24-157,-22 17-359,39-18-447,-34 24-157,3 3-158,-2 5-447,-2 4 55,-4 8 1670,-8 0 0,-7-7 0,-6-3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120"/>
    </inkml:context>
    <inkml:brush xml:id="br0">
      <inkml:brushProperty name="width" value="0.08571" units="cm"/>
      <inkml:brushProperty name="height" value="0.08571" units="cm"/>
      <inkml:brushProperty name="color" value="#E71224"/>
    </inkml:brush>
  </inkml:definitions>
  <inkml:trace contextRef="#ctx0" brushRef="#br0">9 49 15045,'-9'-12'-11,"19"0"11,46 2-101,10 2-639,8 3-672,-4 3-560,-6 2 583,-8 7-920,-7 0 2309,-5 3 0,-20-4 0,-7-4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313"/>
    </inkml:context>
    <inkml:brush xml:id="br0">
      <inkml:brushProperty name="width" value="0.08571" units="cm"/>
      <inkml:brushProperty name="height" value="0.08571" units="cm"/>
      <inkml:brushProperty name="color" value="#E71224"/>
    </inkml:brush>
  </inkml:definitions>
  <inkml:trace contextRef="#ctx0" brushRef="#br0">0 90 16378,'8'-1'-571,"-2"0"89,-6 1 258,0 0 179,14-16-146,1 11-403,15-14-952,3 15-942,7-5 2488,3-6 0,-16 7 0,-7-3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080"/>
    </inkml:context>
    <inkml:brush xml:id="br0">
      <inkml:brushProperty name="width" value="0.08571" units="cm"/>
      <inkml:brushProperty name="height" value="0.08571" units="cm"/>
      <inkml:brushProperty name="color" value="#E71224"/>
    </inkml:brush>
  </inkml:definitions>
  <inkml:trace contextRef="#ctx0" brushRef="#br0">316 1 14025,'-45'56'-333,"-1"0"1,4-3 0,5-4-83,-2 16-111,8-11-494,9-14 123,7-15 404,4-13-1266,3-10 1759,-1-16 0,3 9 0,1-8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705"/>
    </inkml:context>
    <inkml:brush xml:id="br0">
      <inkml:brushProperty name="width" value="0.08571" units="cm"/>
      <inkml:brushProperty name="height" value="0.08571" units="cm"/>
      <inkml:brushProperty name="color" value="#E71224"/>
    </inkml:brush>
  </inkml:definitions>
  <inkml:trace contextRef="#ctx0" brushRef="#br0">1 0 14854,'38'49'-38,"1"1"1,-3-2 0,-10-2-19,-20 16-45,-3 7 34,-3 0-224,-8-5 291,-6-13 0,-8-11 246,-4-11 90,2-10-122,5-7-24,4-4-67,7-4-67,4-2-56,3-1-213,1-1 180,7 0 22,7 0-101,12 0-696,8 0-816,6 0-68,8 2-437,3 3 2129,6 0 0,-25 0 0,-6-3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855"/>
    </inkml:context>
    <inkml:brush xml:id="br0">
      <inkml:brushProperty name="width" value="0.08571" units="cm"/>
      <inkml:brushProperty name="height" value="0.08571" units="cm"/>
      <inkml:brushProperty name="color" value="#E71224"/>
    </inkml:brush>
  </inkml:definitions>
  <inkml:trace contextRef="#ctx0" brushRef="#br0">1 1 9700,'0'0'0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9.946"/>
    </inkml:context>
    <inkml:brush xml:id="br0">
      <inkml:brushProperty name="width" value="0.08571" units="cm"/>
      <inkml:brushProperty name="height" value="0.08571" units="cm"/>
      <inkml:brushProperty name="color" value="#E71224"/>
    </inkml:brush>
  </inkml:definitions>
  <inkml:trace contextRef="#ctx0" brushRef="#br0">145 145 7370,'0'-8'1019,"0"1"101,0 7-100,0 0-930,1-27-90,-1 17 370,1-19-12,-1 26-123,0 1 57,0 2-505,-3-1-11,1 1-381,-3-1-359,1-2 964,-2-3 0,-1 0 11,-1-2 0,-3 1-11,0 0 662,1 1-405,0 1-66,3 2 257,1 0 45,3 1-258,0 2-223,2 0-1,0 0 336,1 12 482,-4 15-459,0 28-67,-4 23-46,-1 17-173,4-19 0,0 2-6,1-19 1,1-1-193,0 18 0,1-2 170,1 19-45,1-6 23,3-6-34,3-9 68,2-9-80,5-2-168,-5-25-122,0-3-23,-6-24 56,-1-5 161,-1-3-1326,0-1-2185,0-12 3619,0-11 0,0 6 0,0-3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361"/>
    </inkml:context>
    <inkml:brush xml:id="br0">
      <inkml:brushProperty name="width" value="0.08571" units="cm"/>
      <inkml:brushProperty name="height" value="0.08571" units="cm"/>
      <inkml:brushProperty name="color" value="#E71224"/>
    </inkml:brush>
  </inkml:definitions>
  <inkml:trace contextRef="#ctx0" brushRef="#br0">0 28 11874,'2'-7'-22,"-1"2"22,-1 5 11,0 0 45,83-7-34,-27 5 23,8-1 0,4 0 56,20 3 111,6 0-88,2 0-57,-4 0 101,-6 7-23,-10 9-89,-10 16 370,-12 14 359,-10 16-505,-11 14 258,-11 14-1166,-11 8 790,-8-49 1,-1 4 44,-1 20 1,-2 0-169,-1-17 0,0-2 0,1 16 0,-1-3-39,-4 19-44,3-12 21,2-10-55,-1-15-807,1-11 44,0-10-1041,0-7-1210,-3-5 470,-8-8 2622,-11-6 0,9-3 0,-3-2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578"/>
    </inkml:context>
    <inkml:brush xml:id="br0">
      <inkml:brushProperty name="width" value="0.08571" units="cm"/>
      <inkml:brushProperty name="height" value="0.08571" units="cm"/>
      <inkml:brushProperty name="color" value="#E71224"/>
    </inkml:brush>
  </inkml:definitions>
  <inkml:trace contextRef="#ctx0" brushRef="#br0">15 224 16647,'-8'0'123,"2"0"-605,6 0 482,0 0 11,63-19-11,-5 7 6,-1-1 0,6-2-235,-9 6 0,1 0 229,3 1 0,1-1-320,5-1 1,2 0-745,1 1 1,2 1-47,1-1 1,1 0-774,2-1 1,0-1 1882,1-1 0,-6 0 0,12-3 0,-19 1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748"/>
    </inkml:context>
    <inkml:brush xml:id="br0">
      <inkml:brushProperty name="width" value="0.08571" units="cm"/>
      <inkml:brushProperty name="height" value="0.08571" units="cm"/>
      <inkml:brushProperty name="color" value="#E71224"/>
    </inkml:brush>
  </inkml:definitions>
  <inkml:trace contextRef="#ctx0" brushRef="#br0">1 1 9017,'0'0'0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3.484"/>
    </inkml:context>
    <inkml:brush xml:id="br0">
      <inkml:brushProperty name="width" value="0.08571" units="cm"/>
      <inkml:brushProperty name="height" value="0.08571" units="cm"/>
      <inkml:brushProperty name="color" value="#E71224"/>
    </inkml:brush>
  </inkml:definitions>
  <inkml:trace contextRef="#ctx0" brushRef="#br0">8 3636 9196,'-4'0'45,"1"0"6644,3 0-6600,4-1 180,2-5-168,4-2-22,3-5-79,0-1 34,5-3-46,6-5 35,5-4-46,5-4 68,0 1-34,5-1-11,-1 0 34,4-2-68,4-2 68,2-3-68,2-3 34,-2-2-11,-3-3 11,-5 1 34,-5-3-34,-2 1 11,-5-1-11,-2-1 11,-3-1-11,-3 2 56,-1-2-56,5-24 0,-5 12 0,7-24 11,-5 21 1,0-5 10,1 1 0,-1 1-22,0 6 12,2-21-12,-7 21 0,4-17 11,-10 26 0,1 0 0,-2 1 0,0-2 12,0-4-23,3-29 0,-1 20 101,2-17 89,-7 34-179,-3 7 202,-2 2-67,-1 5-146,0-6 0,0-7 0,-1-6 0,-8-34 11,0 21-11,-10-20 11,2 28 23,-6 3-34,0-1 11,-4 3 22,0 0-33,-8-26-11,11 19 11,-6-19 0,14 24 11,1 4 1,2 4-12,2 3 0,0 5 0,-5-16 0,1 18-34,-3-12 12,5 23-23,0 4 0,2 6 34,3 4 0,1 4-101,5 4-471,0 2-6420,2 3 7003,0 4 0,0-3 0,0 3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4.045"/>
    </inkml:context>
    <inkml:brush xml:id="br0">
      <inkml:brushProperty name="width" value="0.08571" units="cm"/>
      <inkml:brushProperty name="height" value="0.08571" units="cm"/>
      <inkml:brushProperty name="color" value="#E71224"/>
    </inkml:brush>
  </inkml:definitions>
  <inkml:trace contextRef="#ctx0" brushRef="#br0">9 653 11941,'-8'-42'784,"7"2"-313,14 16-382,7-2-10,3-3-68,2-4 57,3-2-68,1-5 22,2 0-11,-2-1-11,2 0 45,-4 2-22,-3 0-23,-2 5 0,-4 2 56,-2 3-45,-2 4 34,0 4-34,-3 6-11,1 4-11,-2 4 11,1 3 0,3 1 0,13 2 22,-4 0-22,13 5 0,-7 4 67,5 7 45,2 3-45,2 5-67,1 3 0,19 25 0,-13-10 0,16 19-919,-16-12-1545,3-4 2464,3-8 0,-22-15 0,-4-13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4.249"/>
    </inkml:context>
    <inkml:brush xml:id="br0">
      <inkml:brushProperty name="width" value="0.08571" units="cm"/>
      <inkml:brushProperty name="height" value="0.08571" units="cm"/>
      <inkml:brushProperty name="color" value="#E71224"/>
    </inkml:brush>
  </inkml:definitions>
  <inkml:trace contextRef="#ctx0" brushRef="#br0">1 1 7818,'0'0'0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6.461"/>
    </inkml:context>
    <inkml:brush xml:id="br0">
      <inkml:brushProperty name="width" value="0.08571" units="cm"/>
      <inkml:brushProperty name="height" value="0.08571" units="cm"/>
      <inkml:brushProperty name="color" value="#E71224"/>
    </inkml:brush>
  </inkml:definitions>
  <inkml:trace contextRef="#ctx0" brushRef="#br0">57 1 11817,'-32'91'1379,"7"-2"-1279,25-27-66,3 8 0,1 0-34,4-3 0,-1-11-336,1-15-437,-3-14 89,-1-15-44,0-7-292,-1-5-616,1-9 1636,-1-13 0,0 7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277"/>
    </inkml:context>
    <inkml:brush xml:id="br0">
      <inkml:brushProperty name="width" value="0.08571" units="cm"/>
      <inkml:brushProperty name="height" value="0.08571" units="cm"/>
      <inkml:brushProperty name="color" value="#E71224"/>
    </inkml:brush>
  </inkml:definitions>
  <inkml:trace contextRef="#ctx0" brushRef="#br0">1 1 13128,'24'53'67,"0"0"1,2-2-1,4-7-10,35 3 32,14-8-89,12-9 0,-42-21 0,2-3-96,2-2 1,1-5-1138,3-8 0,-1-5-28,2-5 1,-2-5-684,3-9 0,-2-6 1944,1-7 0,-6 0 0,10-8 0,-16 5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6.904"/>
    </inkml:context>
    <inkml:brush xml:id="br0">
      <inkml:brushProperty name="width" value="0.08571" units="cm"/>
      <inkml:brushProperty name="height" value="0.08571" units="cm"/>
      <inkml:brushProperty name="color" value="#E71224"/>
    </inkml:brush>
  </inkml:definitions>
  <inkml:trace contextRef="#ctx0" brushRef="#br0">0 355 11078,'48'-24'168,"0"-1"0,-1 2 0,-2 0 56,23-9-89,9-1-687,9 2 630,9 3-78,-43 14 0,2 0 6,0 1 0,2 1-1,0-1 1,1 1 5,-1 1 0,0 0-11,-1 1 0,-2 2 0,-1 1 0,-1 3-11,41-2-23,-9 8 34,-11 13 0,-11 12 224,-6 19-22,-7 11 0,-4 8 10,-6 4-32,-3 3-57,-14-19 1,-1 2-23,6 34-68,-10-30 1,-2 1-34,-2 32 11,-4 1 45,-4-2-56,-3-6 3,-1-10-183,-2-13-326,-2-9-514,-3-12-650,-2-9-21,-5-6 1779,-6-9 1,8-7-1,0-6 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7.237"/>
    </inkml:context>
    <inkml:brush xml:id="br0">
      <inkml:brushProperty name="width" value="0.08571" units="cm"/>
      <inkml:brushProperty name="height" value="0.08571" units="cm"/>
      <inkml:brushProperty name="color" value="#E71224"/>
    </inkml:brush>
  </inkml:definitions>
  <inkml:trace contextRef="#ctx0" brushRef="#br0">12 177 15202,'-6'1'-1569,"1"0"1491,5-1 78,0 0 168,85 0 246,-20-4-708,6 2 0,4-1 451,-17-3 0,-2-1-124,6 0 1,1 0-17,4-2 0,0 0-12,0 0 1,1 1 11,-1-2 0,0 1-17,-3 0 0,-1 0-34,-1-1 0,-2 1-156,-2 1 0,-2 0-96,-2 2 0,-2 0-1226,44-3-382,-10 4-717,-11 2 2611,-13 0 0,-28 1 0,-12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7.405"/>
    </inkml:context>
    <inkml:brush xml:id="br0">
      <inkml:brushProperty name="width" value="0.08571" units="cm"/>
      <inkml:brushProperty name="height" value="0.08571" units="cm"/>
      <inkml:brushProperty name="color" value="#E71224"/>
    </inkml:brush>
  </inkml:definitions>
  <inkml:trace contextRef="#ctx0" brushRef="#br0">1 0 16109,'4'2'-981,"-1"0"1,-3-2 0,0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1.787"/>
    </inkml:context>
    <inkml:brush xml:id="br0">
      <inkml:brushProperty name="width" value="0.08571" units="cm"/>
      <inkml:brushProperty name="height" value="0.08571" units="cm"/>
      <inkml:brushProperty name="color" value="#E71224"/>
    </inkml:brush>
  </inkml:definitions>
  <inkml:trace contextRef="#ctx0" brushRef="#br0">1 205 8635,'2'-4'348,"1"2"223,-3 2-212,0-2-281,0 0-44,0-1 22,0 2 3283,0 0-3204,-3 0-23,3 1 862,-2-1-896,2-1 12,0 2 224,0-3-291,0 2 22,0-1-45,4 0 11,2 0 11,7-2 1,2 0-23,0-1 0,0 1 0,1 0 0,-1 1 0,4-1 0,2-3 0,3 1 0,3-3 22,-1-1-22,2 1 11,-1-2-22,2 2 22,-1 0 0,-1 2-11,0 1 0,-2-2-11,-3 2 11,-2-1 11,-7 2 1,-2 3-24,-2-1 12,-6 3 0,1-1-885,-4 1-695,0-2-1154,1-2 2734,1-8 0,0 6 0,0-2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2.183"/>
    </inkml:context>
    <inkml:brush xml:id="br0">
      <inkml:brushProperty name="width" value="0.08571" units="cm"/>
      <inkml:brushProperty name="height" value="0.08571" units="cm"/>
      <inkml:brushProperty name="color" value="#E71224"/>
    </inkml:brush>
  </inkml:definitions>
  <inkml:trace contextRef="#ctx0" brushRef="#br0">57 297 13588,'-32'91'504,"7"-13"-481,25-49 33,9-4-23,2-6-22,13-9 12,1-5-23,6-19-11,4-11-135,3-20 1,2-11 133,-4-4-32,-6 0 44,-8 3 0,-12 5 156,-4 7 12,-6 6-134,-10 6 167,-3 8-33,-10 6-123,0 6-45,0 6-358,3 4-2163,2 4 1557,7 12-1075,1 9 2039,7 11 0,1-13 0,2-4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2.529"/>
    </inkml:context>
    <inkml:brush xml:id="br0">
      <inkml:brushProperty name="width" value="0.08571" units="cm"/>
      <inkml:brushProperty name="height" value="0.08571" units="cm"/>
      <inkml:brushProperty name="color" value="#E71224"/>
    </inkml:brush>
  </inkml:definitions>
  <inkml:trace contextRef="#ctx0" brushRef="#br0">1 0 14798,'9'11'281,"-2"-3"-281,-7-8 44,0 0-21,7 26 10,-5-15-21,8 21-12,-5-19 11,2 3 22,1 4 1,2 3-12,-2 3 34,2 0-22,-3-3-34,0-1 22,-2-4-22,-1-1 0,1-4 12,-3-3-12,-1-4 0,0-2-3306,-1-4-213,0-6 3519,4-8 0,-4 4 0,3-2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107"/>
    </inkml:context>
    <inkml:brush xml:id="br0">
      <inkml:brushProperty name="width" value="0.08571" units="cm"/>
      <inkml:brushProperty name="height" value="0.08571" units="cm"/>
      <inkml:brushProperty name="color" value="#E71224"/>
    </inkml:brush>
  </inkml:definitions>
  <inkml:trace contextRef="#ctx0" brushRef="#br0">0 20 13600,'2'-4'78,"-1"1"-257,-1 3 347,25-5 112,-8 3-135,22-3 169,-11 7-225,1 6-44,3 6-22,-2 5 33,-2 3-12,-2 1-44,-7-1 0,-3 0 0,-4-1 23,-4 3-23,-3-2 0,-3 3 0,-6 2 33,-9-1-33,-9 1 124,-12 0-124,-4-3 22,-3-2 46,1-4 122,9-6 180,7-5 0,11-4-191,6-1-157,5-2 57,2 1-68,3-1-11,7 0 67,10-3-67,11-4 22,6-3-22,3-2-11,-2 2 11,-1-1-45,-4 5 34,-5 0-22,-4 4-292,-7 1-22,-4 1-68,-5 0-90,-1 0-267,-2 0-439,0 0-223,1 0-1065,0 0 2499,0 0 0,-2 0 0,-2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579"/>
    </inkml:context>
    <inkml:brush xml:id="br0">
      <inkml:brushProperty name="width" value="0.08571" units="cm"/>
      <inkml:brushProperty name="height" value="0.08571" units="cm"/>
      <inkml:brushProperty name="color" value="#E71224"/>
    </inkml:brush>
  </inkml:definitions>
  <inkml:trace contextRef="#ctx0" brushRef="#br0">326 15 11190,'9'-8'729,"-1"1"-259,-8 7 482,0 0-346,-10 12-360,-5 9-179,-11 16-56,-5 10 124,-1 3-113,-1 2-22,1-1 0,2-5 11,3-7-44,4-8-90,5-6-728,4-9-393,3-5-493,1-7-1457,1-2 3194,-2-10 0,6 6 0,-1-7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806"/>
    </inkml:context>
    <inkml:brush xml:id="br0">
      <inkml:brushProperty name="width" value="0.08571" units="cm"/>
      <inkml:brushProperty name="height" value="0.08571" units="cm"/>
      <inkml:brushProperty name="color" value="#E71224"/>
    </inkml:brush>
  </inkml:definitions>
  <inkml:trace contextRef="#ctx0" brushRef="#br0">1 7 14451,'2'-6'762,"7"8"-695,13 12-33,6 9-12,2 2 12,2 3-68,2 1-302,-2 0-482,2-2-594,-5-3-1188,1-5-1041,-4-9 3641,-1-4 0,-11-6 0,-5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4.531"/>
    </inkml:context>
    <inkml:brush xml:id="br0">
      <inkml:brushProperty name="width" value="0.08571" units="cm"/>
      <inkml:brushProperty name="height" value="0.08571" units="cm"/>
      <inkml:brushProperty name="color" value="#E71224"/>
    </inkml:brush>
  </inkml:definitions>
  <inkml:trace contextRef="#ctx0" brushRef="#br0">0 58 13891,'58'25'571,"-6"-1"-560,-33-5-11,3 3 90,-4-1-124,1 0 45,-5-1-22,-4-2 0,-5 0-213,-2 0-493,-3-2 717,-3 0 135,-5-3-91,-7 2-21,-7 0-12,-1 0 135,2-1-23,4-3 89,7-6-167,5-2-45,3-3-11,2 1 11,0 1 45,5 2 0,17 4-12,1-4-10,15 0-23,-5-4 11,1 0-11,2-3-34,0-2-156,1-5-112,-3-1-90,2-1-483,-3 1-10,-4 2-146,-5 1-89,-5 1-91,-6 0 327,-4 1 884,-3 1 515,-4 2 281,-1 2 3338,-1 1-3170,6 4-707,1 4-55,7 3 336,6 2-347,4-5-57,6-2-33,4-4 33,2-7-134,3-8-67,2-8 22,-3-11-156,-3-6-159,-6 1 215,-9-2 134,-10 2-975,-5 4 627,-21 0 337,-8 5-303,-18 4 314,-20 8-157,18 9-1681,-4 11-863,27 8 2712,11 6 0,5-5 0,5-3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418"/>
    </inkml:context>
    <inkml:brush xml:id="br0">
      <inkml:brushProperty name="width" value="0.08571" units="cm"/>
      <inkml:brushProperty name="height" value="0.08571" units="cm"/>
      <inkml:brushProperty name="color" value="#E71224"/>
    </inkml:brush>
  </inkml:definitions>
  <inkml:trace contextRef="#ctx0" brushRef="#br0">0 143 9633,'49'-79'0,"-10"16"0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4.935"/>
    </inkml:context>
    <inkml:brush xml:id="br0">
      <inkml:brushProperty name="width" value="0.08571" units="cm"/>
      <inkml:brushProperty name="height" value="0.08571" units="cm"/>
      <inkml:brushProperty name="color" value="#E71224"/>
    </inkml:brush>
  </inkml:definitions>
  <inkml:trace contextRef="#ctx0" brushRef="#br0">1 26 13341,'0'-8'281,"0"2"-281,0 6 134,0 0-44,28-5-45,-5 4-45,27-4-45,-11 5-325,3 0-146,-1 0-346,0 2 89,-2 0-1043,-3 5-559,-8 1 2375,-8 4 0,-10-6 0,-6-1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153"/>
    </inkml:context>
    <inkml:brush xml:id="br0">
      <inkml:brushProperty name="width" value="0.08571" units="cm"/>
      <inkml:brushProperty name="height" value="0.08571" units="cm"/>
      <inkml:brushProperty name="color" value="#E71224"/>
    </inkml:brush>
  </inkml:definitions>
  <inkml:trace contextRef="#ctx0" brushRef="#br0">0 1 15123,'5'0'0,"9"0"0,26 0-212,8 0-763,8 0-639,2 0-415,3 0-592,-2 2 2621,-3 0 0,-25 0 0,-8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405"/>
    </inkml:context>
    <inkml:brush xml:id="br0">
      <inkml:brushProperty name="width" value="0.08571" units="cm"/>
      <inkml:brushProperty name="height" value="0.08571" units="cm"/>
      <inkml:brushProperty name="color" value="#E71224"/>
    </inkml:brush>
  </inkml:definitions>
  <inkml:trace contextRef="#ctx0" brushRef="#br0">0 151 14686,'54'-8'16,"-1"0"1,45-8-521,-43 2-1400,3-1-774,2-1-1221,0-6 3899,-3-2 0,-25 9 0,-9 2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769"/>
    </inkml:context>
    <inkml:brush xml:id="br0">
      <inkml:brushProperty name="width" value="0.08571" units="cm"/>
      <inkml:brushProperty name="height" value="0.08571" units="cm"/>
      <inkml:brushProperty name="color" value="#E71224"/>
    </inkml:brush>
  </inkml:definitions>
  <inkml:trace contextRef="#ctx0" brushRef="#br0">90 1 15157,'0'3'-382,"0"0"-5278,-14 62 5660,5-23 1555,-14 55-1375,10-40 111,0 0-168,3-1 826,5 4-915,2-2-23,3 1 45,0-9-45,0-10-11,0-12 123,7-10 3370,7-5-3493,11-2-134,12-1-34,7-4 11,8-3-45,3-2 57,-1-1 55,-7-3-504,-7-1-1053,-12-3 1266,-4-2-1658,0-12-2398,-6-5 4437,3-14 0,-13 18 0,-3 3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964"/>
    </inkml:context>
    <inkml:brush xml:id="br0">
      <inkml:brushProperty name="width" value="0.08571" units="cm"/>
      <inkml:brushProperty name="height" value="0.08571" units="cm"/>
      <inkml:brushProperty name="color" value="#E71224"/>
    </inkml:brush>
  </inkml:definitions>
  <inkml:trace contextRef="#ctx0" brushRef="#br0">135 1 16804,'-7'9'-258,"-24"68"258,16-14-304,-3 1 0,0 4 304,9-11 0,2-2-28,0 3 0,0 1-186,2-1 1,1 1-224,1-2 1,1-1-875,0-1 0,2 0-5468,7 43 6779,6-16 0,-3-38 0,0-20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163"/>
    </inkml:context>
    <inkml:brush xml:id="br0">
      <inkml:brushProperty name="width" value="0.08571" units="cm"/>
      <inkml:brushProperty name="height" value="0.08571" units="cm"/>
      <inkml:brushProperty name="color" value="#E71224"/>
    </inkml:brush>
  </inkml:definitions>
  <inkml:trace contextRef="#ctx0" brushRef="#br0">38 171 14193,'-21'-1'146,"5"0"33,27-2-179,8-1 89,18-1-55,8-1-23,8-3-11,3-2-291,-4-3-291,-2-1-293,-9-1-21,-6 3-347,-5 0-1,-4 2-751,-3-2 1995,1-4 0,-11 8 0,-3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578"/>
    </inkml:context>
    <inkml:brush xml:id="br0">
      <inkml:brushProperty name="width" value="0.08571" units="cm"/>
      <inkml:brushProperty name="height" value="0.08571" units="cm"/>
      <inkml:brushProperty name="color" value="#E71224"/>
    </inkml:brush>
  </inkml:definitions>
  <inkml:trace contextRef="#ctx0" brushRef="#br0">55 190 12647,'-4'30'1389,"-3"11"-1075,-3 18 22,-4 15 101,5 6-145,2 1-180,4-8-68,2-11-21,1-15-23,7-13 11,8-16 123,12-8-78,12-15-56,9-19-44,9-22-158,5-27-16,-29 30 1,-2-2 211,0-3 0,-1-1 6,-4 2 0,-2-1 0,12-41 0,-16 12-22,-11 12-157,-30 2 201,-1 28 79,-22 2-79,7 27-10,2 4-12,6 6 256,6 9-817,6 9-268,4 14-1199,4 6-135,5 5-1836,2-1 3999,2-10 0,0-15 0,0-10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863"/>
    </inkml:context>
    <inkml:brush xml:id="br0">
      <inkml:brushProperty name="width" value="0.08571" units="cm"/>
      <inkml:brushProperty name="height" value="0.08571" units="cm"/>
      <inkml:brushProperty name="color" value="#E71224"/>
    </inkml:brush>
  </inkml:definitions>
  <inkml:trace contextRef="#ctx0" brushRef="#br0">1 0 17386,'6'12'-22,"-1"-3"22,-5-9 22,0 0-10,21 31-12,-5-12-336,20 30-897,-7-15-1266,6 5-4201,4-3 6700,7-15 0,-20-7 0,-4-14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113"/>
    </inkml:context>
    <inkml:brush xml:id="br0">
      <inkml:brushProperty name="width" value="0.08571" units="cm"/>
      <inkml:brushProperty name="height" value="0.08571" units="cm"/>
      <inkml:brushProperty name="color" value="#E71224"/>
    </inkml:brush>
  </inkml:definitions>
  <inkml:trace contextRef="#ctx0" brushRef="#br0">17 13 14283,'-9'-12'-56,"2"19"268,8 26-32,5 29-35,2 21-66,2 13-300,-6-44 0,0 0 227,-3-1 0,0-1-6,1 43-45,-2-13 167,1-18-537,1-16-503,2-16-315,2-13-279,4-8-1715,2-12 3320,1-21 1,-6 13 0,0-12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467"/>
    </inkml:context>
    <inkml:brush xml:id="br0">
      <inkml:brushProperty name="width" value="0.08571" units="cm"/>
      <inkml:brushProperty name="height" value="0.08571" units="cm"/>
      <inkml:brushProperty name="color" value="#E71224"/>
    </inkml:brush>
  </inkml:definitions>
  <inkml:trace contextRef="#ctx0" brushRef="#br0">0 170 15571,'2'-8'-649,"-1"1"245,-1 7 404,0 0 11,68-32 34,-17 14-40,5-4 1,4 0-563,26 0 591,5 4-34,2 5 11,-5 7-11,-7 4 0,-7 13 0,-11 9 67,-6 19 191,-10 16-112,-8 12-211,-9 11 211,-9 9-79,-10 4 45,-5 2-78,-4 3 22,-2-4-34,0-2-22,0-6 0,0-10-213,0-8-279,0-11-674,0-12-559,0-12 1725,-5-11 0,4-11 0,-5-5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37.320"/>
    </inkml:context>
    <inkml:brush xml:id="br0">
      <inkml:brushProperty name="width" value="0.08571" units="cm"/>
      <inkml:brushProperty name="height" value="0.08571" units="cm"/>
      <inkml:brushProperty name="color" value="#E71224"/>
    </inkml:brush>
  </inkml:definitions>
  <inkml:trace contextRef="#ctx0" brushRef="#br0">0 118 14911,'13'0'-561,"-2"0"561,-11 0 11,4-23 23,3 17 44,12-16 124,8 22-79,13 0-78,12 0 23,8 0-46,7 1 23,-15 0 0,2 2-23,32-1-22,-30 1 0,1-1 78,25 0-44,0-1-197,1-1 287,5 2-91,-1 1 46,5-2 77,-1 2-44,3-2-33,1 0 5,-26 0 0,2-1-34,-17 1 1,1-2 77,15 0 1,-1-1-5,22-2-68,-9-4 5,-12 3-38,-8-1-1,-13 2 23,7-3-11,-22 5 145,5-3-56,-22 4 286,-6-1-309,-6 1 75,-3 0-3705,-2 0-2957,2-4 6487,4-11 0,-2 7 0,2-4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676"/>
    </inkml:context>
    <inkml:brush xml:id="br0">
      <inkml:brushProperty name="width" value="0.08571" units="cm"/>
      <inkml:brushProperty name="height" value="0.08571" units="cm"/>
      <inkml:brushProperty name="color" value="#E71224"/>
    </inkml:brush>
  </inkml:definitions>
  <inkml:trace contextRef="#ctx0" brushRef="#br0">5 0 13196,'-1'73'-4,"0"-1"0,0 3 0,0-1-24,1-4 0,1-1-2691,1 2 0,1-1 2646,1-2 0,2-2 34,1-4 0,2-3 482,-2-6 0,2-2-1127,12 33-504,-3-20 420,3-20-1003,-4-20 1771,-6-12 0,-4-11 0,-6-1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722"/>
    </inkml:context>
    <inkml:brush xml:id="br0">
      <inkml:brushProperty name="width" value="0.08571" units="cm"/>
      <inkml:brushProperty name="height" value="0.08571" units="cm"/>
      <inkml:brushProperty name="color" value="#E71224"/>
    </inkml:brush>
  </inkml:definitions>
  <inkml:trace contextRef="#ctx0" brushRef="#br0">0 75 17252,'70'-8'63,"-1"1"1,0-1-1,-2 2-57,-11 3 0,-1 1-222,5 0 0,0 0 216,3-1 0,1 0-804,1 1 1,0 1 130,-1 1 1,0-1-544,-1 0 1,0 0-847,-3 0 0,0-1 2062,-2-2 0,-4-1 0,8 0 0,-17-2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886"/>
    </inkml:context>
    <inkml:brush xml:id="br0">
      <inkml:brushProperty name="width" value="0.08571" units="cm"/>
      <inkml:brushProperty name="height" value="0.08571" units="cm"/>
      <inkml:brushProperty name="color" value="#E71224"/>
    </inkml:brush>
  </inkml:definitions>
  <inkml:trace contextRef="#ctx0" brushRef="#br0">1 1 10103,'0'0'0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2.904"/>
    </inkml:context>
    <inkml:brush xml:id="br0">
      <inkml:brushProperty name="width" value="0.08571" units="cm"/>
      <inkml:brushProperty name="height" value="0.08571" units="cm"/>
      <inkml:brushProperty name="color" value="#E71224"/>
    </inkml:brush>
  </inkml:definitions>
  <inkml:trace contextRef="#ctx0" brushRef="#br0">33 194 11896,'-18'-20'639,"3"4"-370,15 16 1120,0 0-1288,9 0 224,5-1-33,15-1-1,7 0-22,9-1-213,6 0 33,6-3-10,5-1-23,6-3-45,2-4 157,2-3-157,-3-1 45,-1-2-34,-5 4-22,-8 3 0,-8 2-11,-10 5-22,-10 0-158,-7 4-279,-11 1 10,-3 1-291,-6 0-896,0 0-605,-5 0-1221,-7 3 3473,-8-2 0,6 2 0,1-3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3.261"/>
    </inkml:context>
    <inkml:brush xml:id="br0">
      <inkml:brushProperty name="width" value="0.08571" units="cm"/>
      <inkml:brushProperty name="height" value="0.08571" units="cm"/>
      <inkml:brushProperty name="color" value="#E71224"/>
    </inkml:brush>
  </inkml:definitions>
  <inkml:trace contextRef="#ctx0" brushRef="#br0">1 1 15347,'9'0'-123,"-2"0"202,-7 0-1,8 61-11,-2-19 28,0 6 1,1 4 240,4 18-45,2 12-263,0 10 196,1 6-420,-8-47 0,0 1 319,7 46-123,-3-6 67,-1-9-22,-1-12-34,-1-12 23,-2-13-34,0-12 0,-4-13 197,0-10-275,-1-7-69,0-3-2083,1-1-728,3 0-2498,2 0 5456,3-4 0,-3 2 0,-1-2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3.838"/>
    </inkml:context>
    <inkml:brush xml:id="br0">
      <inkml:brushProperty name="width" value="0.08571" units="cm"/>
      <inkml:brushProperty name="height" value="0.08571" units="cm"/>
      <inkml:brushProperty name="color" value="#E71224"/>
    </inkml:brush>
  </inkml:definitions>
  <inkml:trace contextRef="#ctx0" brushRef="#br0">1 132 16064,'2'-1'67,"0"0"101,-2 1 35,73-13-91,-30 3 78,8-1 0,3-1-22,9-3-100,2 1-68,5 2 33,0 2-33,-2 1-45,-4 0-111,-8 2-640,-8 2-67,-8 3-481,-12 1-819,-8 1 45,-9 5-448,-7 7 2566,-7 9 0,2-6 0,-3-2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109"/>
    </inkml:context>
    <inkml:brush xml:id="br0">
      <inkml:brushProperty name="width" value="0.08571" units="cm"/>
      <inkml:brushProperty name="height" value="0.08571" units="cm"/>
      <inkml:brushProperty name="color" value="#E71224"/>
    </inkml:brush>
  </inkml:definitions>
  <inkml:trace contextRef="#ctx0" brushRef="#br0">1 54 17879,'80'-5'595,"-6"-1"-506,-26-4-78,2 2-11,1 0-11,1 2-11,-4 1-157,-5 2-281,-6 1-78,-4 1-818,-3 1-89,-3 0-1009,1 0-739,-3 0 3193,0 0 0,-11 0 0,-4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674"/>
    </inkml:context>
    <inkml:brush xml:id="br0">
      <inkml:brushProperty name="width" value="0.08571" units="cm"/>
      <inkml:brushProperty name="height" value="0.08571" units="cm"/>
      <inkml:brushProperty name="color" value="#E71224"/>
    </inkml:brush>
  </inkml:definitions>
  <inkml:trace contextRef="#ctx0" brushRef="#br0">0 0 15952,'12'75'1871,"0"11"-1742,-6-35 1,-1 2-596,1 4 1,-1 1 521,1 2 0,-1 0-51,1 0 1,-1-1 22,0-3 0,0-1-28,0-3 0,-1-1 34,3 39 251,0-13-263,-2-14-22,1-17 182,-3-13-227,1-13-78,-3-9-157,0-7 362,-1-3-922,1-1-168,2 0-438,7-9-1814,6-17 3260,10-23 0,-10 17 0,-1-3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923"/>
    </inkml:context>
    <inkml:brush xml:id="br0">
      <inkml:brushProperty name="width" value="0.08571" units="cm"/>
      <inkml:brushProperty name="height" value="0.08571" units="cm"/>
      <inkml:brushProperty name="color" value="#E71224"/>
    </inkml:brush>
  </inkml:definitions>
  <inkml:trace contextRef="#ctx0" brushRef="#br0">71 0 18451,'5'10'-11,"-18"81"45,2-9-830,-1-3 1,0 5 800,6-13 1,1-2 0,0 0 0,1-2-1,2-5 1,-1-2-6,2-5 0,-1-2-11,2 40 82,8-14-856,5-11 195,7-15-1169,4-13-1625,-3-18-1468,-4-11 5066,-5-25 0,-6 10 0,-4-12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5.341"/>
    </inkml:context>
    <inkml:brush xml:id="br0">
      <inkml:brushProperty name="width" value="0.08571" units="cm"/>
      <inkml:brushProperty name="height" value="0.08571" units="cm"/>
      <inkml:brushProperty name="color" value="#E71224"/>
    </inkml:brush>
  </inkml:definitions>
  <inkml:trace contextRef="#ctx0" brushRef="#br0">0 1 14585,'12'53'56,"-1"0"0,2 5 0,-1-1-34,0 2 1,0 0-530,2 5 1,0 2 523,1 1 0,-1 0 22,1 1 0,-1-1-11,0-1 0,0-1-17,-1-1 1,0-1-12,-1-1 0,-1-2 0,1-4 0,-1-1-124,9 42-750,0-18-256,-2-19-875,0-21-342,0-20 2347,0-17 0,-8-4 0,-2-4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5.823"/>
    </inkml:context>
    <inkml:brush xml:id="br0">
      <inkml:brushProperty name="width" value="0.08571" units="cm"/>
      <inkml:brushProperty name="height" value="0.08571" units="cm"/>
      <inkml:brushProperty name="color" value="#E71224"/>
    </inkml:brush>
  </inkml:definitions>
  <inkml:trace contextRef="#ctx0" brushRef="#br0">3 226 12244,'-1'-8'-550,"0"2"550,1 6 158,0 0 110,69-53 91,-21 25-7,5-7 1,3 2-173,21 7-239,8 6 406,9 9-347,-42 7 0,1 2 16,1 2 1,0 3-17,2 2 0,-1 3 34,0 2 0,-2 3-18,-1 3 1,0 3-17,-2 1 0,-1 2 22,-2 1 1,-1 1 55,-2 2 1,-1 2 105,-2 1 1,-2 2 298,32 36-310,-37-30 1,-1 1 5,-3 3 0,-2 1-78,0 3 0,-2 2-12,-2 1 1,-2 3-184,-1 0 1,-3 2 104,-2-1 1,-2 1 10,-3-2 0,-2 0 1,0 44-46,-5-7 12,-4-7-381,-5-9-12,-4-8-481,-9-8-1098,-6-8-4549,-23 0 6532,4-21 0,4-4 0,17-19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860"/>
    </inkml:context>
    <inkml:brush xml:id="br0">
      <inkml:brushProperty name="width" value="0.08571" units="cm"/>
      <inkml:brushProperty name="height" value="0.08571" units="cm"/>
      <inkml:brushProperty name="color" value="#E71224"/>
    </inkml:brush>
  </inkml:definitions>
  <inkml:trace contextRef="#ctx0" brushRef="#br0">73 583 12098,'-49'-41'-1557,"26"-5"1534,81 0-269,-19 15 1,3-2-258,9-6 0,3-1-1828,8-6 1,2-1 2376,9-6 0,-3 2 0,-28 20 0,-3 3 0,32-23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6.123"/>
    </inkml:context>
    <inkml:brush xml:id="br0">
      <inkml:brushProperty name="width" value="0.08571" units="cm"/>
      <inkml:brushProperty name="height" value="0.08571" units="cm"/>
      <inkml:brushProperty name="color" value="#E71224"/>
    </inkml:brush>
  </inkml:definitions>
  <inkml:trace contextRef="#ctx0" brushRef="#br0">1 200 15997,'61'-17'224,"0"-1"0,0 1 1,0 0-158,-7 3 0,0 0-993,6 0 0,2 0 931,3 1 1,1 2-12,2 0 1,1 1-1,-2 2 1,0 1-12,-4 2 0,0 1-11,-4 1 0,0 1-122,-6 2 0,-1 0-634,41 0 87,-11 1-871,-11 7-460,-7 4-527,-9 5 2555,-4-4 0,-24-5 0,-7-4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6.291"/>
    </inkml:context>
    <inkml:brush xml:id="br0">
      <inkml:brushProperty name="width" value="0.08571" units="cm"/>
      <inkml:brushProperty name="height" value="0.08571" units="cm"/>
      <inkml:brushProperty name="color" value="#E71224"/>
    </inkml:brush>
  </inkml:definitions>
  <inkml:trace contextRef="#ctx0" brushRef="#br0">1 0 7829,'0'0'0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1.579"/>
    </inkml:context>
    <inkml:brush xml:id="br0">
      <inkml:brushProperty name="width" value="0.08571" units="cm"/>
      <inkml:brushProperty name="height" value="0.08571" units="cm"/>
      <inkml:brushProperty name="color" value="#E71224"/>
    </inkml:brush>
  </inkml:definitions>
  <inkml:trace contextRef="#ctx0" brushRef="#br0">0 4 11795,'4'-2'-392,"0"0"627,-4 2 169,-3 13 100,3 11-101,0 24-134,4 18-112,2 14-67,1 10-11,-1 3-68,-1-6 11,0-5-22,-1-10-45,0-10-179,3-10-538,2-13-202,4-10-515,1-11 337,1-10-1167,1-5 2309,-2-17 0,-6 9 0,-3-9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1.952"/>
    </inkml:context>
    <inkml:brush xml:id="br0">
      <inkml:brushProperty name="width" value="0.08571" units="cm"/>
      <inkml:brushProperty name="height" value="0.08571" units="cm"/>
      <inkml:brushProperty name="color" value="#E71224"/>
    </inkml:brush>
  </inkml:definitions>
  <inkml:trace contextRef="#ctx0" brushRef="#br0">1 198 11269,'61'-34'85,"1"0"1,0 2 0,-3 6 127,34 5-697,-41 12 1,1 1 489,3 1 0,0 1 10,1 0 1,0 2-17,-2 0 0,0 2 0,-3 0 0,-1 1-22,42 0 44,-10 13 180,-12 7-113,-13 17 316,-10 9-305,-12 9 68,-6 10 224,-6 9-78,-6 7-281,-3 4 69,-5-3-102,-4-1 34,-3-4-34,-2-2-1110,0 24-593,-4-28 538,-5 13-2074,-5-38 3286,-9-9 1,10-18 0,0-7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2.231"/>
    </inkml:context>
    <inkml:brush xml:id="br0">
      <inkml:brushProperty name="width" value="0.08571" units="cm"/>
      <inkml:brushProperty name="height" value="0.08571" units="cm"/>
      <inkml:brushProperty name="color" value="#E71224"/>
    </inkml:brush>
  </inkml:definitions>
  <inkml:trace contextRef="#ctx0" brushRef="#br0">8 104 15202,'-4'3'-123,"1"-1"-405,3-2 607,66 16-68,0-9 67,0 2 1,6-1-558,-7-5 0,0-2 485,8 0 0,2-3-12,3-1 0,2-2-909,3-2 0,1-1-290,2-3 1,0-1-617,-2-3 1,0-1 1820,-1-2 0,-6 1 0,11-4 0,-24 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3.983"/>
    </inkml:context>
    <inkml:brush xml:id="br0">
      <inkml:brushProperty name="width" value="0.08571" units="cm"/>
      <inkml:brushProperty name="height" value="0.08571" units="cm"/>
      <inkml:brushProperty name="color" value="#E71224"/>
    </inkml:brush>
  </inkml:definitions>
  <inkml:trace contextRef="#ctx0" brushRef="#br0">29 60 13173,'-9'0'1378,"1"0"-1176,8 0 1681,-1 0-1715,-1 0-67,-1 0 22,0 0-89,2 0 1882,0 0-1916,5 0 0,0-1 0,7-1 11,0 1-11,6-2 11,0 1-11,4-1-34,-1-1 34,-2 2 12,-4-1-12,-5 1 22,-2 1-22,-4 0 0,0 1 22,-3 0-1041,2 0 78,1-1-415,2 0-403,7-2-1143,5 1 190,6-4 2712,4-2 0,-12 1 0,-2 1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4.418"/>
    </inkml:context>
    <inkml:brush xml:id="br0">
      <inkml:brushProperty name="width" value="0.08571" units="cm"/>
      <inkml:brushProperty name="height" value="0.08571" units="cm"/>
      <inkml:brushProperty name="color" value="#E71224"/>
    </inkml:brush>
  </inkml:definitions>
  <inkml:trace contextRef="#ctx0" brushRef="#br0">105 41 13723,'-58'20'1356,"13"10"-1020,44 18-12,1 10-178,1 6-135,7-5 68,1-11-79,6-12 0,0-16 56,0-9-34,0-7-22,0-3-34,3-6 23,0-13-90,5-13 79,-3-14 22,2-9 0,-8 0 22,-6-22 46,-5 27 716,-5-6-392,-4 37-392,-4 7-280,-5 3-11,1 2 22,2 0-392,3 3-404,4 2-806,3 1-1110,2 0 931,0 4 2050,4 3 0,-3-2 0,3 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4.635"/>
    </inkml:context>
    <inkml:brush xml:id="br0">
      <inkml:brushProperty name="width" value="0.08571" units="cm"/>
      <inkml:brushProperty name="height" value="0.08571" units="cm"/>
      <inkml:brushProperty name="color" value="#E71224"/>
    </inkml:brush>
  </inkml:definitions>
  <inkml:trace contextRef="#ctx0" brushRef="#br0">1 0 15975,'39'47'-661,"-3"-6"-124,-20-28-448,1 4-1220,2 1-46,-2-1 2499,-3-6 0,-6-5 0,-4-6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116"/>
    </inkml:context>
    <inkml:brush xml:id="br0">
      <inkml:brushProperty name="width" value="0.08571" units="cm"/>
      <inkml:brushProperty name="height" value="0.08571" units="cm"/>
      <inkml:brushProperty name="color" value="#E71224"/>
    </inkml:brush>
  </inkml:definitions>
  <inkml:trace contextRef="#ctx0" brushRef="#br0">109 1 15135,'60'39'492,"-9"3"-413,-29-6 55,-1 6-134,-2 3 0,-1-3 0,-6-5-11,-5-6-482,-4-1 448,-4-3 23,-12 6 22,-9 3 0,-17 5 11,-8 1-11,-1-3 112,-1-5-22,10-10 313,7-6-22,13-10-33,10-3-292,6-4-135,3-1 79,6 0-11,7-1 33,12-6-44,8-2 11,7-7-90,0 1-247,0 1-369,-2 4-325,-3 3-583,-3 3-783,-1-1-1996,-4-2 4404,-2-7 0,-11 7 0,-5-2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437"/>
    </inkml:context>
    <inkml:brush xml:id="br0">
      <inkml:brushProperty name="width" value="0.08571" units="cm"/>
      <inkml:brushProperty name="height" value="0.08571" units="cm"/>
      <inkml:brushProperty name="color" value="#E71224"/>
    </inkml:brush>
  </inkml:definitions>
  <inkml:trace contextRef="#ctx0" brushRef="#br0">265 0 14350,'-28'55'26,"0"-1"0,1-3 0,2-3 30,0 8 34,-1 0-45,4 3-12,1-4-33,3-5-414,5-9-852,3-13 89,7-12-1075,0-10-1557,0-5 3809,-2-9 0,1 6 0,0-7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079"/>
    </inkml:context>
    <inkml:brush xml:id="br0">
      <inkml:brushProperty name="width" value="0.08571" units="cm"/>
      <inkml:brushProperty name="height" value="0.08571" units="cm"/>
      <inkml:brushProperty name="color" value="#E71224"/>
    </inkml:brush>
  </inkml:definitions>
  <inkml:trace contextRef="#ctx0" brushRef="#br0">333 1 9117,'-43'57'650,"-1"0"0,4 0 0,4 0-482,12-11 0,3 1-84,2 5 0,3 1-45,0 2 0,1 0-936,3 4 0,2 0 902,1 1 1,1 1-6,2 0 0,2 1 83,0-1 0,2-1-100,0-3 0,2-1-246,-1-5 0,0-2-351,1 32-584,2-23-1,3-24 123,3-19 1303,2-28 0,-3 9 0,-3-12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685"/>
    </inkml:context>
    <inkml:brush xml:id="br0">
      <inkml:brushProperty name="width" value="0.08571" units="cm"/>
      <inkml:brushProperty name="height" value="0.08571" units="cm"/>
      <inkml:brushProperty name="color" value="#E71224"/>
    </inkml:brush>
  </inkml:definitions>
  <inkml:trace contextRef="#ctx0" brushRef="#br0">1 0 15650,'57'40'313,"-5"-2"-301,-27-13 32,2 3-44,2 2-481,2 0 122,-2-4-728,1-1-817,-1-8-271,-1-4-783,2-6 2958,-5-3 0,-9-4 0,-7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6.370"/>
    </inkml:context>
    <inkml:brush xml:id="br0">
      <inkml:brushProperty name="width" value="0.08571" units="cm"/>
      <inkml:brushProperty name="height" value="0.08571" units="cm"/>
      <inkml:brushProperty name="color" value="#E71224"/>
    </inkml:brush>
  </inkml:definitions>
  <inkml:trace contextRef="#ctx0" brushRef="#br0">64 60 13924,'5'-2'-583,"-1"0"920,-4 2 77,32 17-235,-14-1 135,26 19-247,-24-3-33,-1 6-34,-7 1-146,-3 0-11,-5-4-55,-3-6 212,-10-2 168,-7-1-124,-12 1 102,-8 0-124,-1-6 57,2-5 66,6-6 91,8-5-68,8-3-112,7-1-56,4-1-246,2 0 235,17-1-23,7-8 34,23-6-146,6-10 79,5-5 22,-2-1 22,0 2 23,-8 3 0,-6 6 12,-11 7-1,-9 5-11,-8 5 213,-8 2 235,-2 1 471,-4 17-560,2-5-258,-1 14-57,2-8 12,3-2-11,4 0-11,5-3 33,5-2 0,21-4 68,-4-8-124,17-14 22,-11-11-55,-2-12 22,-1-6-11,-7 1 0,-12 1-1,-10 4 12,-7 0 23,-38-13-68,5 17 0,-33-3 45,14 26-437,1 7-750,5 9-1424,8 12-2599,9 8 5210,10 7 0,8-13 0,5-7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7.734"/>
    </inkml:context>
    <inkml:brush xml:id="br0">
      <inkml:brushProperty name="width" value="0.08571" units="cm"/>
      <inkml:brushProperty name="height" value="0.08571" units="cm"/>
      <inkml:brushProperty name="color" value="#E71224"/>
    </inkml:brush>
  </inkml:definitions>
  <inkml:trace contextRef="#ctx0" brushRef="#br0">6 68 15381,'-5'-7'291,"12"1"-291,23 1 45,12-1-45,7-2 45,3-1-45,-2 0-45,-4 2-123,-6 0-538,-6 5-437,-4 0-526,-4 2-371,-4 0-268,-3 0 2308,-8 0 0,-4 0 0,-6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7.958"/>
    </inkml:context>
    <inkml:brush xml:id="br0">
      <inkml:brushProperty name="width" value="0.08571" units="cm"/>
      <inkml:brushProperty name="height" value="0.08571" units="cm"/>
      <inkml:brushProperty name="color" value="#E71224"/>
    </inkml:brush>
  </inkml:definitions>
  <inkml:trace contextRef="#ctx0" brushRef="#br0">0 38 15347,'31'0'381,"4"-2"-381,6-2-56,10-2-414,6-1-875,4 1-695,4 0-413,-2 3 2453,-2 0 0,-28 3 0,-9-1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150"/>
    </inkml:context>
    <inkml:brush xml:id="br0">
      <inkml:brushProperty name="width" value="0.08571" units="cm"/>
      <inkml:brushProperty name="height" value="0.08571" units="cm"/>
      <inkml:brushProperty name="color" value="#E71224"/>
    </inkml:brush>
  </inkml:definitions>
  <inkml:trace contextRef="#ctx0" brushRef="#br0">0 167 15952,'4'0'-549,"-1"0"549,-3 0-11,54-6-11,-22-3-23,46-8-449,-32-3-996,4-4-1625,3-3 3115,3-3 0,-24 12 0,-6 3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483"/>
    </inkml:context>
    <inkml:brush xml:id="br0">
      <inkml:brushProperty name="width" value="0.08571" units="cm"/>
      <inkml:brushProperty name="height" value="0.08571" units="cm"/>
      <inkml:brushProperty name="color" value="#E71224"/>
    </inkml:brush>
  </inkml:definitions>
  <inkml:trace contextRef="#ctx0" brushRef="#br0">124 11 15571,'0'-5'68,"0"0"55,0 5 179,-30 69 136,17-23-270,-7 8 0,1 4 33,5 15-10,2 6-124,3 0-45,5-6 1,2-9 21,2-11-44,8-12 12,8-8 10,14-8-22,11-6 22,10-3-44,9-8-34,7-3-78,5-11 66,2-7-368,-3-6-147,-1-6-89,-8 0-673,-4-1-649,-9-1-125,-6 0 2119,-11-2 0,-13 12 0,-9 3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698"/>
    </inkml:context>
    <inkml:brush xml:id="br0">
      <inkml:brushProperty name="width" value="0.08571" units="cm"/>
      <inkml:brushProperty name="height" value="0.08571" units="cm"/>
      <inkml:brushProperty name="color" value="#E71224"/>
    </inkml:brush>
  </inkml:definitions>
  <inkml:trace contextRef="#ctx0" brushRef="#br0">207 1 17487,'-33'74'-284,"-1"1"1,3 1-1,4 0 99,7-8 0,3 0-516,2 2 1,3 0 358,4-3 1,2 1-634,3-4 0,3 0-930,8-3 1,5-1 1904,5-6 0,2-4 0,7 8 0,1-21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9.550"/>
    </inkml:context>
    <inkml:brush xml:id="br0">
      <inkml:brushProperty name="width" value="0.08571" units="cm"/>
      <inkml:brushProperty name="height" value="0.08571" units="cm"/>
      <inkml:brushProperty name="color" value="#E71224"/>
    </inkml:brush>
  </inkml:definitions>
  <inkml:trace contextRef="#ctx0" brushRef="#br0">1 1 15919,'0'8'0,"0"54"44,0-11-27,0 0 0,0 3 28,0 35-12,0 3 203,0-1-180,1 1-56,6-5 0,3-2-23,3-8-380,1-11-202,-4-13-381,-1-14-818,-1-11-729,-1-14-581,0-6 3114,-2-18 0,-3 8 0,-1-9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001"/>
    </inkml:context>
    <inkml:brush xml:id="br0">
      <inkml:brushProperty name="width" value="0.08571" units="cm"/>
      <inkml:brushProperty name="height" value="0.08571" units="cm"/>
      <inkml:brushProperty name="color" value="#E71224"/>
    </inkml:brush>
  </inkml:definitions>
  <inkml:trace contextRef="#ctx0" brushRef="#br0">0 143 13992,'3'-7'-1536,"-1"1"1536,-2 6 90,0 0 145,55-20 146,-18 8-191,52-18-21,-26 13-57,6 1-78,2 1-23,-1 5 146,-3 4 134,-6 4-123,-3 1 224,-5 6 202,-4 11-79,-6 13-78,-4 15 23,-6 13-23,-5 13-101,-6 16-600,-7 10 269,-9-44 1,-1 1 5,-1-1 1,-1 0 10,-2-2 0,0 0 23,1 47-45,-2-7 34,0-4-23,0-6-11,-2-10-414,-1-10-258,-1-13-516,-1-12-157,2-9-1300,-2-7-2038,-3-9 4768,-7-4 1,7-5-1,-2-1 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268"/>
    </inkml:context>
    <inkml:brush xml:id="br0">
      <inkml:brushProperty name="width" value="0.08571" units="cm"/>
      <inkml:brushProperty name="height" value="0.08571" units="cm"/>
      <inkml:brushProperty name="color" value="#E71224"/>
    </inkml:brush>
  </inkml:definitions>
  <inkml:trace contextRef="#ctx0" brushRef="#br0">0 1 17398,'98'3'504,"1"0"-471,-18 2-738,15-1 683,-44-3 0,1 0-130,2 0 1,0 0-140,0-1 0,-1 0-141,-3 0 1,0 0-1183,44 0-1814,-6 0 3428,-10 0 0,-33 0 0,-15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401"/>
    </inkml:context>
    <inkml:brush xml:id="br0">
      <inkml:brushProperty name="width" value="0.08571" units="cm"/>
      <inkml:brushProperty name="height" value="0.08571" units="cm"/>
      <inkml:brushProperty name="color" value="#E71224"/>
    </inkml:brush>
  </inkml:definitions>
  <inkml:trace contextRef="#ctx0" brushRef="#br0">1 373 12972,'57'-36'37,"0"0"0,0 1 1,-2 2-16,33-10-687,-41 20 0,1 0 665,1 0 0,1 0-23,-3 3 1,-1 1 241,39-12-297,-15 13 202,-13 9-628,-17 11 448,-16 15 56,-12 12 858,-12 22-623,-17 11-168,-10 11-56,-17 6-11,-9 0-134,-5-1-213,-4-8-248,-1-9-659,0-12 301,5-16-867,6-16 50,8-17 1770,4-25 0,19 12 0,5-9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478"/>
    </inkml:context>
    <inkml:brush xml:id="br0">
      <inkml:brushProperty name="width" value="0.08571" units="cm"/>
      <inkml:brushProperty name="height" value="0.08571" units="cm"/>
      <inkml:brushProperty name="color" value="#E71224"/>
    </inkml:brush>
  </inkml:definitions>
  <inkml:trace contextRef="#ctx0" brushRef="#br0">1 1 6630,'0'0'0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8.386"/>
    </inkml:context>
    <inkml:brush xml:id="br0">
      <inkml:brushProperty name="width" value="0.08571" units="cm"/>
      <inkml:brushProperty name="height" value="0.08571" units="cm"/>
      <inkml:brushProperty name="color" value="#E71224"/>
    </inkml:brush>
  </inkml:definitions>
  <inkml:trace contextRef="#ctx0" brushRef="#br0">10 37 8098,'2'3'235,"1"0"1300,-3-3-1143,-6-18-67,5 13-67,-5-14 44,5 18 1009,0 1-1277,1 8 571,0 9-112,7 14-448,-1 13 67,8 6 79,-1 6 133,2 3-279,-1 3-45,0-2 0,0 3 34,-1-4 22,-1 2-45,-1-3-11,-2-5 0,-1-5-23,0-9 23,-1-8 0,-3-8-33,-1-9-34,-2-7-124,-1-4-560,0-3-481,1-5-2410,1-13 3642,2-14 0,-2 9 0,0-1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099"/>
    </inkml:context>
    <inkml:brush xml:id="br0">
      <inkml:brushProperty name="width" value="0.08571" units="cm"/>
      <inkml:brushProperty name="height" value="0.08571" units="cm"/>
      <inkml:brushProperty name="color" value="#E71224"/>
    </inkml:brush>
  </inkml:definitions>
  <inkml:trace contextRef="#ctx0" brushRef="#br0">0 215 9229,'0'-8'605,"0"1"-605,0 7 11,0 0 236,8-2 157,1 1-113,10-3-89,5-1 10,9-3 259,7-2-34,11-2-235,8 0-135,6-3 34,7 0 11,4-1 45,0-1 44,2 0-66,-3 2-135,-2 2 22,-2 4 56,-5 2-44,0 1 33,-5 2-56,-2 0 1,-7 2-12,-6-1 0,-4 1 0,-7 1 56,-5 1-56,-2 0 0,-6 0 0,0 0 11,-3 0-11,-3 0 45,-2 0-45,-2 0-68,-5 0 46,-2 0 22,-5 2 22,0 1-10,0 2 324,1 14 247,0 1-505,1 19 0,0 3-55,-2 13 223,2 8-246,0 8 45,1 4 33,0-2-22,-1-2-21,-1-8-35,-1-6 11,0 6-11,0-21 11,0 16-11,0-33-124,-2 3-648,0-16-170,-1-6-817,1-2 1759,-14-2 0,11 0 0,-10-1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422"/>
    </inkml:context>
    <inkml:brush xml:id="br0">
      <inkml:brushProperty name="width" value="0.08571" units="cm"/>
      <inkml:brushProperty name="height" value="0.08571" units="cm"/>
      <inkml:brushProperty name="color" value="#E71224"/>
    </inkml:brush>
  </inkml:definitions>
  <inkml:trace contextRef="#ctx0" brushRef="#br0">7 225 14865,'-3'0'-1321,"-1"0"1321,4 0 67,54-2 168,-1-2 157,0 0 0,5 0-280,-5-2 0,1 0-747,4-1 0,2-2 702,4-1 1,0 0 4,1-1 1,0-1-191,0 0 0,-1 0 124,0 0 0,-1-1-1,-2 1 1,0 0-6,-4 0 0,-1 1-191,-3 2 0,-2 0-1108,41-4-629,-10 5-1108,-13 4 3036,-12 3 0,-26 1 0,-12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558"/>
    </inkml:context>
    <inkml:brush xml:id="br0">
      <inkml:brushProperty name="width" value="0.08571" units="cm"/>
      <inkml:brushProperty name="height" value="0.08571" units="cm"/>
      <inkml:brushProperty name="color" value="#E71224"/>
    </inkml:brush>
  </inkml:definitions>
  <inkml:trace contextRef="#ctx0" brushRef="#br0">1 0 11112,'0'0'0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0.639"/>
    </inkml:context>
    <inkml:brush xml:id="br0">
      <inkml:brushProperty name="width" value="0.08571" units="cm"/>
      <inkml:brushProperty name="height" value="0.08571" units="cm"/>
      <inkml:brushProperty name="color" value="#E71224"/>
    </inkml:brush>
  </inkml:definitions>
  <inkml:trace contextRef="#ctx0" brushRef="#br0">50 0 10103,'-27'0'281,"5"4"-225,22 7 1165,3 12-403,4 15-673,6 14 23,1 14-168,1 10 34,-5 6 44,-1-1-44,-3-3 56,-1-8-57,1-10-66,0-11-180,1-14-650,1-13 90,1-12 112,2-6-1289,2-14 1950,1-13 0,-6 8 0,-2-5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127"/>
    </inkml:context>
    <inkml:brush xml:id="br0">
      <inkml:brushProperty name="width" value="0.08571" units="cm"/>
      <inkml:brushProperty name="height" value="0.08571" units="cm"/>
      <inkml:brushProperty name="color" value="#E71224"/>
    </inkml:brush>
  </inkml:definitions>
  <inkml:trace contextRef="#ctx0" brushRef="#br0">0 265 10955,'10'-26'-45,"6"3"90,25 17 123,8-1 56,6 1-134,11 0-1,6-3-66,11 1-23,3-4-196,4 1 196,2 0 12,-4 1-24,2 1 24,0-2-12,3-1 11,5-3 0,-2-3 34,-2-1-45,-10 1 0,-11 4 0,-11 4 34,-15 6-225,-4 11 191,-19 11 1177,-3 15-639,-16 17-381,-3 10-45,-2 10 0,0 5-11,-3 1 105,1 0-206,-3-6 0,4 0 11,0-7-11,1-2-11,-2-7 0,-1-7-472,-2-9-547,2-10-1928,-6-6 470,0-12 2488,-11-1 0,10-9 0,-2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428"/>
    </inkml:context>
    <inkml:brush xml:id="br0">
      <inkml:brushProperty name="width" value="0.08571" units="cm"/>
      <inkml:brushProperty name="height" value="0.08571" units="cm"/>
      <inkml:brushProperty name="color" value="#E71224"/>
    </inkml:brush>
  </inkml:definitions>
  <inkml:trace contextRef="#ctx0" brushRef="#br0">1 232 13588,'78'-16'26,"0"1"0,-1 0 1,-2 1-22,-14 3 1,-1 1-1613,4-1 1,1 1 1606,4 0 0,1 1 0,-1-1 0,0 2 91,0 0 0,1 0-108,-2 1 0,-1 0-347,-1 1 0,0 0-365,-3 1 1,0 1-64,-3 0 1,-1 1-823,-4 0 1,-2-1 1609,43-8 1,-44 6-1,-16-4 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556"/>
    </inkml:context>
    <inkml:brush xml:id="br0">
      <inkml:brushProperty name="width" value="0.08571" units="cm"/>
      <inkml:brushProperty name="height" value="0.08571" units="cm"/>
      <inkml:brushProperty name="color" value="#E71224"/>
    </inkml:brush>
  </inkml:definitions>
  <inkml:trace contextRef="#ctx0" brushRef="#br0">0 0 13128,'0'0'0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3.340"/>
    </inkml:context>
    <inkml:brush xml:id="br0">
      <inkml:brushProperty name="width" value="0.08571" units="cm"/>
      <inkml:brushProperty name="height" value="0.08571" units="cm"/>
      <inkml:brushProperty name="color" value="#E71224"/>
    </inkml:brush>
  </inkml:definitions>
  <inkml:trace contextRef="#ctx0" brushRef="#br0">19 1 10440,'-13'13'1142,"8"9"-828,24 22-213,0 13 56,-5 12-157,-4 9 22,-5 1-10,-3-1-12,1-9-539,0-14-368,7-13-650,3-17 290,6-13 1267,1-7 0,-7-5 0,-4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596"/>
    </inkml:context>
    <inkml:brush xml:id="br0">
      <inkml:brushProperty name="width" value="0.08571" units="cm"/>
      <inkml:brushProperty name="height" value="0.08571" units="cm"/>
      <inkml:brushProperty name="color" value="#E71224"/>
    </inkml:brush>
  </inkml:definitions>
  <inkml:trace contextRef="#ctx0" brushRef="#br0">0 1 13465,'25'48'194,"0"1"0,2-1 1,3-2-173,4-5 0,3-2-524,5 1 0,3-2 519,6-2 0,2-2-6,5-1 0,2-2-337,3-3 0,1-2 326,3-2 0,1-2-79,-1-4 1,2-1-365,-1-3 1,0-3-589,-3-3 0,1-2-566,-3-1 1,-1-3 1596,-1-6 0,-4 0 0,8 1 0,-16-6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3.874"/>
    </inkml:context>
    <inkml:brush xml:id="br0">
      <inkml:brushProperty name="width" value="0.08571" units="cm"/>
      <inkml:brushProperty name="height" value="0.08571" units="cm"/>
      <inkml:brushProperty name="color" value="#E71224"/>
    </inkml:brush>
  </inkml:definitions>
  <inkml:trace contextRef="#ctx0" brushRef="#br0">17 58 10081,'-9'4'-751,"2"-2"751,7-2 34,0 0-12,36 13 34,-7-9 347,37 8-156,-10-11-247,10-1 134,9 0-32,7-2-91,4-4 34,3-3-291,2-4 246,0 1-11,0 0 11,-2 1 22,-6 2-22,-7 1 68,-11 2-108,-7 3 40,-12 1-11,-8 2-12,-10 0-10,-7 0 33,-6 2 379,-3 9-32,-2 7-105,-4 12 117,-2 8 280,-2 9-527,-1 7-45,-1 6-22,0 4-45,0 0 11,0-2 67,0-4-67,1 9-11,0-24-11,1 3-347,1-27-707,-2-5-649,0-3-281,-1-2 1995,-4-1 0,3-4 0,-3-2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4.158"/>
    </inkml:context>
    <inkml:brush xml:id="br0">
      <inkml:brushProperty name="width" value="0.08571" units="cm"/>
      <inkml:brushProperty name="height" value="0.08571" units="cm"/>
      <inkml:brushProperty name="color" value="#E71224"/>
    </inkml:brush>
  </inkml:definitions>
  <inkml:trace contextRef="#ctx0" brushRef="#br0">17 77 12165,'-9'0'-213,"1"0"191,8 0 11,0 0 11,55 4 134,-6 1-123,2-2 1,4-1-303,37 2 291,7-3-363,-47 0 1,0-2 373,0-1 1,0 0-12,1-2 0,0 0-298,0-2 1,0 0-313,-1-1 0,0 0-198,-2 1 1,-1-1-1489,46-6 2255,-14-2 1,-35 6 0,-14 2-1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4.346"/>
    </inkml:context>
    <inkml:brush xml:id="br0">
      <inkml:brushProperty name="width" value="0.08571" units="cm"/>
      <inkml:brushProperty name="height" value="0.08571" units="cm"/>
      <inkml:brushProperty name="color" value="#E71224"/>
    </inkml:brush>
  </inkml:definitions>
  <inkml:trace contextRef="#ctx0" brushRef="#br0">0 0 6070,'0'0'0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509"/>
    </inkml:context>
    <inkml:brush xml:id="br0">
      <inkml:brushProperty name="width" value="0.08571" units="cm"/>
      <inkml:brushProperty name="height" value="0.08571" units="cm"/>
      <inkml:brushProperty name="color" value="#E71224"/>
    </inkml:brush>
  </inkml:definitions>
  <inkml:trace contextRef="#ctx0" brushRef="#br0">1202 4372 7212,'0'4'1378,"0"-2"909,0-2-1582,-6 0-200,4 0-35,-5 0-22,5 0-66,-1 0-57,0 0-180,-2 0-78,-1 0-67,-3-2 34,0-1 179,-1-3-180,-1-3-22,-3-2-11,-3-3 0,-1-3 471,-4-3-415,1-3-34,-3-4 34,-2-6 11,1-5-43,-4-6 9,0-7 169,-21-32-113,9 12-89,12 23 0,0 1 34,-14-23-34,-1-1 0,1-4 33,12 18 1,0-2-17,7 15 0,0-1-238,-6-14 1,1 1 220,-12-19 11,4-2-11,-2-5 12,2-7-12,19 43 0,0-1 11,-1-2 0,0 0-11,1-1 0,1 0 0,-1 0 0,1 0 45,0 0 0,0-4-40,-4-24 1,1-2-6,5 16 0,1 1-6,-3-22 1,2 0-368,8 23 1,1 2 372,3-3 0,0 0 0,1-2 0,1 0 5,1-1 1,0 0 11,0 1 0,0-3-12,2-24 1,1 0-6,0 24 0,1 2-17,2-19 0,3 4 17,0 30 0,1 5 0,14-47-11,6 8 0,2 8-130,5 7 141,0 11-11,1 11 0,24-8 11,-16 19 0,18-5-56,-23 19 378,-1 4-446,0 6 166,12 0-781,-13 7-596,6 1-323,-18 3-1300,-5-3 2958,-6-6 0,-7 4 0,-5-1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814"/>
    </inkml:context>
    <inkml:brush xml:id="br0">
      <inkml:brushProperty name="width" value="0.08571" units="cm"/>
      <inkml:brushProperty name="height" value="0.08571" units="cm"/>
      <inkml:brushProperty name="color" value="#E71224"/>
    </inkml:brush>
  </inkml:definitions>
  <inkml:trace contextRef="#ctx0" brushRef="#br0">0 0 13588,'51'16'-41,"-1"-1"0,0 0 0,-1-2 30,27 2 11,5-4 0,2-4 0,-2-2 0,-4 0-22,-6 2-1,-13 7-179,-13 4 123,-16 9-33,-16 7 112,-9 11 23,-24 10-23,-12 10-235,-22 9-258,22-34 1,-1 0-511,-2 3 0,0-1-17,-1-1 1,1-1 1019,-30 29 0,30-31 0,10-16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970"/>
    </inkml:context>
    <inkml:brush xml:id="br0">
      <inkml:brushProperty name="width" value="0.08571" units="cm"/>
      <inkml:brushProperty name="height" value="0.08571" units="cm"/>
      <inkml:brushProperty name="color" value="#E71224"/>
    </inkml:brush>
  </inkml:definitions>
  <inkml:trace contextRef="#ctx0" brushRef="#br0">0 1 10787,'0'0'0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5.468"/>
    </inkml:context>
    <inkml:brush xml:id="br0">
      <inkml:brushProperty name="width" value="0.08571" units="cm"/>
      <inkml:brushProperty name="height" value="0.08571" units="cm"/>
      <inkml:brushProperty name="color" value="#E71224"/>
    </inkml:brush>
  </inkml:definitions>
  <inkml:trace contextRef="#ctx0" brushRef="#br0">156 58 8691,'-8'-1'158,"0"1"-24,2-2 12,1 2-23,3-1-112,1 1 23,0-1-23,-1 1-11,1-2-45,-2 1-112,2 1 0,-2 0 124,2-1 22,0 0-23,-1 0-22,0 1-146,1 0 67,-1 0-21,0 0-169,-2-1-56,-1-2 381,-3-1-11,-3-3 22,0 1 280,-1 0 112,0 0 180,0 1-280,2 1 22,2 1-1,3 2-156,2 1-168,2 0 23,0 0 100,1 9 673,0 12-594,0 22-135,0 18 45,0 15 22,0 9-33,2 4 78,1-28 1,1 0-79,2 30-34,-1-34 0,1-3-67,1 13 0,3 3-11,-3-28-101,1-3-11,-5-31-303,0-5-526,2-3-214,2-11-2419,2-13 3585,0-20 0,-4 15 0,-1 1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5.747"/>
    </inkml:context>
    <inkml:brush xml:id="br0">
      <inkml:brushProperty name="width" value="0.08571" units="cm"/>
      <inkml:brushProperty name="height" value="0.08571" units="cm"/>
      <inkml:brushProperty name="color" value="#E71224"/>
    </inkml:brush>
  </inkml:definitions>
  <inkml:trace contextRef="#ctx0" brushRef="#br0">1 49 6619,'14'-22'-222,"-3"3"1,-10 14 0,-1 2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6.959"/>
    </inkml:context>
    <inkml:brush xml:id="br0">
      <inkml:brushProperty name="width" value="0.08571" units="cm"/>
      <inkml:brushProperty name="height" value="0.08571" units="cm"/>
      <inkml:brushProperty name="color" value="#E71224"/>
    </inkml:brush>
  </inkml:definitions>
  <inkml:trace contextRef="#ctx0" brushRef="#br0">1 228 12714,'55'-34'44,"-1"-1"1,-3 2 0,-7 9 0,-12 21-11,1-2 78,1 1-90,0 0-22,-3 0 34,-4-1-34,-4 1 0,-7 0 0,-2 1 0,-6 2 11,-3 0-11,-2 0 0,-1 0 11,0 1 427,-1 0-169,0-1-269,0 0 0,-1-1 0,2 2 0,0 0 0,2 0 11,4 0 22,2 0 91,5 0-102,4 0 0,3-2 34,5 0 0,5-1-33,4-1 33,5 0 0,0 0 0,4-2-56,-3-1 112,4 0-79,-3-1 23,-3 3-56,-2 2-11,-9 1 11,0 2 34,-6 0-23,6 0 0,-10 0-11,1 0 22,-13 0 1,-3 0-1,-2 0 1502,-2 0-1535,1 5 11,2 12 583,4 18-415,6 24-22,3 20-649,1 13 559,2 4-45,-3-9-11,1-7 23,-3-15-23,-2-13-23,-2-10 23,-1-8 23,-1-6 22,-2 0-57,0-4 548,-4-1-524,1-3-1,-2-9 45,0-2-45,-1-8-1568,0 0 559,-4-1-1220,-4 0-1020,-4-5 3238,-4-1 0,7-1 0,1 2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7.523"/>
    </inkml:context>
    <inkml:brush xml:id="br0">
      <inkml:brushProperty name="width" value="0.08571" units="cm"/>
      <inkml:brushProperty name="height" value="0.08571" units="cm"/>
      <inkml:brushProperty name="color" value="#E71224"/>
    </inkml:brush>
  </inkml:definitions>
  <inkml:trace contextRef="#ctx0" brushRef="#br0">23 292 11437,'-9'0'840,"2"0"-806,7 0 313,0 0-56,-3 0-22,2 0-22,-1-1 78,14-2 336,7-2-505,18-4-44,10-1-67,9-1-11,10 0-23,7-1 270,4 0-46,7-2-509,2-1 386,2-1-12,2-1-44,-2 1-22,-4 2 22,-7 2-45,-7 2 45,-9 1-45,-8 2 12,-10 2-23,-13 0-23,-9 3 23,-9 1 432,-7 1-376,-3 0-112,-2 0-471,-6-2-526,-3-2-975,-8-4-1928,-1-7 3956,0-5 0,8 7 0,3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752"/>
    </inkml:context>
    <inkml:brush xml:id="br0">
      <inkml:brushProperty name="width" value="0.08571" units="cm"/>
      <inkml:brushProperty name="height" value="0.08571" units="cm"/>
      <inkml:brushProperty name="color" value="#E71224"/>
    </inkml:brush>
  </inkml:definitions>
  <inkml:trace contextRef="#ctx0" brushRef="#br0">0 1 6495,'0'0'0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7.794"/>
    </inkml:context>
    <inkml:brush xml:id="br0">
      <inkml:brushProperty name="width" value="0.08571" units="cm"/>
      <inkml:brushProperty name="height" value="0.08571" units="cm"/>
      <inkml:brushProperty name="color" value="#E71224"/>
    </inkml:brush>
  </inkml:definitions>
  <inkml:trace contextRef="#ctx0" brushRef="#br0">0 0 5734,'0'0'0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8.183"/>
    </inkml:context>
    <inkml:brush xml:id="br0">
      <inkml:brushProperty name="width" value="0.08571" units="cm"/>
      <inkml:brushProperty name="height" value="0.08571" units="cm"/>
      <inkml:brushProperty name="color" value="#E71224"/>
    </inkml:brush>
  </inkml:definitions>
  <inkml:trace contextRef="#ctx0" brushRef="#br0">0 0 13341,'21'62'190,"0"1"1,-2-5 0,-5-7 89,-10-14-213,-1-1-33,1-6 22,-1-5-11,-1-6-12,-1-7 1,-1-6 22,1-2-45,0-4-5647,0 1 5636,-2-7 0,0 5 0,0-5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1.619"/>
    </inkml:context>
    <inkml:brush xml:id="br0">
      <inkml:brushProperty name="width" value="0.08571" units="cm"/>
      <inkml:brushProperty name="height" value="0.08571" units="cm"/>
      <inkml:brushProperty name="color" value="#E71224"/>
    </inkml:brush>
  </inkml:definitions>
  <inkml:trace contextRef="#ctx0" brushRef="#br0">2410 187 12546,'-54'-29'127,"0"0"0,3 2 0,3 5 153,-7 6-44,-2 1 447,-4 0-370,-5 1-111,-4 4-168,-9 3 22,-6 4-56,-8 7 0,41 2 0,-1 2-265,-2 4 1,-2 2 275,-4 6 1,0 3 38,-2 4 1,0 3-528,-2 4 1,0 3 481,-2 5 1,0 2 33,-2 4 0,1 1 22,0 1 1,1 3-62,2-1 0,3 1 0,2 1 0,4 2 17,3 0 0,3 2 0,4 2 0,4 2 5,3 1 0,4 3 73,4-1 1,4 2-96,6-1 0,3 0-188,6-3 1,3 0 142,2-4 0,4-2 45,7-4 0,4-1 23,20 39-23,16-37 0,9-5 50,-6-13 1,5-3-199,24 8 0,4-6 159,-8-14 0,2-6-106,6-1 1,3-3 94,4-3 0,7-1 18,-4-4 1,9-1 0,-5 0-1,-16-1 1,-3 0 0,4 0-443,-4-2 1,5 0 0,-1 0-1,-4-1 428,4 0 0,-4-1 0,0 0 37,3-1 0,1 0 0,0-2-23,0 1 1,0-2 0,1 0-16,0 1 1,1-1 0,0-1-342,-1 0 1,1-1-1,-1 0 412,-1-1 1,0 0 0,0 0-45,-1 0 0,0 0 0,4-1-25,-1-1 1,5 0-1,0 0 1,-4 1-6,5-1 0,-3 1 0,3-1 17,-6 1 0,5 0 0,-1 0 0,-5 1-17,-2 1 0,-4 0 0,0 1 0,1 0 0,1 0 0,-1 0-118,-2 1 1,-1 0 0,1-1 117,-1 1 0,0 0 0,0-1 0,-3 1 0,0-1 0,4-1 26,22-6 0,7-1 0,-6-1-26,-20 4 0,-3 0 0,2-1 15,19-5 0,4-2 0,-7 2-10,6-3 1,-6 1 5,-1 1 1,0 1-7,-5 0 1,0 2-6,-5 1 0,0 1 5,-3 0 1,-2 1 177,-1 1 1,-2 1-156,-3-1 0,3 1-34,26-5 1,0 0 5,-26 5 0,1 0 0,18-4 0,-3 1 5,-31 5 1,-3 0-6,44-8 1681,-10 0-1799,-37 8 0,-2 1-50,16-4 1321,2 0-1534,-44 4 1231,-11-5-3517,-20-9-1199,-23-12 3866,-28-11 0,22 19 0,-3 2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2.169"/>
    </inkml:context>
    <inkml:brush xml:id="br0">
      <inkml:brushProperty name="width" value="0.08571" units="cm"/>
      <inkml:brushProperty name="height" value="0.08571" units="cm"/>
      <inkml:brushProperty name="color" value="#E71224"/>
    </inkml:brush>
  </inkml:definitions>
  <inkml:trace contextRef="#ctx0" brushRef="#br0">182 470 13824,'-49'-10'134,"-1"0"0,-24-6-369,66 13 235,38 2 403,30 1-302,-6 0 0,5 0-1008,15 0 1,5 0 1231,17-1 0,4-2-243,-26 2 0,3-2 0,1 1-56,8-2 0,1 0 1,3-1-1,3-1 0,2 0 0,1-1-10,-21 2 1,2-1 0,0 0 0,0-1-14,2 0 0,1 0 0,0-1 0,1 0 8,0-1 0,0-1 0,1 0 0,-1 0-594,2-1 1,0 1-1,0-1 1,0 0 584,-1-2 1,1 1 0,-1-1 0,0 0-3,0 0 0,-1 1 0,0 0 0,-1 0-319,-1-1 0,-1 1 1,-1 0-1,0 1 311,22-4 1,-1 2 0,-2 0-23,-6 2 0,-2 0 0,-1 2 26,-7 2 1,-2 0-1,2 2-521,12 1 0,2 1 0,-6 1 508,5 0 0,-3 1 17,-21 1 0,2 0 0,-9 1 614,33 4-614,-23 3-22,-18 4 1801,-15 4-1779,-7 6 1444,-9 12-1198,-5 14-22,-6 24-45,-6 23-39,-5-38 1,0 3 1238,-1 8 0,0 1-1351,-1 3 0,0 3-2,-2-7 0,-1 5 0,1-4-9,-2 8 0,0-1-34,-3 19 0,0-3-28,2-36 1,0-5-35,-6 45-246,1-15-470,-2-13-217,0-14-3906,-6-9 4918,7-23 0,1-6 0,8-16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2.327"/>
    </inkml:context>
    <inkml:brush xml:id="br0">
      <inkml:brushProperty name="width" value="0.08571" units="cm"/>
      <inkml:brushProperty name="height" value="0.08571" units="cm"/>
      <inkml:brushProperty name="color" value="#E71224"/>
    </inkml:brush>
  </inkml:definitions>
  <inkml:trace contextRef="#ctx0" brushRef="#br0">0 0 9599,'0'0'0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417"/>
    </inkml:context>
    <inkml:brush xml:id="br0">
      <inkml:brushProperty name="width" value="0.08571" units="cm"/>
      <inkml:brushProperty name="height" value="0.08571" units="cm"/>
      <inkml:brushProperty name="color" value="#E71224"/>
    </inkml:brush>
  </inkml:definitions>
  <inkml:trace contextRef="#ctx0" brushRef="#br0">324 13 11593,'-7'2'135,"2"-1"-57,5-1 124,0 0-179,-8 0-12,6 0-22,-7 0-225,9 0-4302,0 0 4359,0 2-23,0-1 202,0 2 90,0-2 1748,0 0-1838,0-6 67,0 0 594,0-2 471,0 2-214,0 5 5346,0-1-6220,9 16 338,6 13-113,14 26 302,6 17-526,5 16 22,-20-40 0,0 1-62,1 3 1,0-1-273,0 1 0,0-1 267,-1-1 0,0 0 0,1-1 0,-1-2-62,18 40 62,-2-10-57,-8-16 57,-6-15 46,-7-16-35,-8-13 112,-4-7 101,-3-5 795,0-3-739,-9 0-153,-12-6-127,-19-9 0,-20-11 11,3 2 0,-3-1-33,12 6 0,-2 0 22,-16-3 0,1 3-399,-21-1 219,15 7 91,15 3-494,20 3-369,9 2-5222,14-13 6174,6-4 0,4 2 0,3 3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670"/>
    </inkml:context>
    <inkml:brush xml:id="br0">
      <inkml:brushProperty name="width" value="0.08571" units="cm"/>
      <inkml:brushProperty name="height" value="0.08571" units="cm"/>
      <inkml:brushProperty name="color" value="#E71224"/>
    </inkml:brush>
  </inkml:definitions>
  <inkml:trace contextRef="#ctx0" brushRef="#br0">1 164 18922,'69'-1'56,"-6"0"-101,-23 1 11,3-1-190,5-3-549,2-3 22,1-5-280,-4-4-594,-5-2-1299,-8-4-1457,-8-4 4381,-13-1 0,-5 11 0,-8 4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986"/>
    </inkml:context>
    <inkml:brush xml:id="br0">
      <inkml:brushProperty name="width" value="0.08571" units="cm"/>
      <inkml:brushProperty name="height" value="0.08571" units="cm"/>
      <inkml:brushProperty name="color" value="#E71224"/>
    </inkml:brush>
  </inkml:definitions>
  <inkml:trace contextRef="#ctx0" brushRef="#br0">5 0 16916,'-2'56'26,"-1"1"0,4 1 0,4 0 58,4-3 0,3 0-17,3 6 1,0 1-583,2 2 1,-1 0 615,0 2 0,0 1-40,-1-2 1,0-1-62,-1-2 0,0 0 0,-2-4 0,0-1 0,-1-6 0,0-1-11,7 31 358,-3-19-683,-3-21-128,-4-15-836,-1-12-157,-3-8-840,-2-13-1364,-1-24 3661,-1-25 0,0 18 0,0-2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0.451"/>
    </inkml:context>
    <inkml:brush xml:id="br0">
      <inkml:brushProperty name="width" value="0.08571" units="cm"/>
      <inkml:brushProperty name="height" value="0.08571" units="cm"/>
      <inkml:brushProperty name="color" value="#E71224"/>
    </inkml:brush>
  </inkml:definitions>
  <inkml:trace contextRef="#ctx0" brushRef="#br0">1 365 14361,'40'-40'190,"0"0"1,0 2 0,0 6 123,21 3 44,14 2-67,10-1-1175,7 3 889,-41 11 1,1 0-1,0 1 1,1 2-12,2-1 1,1 2-1,-1 1 1,-1 1-1,0 3 0,-1 0-38,45 0 44,-6 6 44,-9 16 203,-6 10 56,-4 21-191,-9 12 403,-2 13-146,-33-34 0,-1 5 6,9 28 1,-3 4-264,-8-16 0,-2 2-880,5 22 0,-3 2 796,-11-21 0,-3-1 0,-1 3 0,-2 1-151,-1 0 1,-1 4 137,-2-3 0,-1 6 0,-1-4-15,1 11 0,-2 0-128,0-13 0,0 3 0,-1-5 139,-1 0 0,0-5-45,0-4 1,0-3-34,0 40-358,0-20-450,0-23 1489,0-20-2160,0-17-178,-2-9-2668,-13-16 4633,-9-15 1,6 9 0,-1-6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0.851"/>
    </inkml:context>
    <inkml:brush xml:id="br0">
      <inkml:brushProperty name="width" value="0.08571" units="cm"/>
      <inkml:brushProperty name="height" value="0.08571" units="cm"/>
      <inkml:brushProperty name="color" value="#E71224"/>
    </inkml:brush>
  </inkml:definitions>
  <inkml:trace contextRef="#ctx0" brushRef="#br0">12 9 17756,'-6'0'-829,"1"0"829,5 0 56,0 0 258,21-2 324,10 0-290,33-1 134,15 2-359,16 1-274,-44 0 0,2 0 156,1 0 1,1 0 27,-1 0 1,0 0-29,1 0 1,-1 1-1,-3 0 1,-1 0 6,48 1 10,-6 2-11,-4-2 0,-4 1-11,-6-2-33,-7-1 33,-8 0-79,-10 0-290,-11 0-258,-7 0-24,-8 0-458,0 0-561,-4 0-761,5 1-2835,0 0 5266,3-7 0,-13 4 0,-4-3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0.677"/>
    </inkml:context>
    <inkml:brush xml:id="br0">
      <inkml:brushProperty name="width" value="0.08571" units="cm"/>
      <inkml:brushProperty name="height" value="0.08571" units="cm"/>
      <inkml:brushProperty name="color" value="#E71224"/>
    </inkml:brush>
  </inkml:definitions>
  <inkml:trace contextRef="#ctx0" brushRef="#br0">79 530 12378,'-44'-23'-224,"10"5"224,39 18 34,8 0-12,12 0 23,12 1-23,8 0 1,10 1-1,7-1-11,12-1 45,11 0-453,10 0 408,-41 0 1,1 0-482,3 0 1,1 0 474,3 0 1,2 0-12,4-1 1,1 0 38,4 0 1,1-1-1,5 0 1,2 0-29,6 0 1,2-1 5,6-1 1,1 1-16,-28-1 0,1 1 1,1-1 6,2-1 1,2 1 0,0-1-458,2 0 0,1 0 0,0 0 476,1-1 1,0 1-1,0 0-19,1 1 1,0 0 0,0 0-4,-2 0 0,0 1 0,0 0 0,0 0 0,0 0 0,0 1 0,-3 1 0,1-1 0,4 1-636,1-1 0,4 0 1,2 1-1,-6-1 636,7 0 0,-5 0 0,4 0 2,-6 0 1,4 0 0,0 0 0,-6-1-98,-1 0 1,-4-1 0,3-1 99,1 0 1,5-1 0,1-1-1,-5 1-5,7-1 0,-3 0 0,3-1-167,-6 1 0,4-1 1,0 0-1,-6 0 167,1-1 0,-5 1 0,0 0 0,-1 0 0,0 0 0,0-1 46,-3 2 0,-1-1 0,-1 1-46,31-3 0,-2 0 11,-6 2 0,-1 1 22,-4 0 1,-1 1 16,-4 2 1,-1 0 788,-3 0 1,-2 1-784,-2 0 0,2 0-41,-7 1 0,4 1 0,-3 0 24,10-1 0,3 1-17,6-1 1,8 1 0,-9-1-12,-8-1 0,-2-1 0,24 0 0,-1-1 6,-33 1 0,-2-1-12,2 1 1,1 0-1,-1-1 1,0 1 0,3 0 0,-1 0-1,0 1 1,2-2 16,26-1 1,-1-1-17,-24 2 0,-1-1-6,16-1 0,-4 0 0,11-2-12,-18 3 590,-19 2-679,-19 1 1797,-16 3-2244,-7 0 772,-1 1-2913,6 8 2877,5 0 1,-8 1 0,-2-5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1.028"/>
    </inkml:context>
    <inkml:brush xml:id="br0">
      <inkml:brushProperty name="width" value="0.08571" units="cm"/>
      <inkml:brushProperty name="height" value="0.08571" units="cm"/>
      <inkml:brushProperty name="color" value="#E71224"/>
    </inkml:brush>
  </inkml:definitions>
  <inkml:trace contextRef="#ctx0" brushRef="#br0">1 0 11806,'0'0'0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043"/>
    </inkml:context>
    <inkml:brush xml:id="br0">
      <inkml:brushProperty name="width" value="0.08571" units="cm"/>
      <inkml:brushProperty name="height" value="0.08571" units="cm"/>
      <inkml:brushProperty name="color" value="#E71224"/>
    </inkml:brush>
  </inkml:definitions>
  <inkml:trace contextRef="#ctx0" brushRef="#br0">161 1 7358,'-38'45'179,"0"0"0,5-1 1,6 0 223,10 20 315,10 10-136,6 6-22,15 8-858,10 6 421,-5-48 1,3 1-3,1-2 1,1-1-100,34 38 12,0-12 44,8-10 146,0-14-190,4-12 145,0-10-73,-2-14-106,-3-4-695,23-22-1233,-26-10 1928,14-24 0,-49 22 0,-8-1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433"/>
    </inkml:context>
    <inkml:brush xml:id="br0">
      <inkml:brushProperty name="width" value="0.08571" units="cm"/>
      <inkml:brushProperty name="height" value="0.08571" units="cm"/>
      <inkml:brushProperty name="color" value="#E71224"/>
    </inkml:brush>
  </inkml:definitions>
  <inkml:trace contextRef="#ctx0" brushRef="#br0">508 1 10854,'65'6'18,"1"0"1,-2 2 0,-3 6 3,-12 6 1,-2 4 5,0 1 0,-1 2-28,-2 1 0,-1 1-11,35 28-34,-10 1-89,-10 1 89,-13 2 45,-14 4 0,-16 3 0,-15 2-34,-26 0 34,-18 0 157,-28 0-101,30-35 0,-4-2-687,-4 1 1,-2-2 613,-4-1 0,-1-2 17,-4-2 0,-1-1 17,-1-3 0,0-2-17,0-1 0,0-2 150,4-3 0,-2-2-139,-12 1 0,3-3-45,-24 3-1243,-5-4 1277,64-8 0,18-2 0,10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622"/>
    </inkml:context>
    <inkml:brush xml:id="br0">
      <inkml:brushProperty name="width" value="0.08571" units="cm"/>
      <inkml:brushProperty name="height" value="0.08571" units="cm"/>
      <inkml:brushProperty name="color" value="#E71224"/>
    </inkml:brush>
  </inkml:definitions>
  <inkml:trace contextRef="#ctx0" brushRef="#br0">0 0 6708,'0'0'0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7.508"/>
    </inkml:context>
    <inkml:brush xml:id="br0">
      <inkml:brushProperty name="width" value="0.08571" units="cm"/>
      <inkml:brushProperty name="height" value="0.08571" units="cm"/>
      <inkml:brushProperty name="color" value="#E71224"/>
    </inkml:brush>
  </inkml:definitions>
  <inkml:trace contextRef="#ctx0" brushRef="#br0">843 49 9733,'-28'-27'572,"-2"6"-482,3 20 201,-9 8-291,-10 9 224,-13 15-224,-11 14-318,-9 13 284,36-25 0,0 0 112,1 1 1,0 0-46,2-2 1,1 0 0,-31 22-110,12-11 322,15-13-201,15-12-45,14-7-414,9-7 55,9-1 460,14 3-1659,16 2 1589,14 1 1,-18-2 0,-5-4-1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08.471"/>
    </inkml:context>
    <inkml:brush xml:id="br0">
      <inkml:brushProperty name="width" value="0.08571" units="cm"/>
      <inkml:brushProperty name="height" value="0.08571" units="cm"/>
      <inkml:brushProperty name="color" value="#E71224"/>
    </inkml:brush>
  </inkml:definitions>
  <inkml:trace contextRef="#ctx0" brushRef="#br0">3 126 6215,'0'-12'370,"0"3"-247,0 9 45,0 0-168,-1-28-22,1 19-191,-1-23-112,3 25 180,1 0-1,2 1-145,1 0 291,-1 2 0,-3 0 0,1 2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0.855"/>
    </inkml:context>
    <inkml:brush xml:id="br0">
      <inkml:brushProperty name="width" value="0.08571" units="cm"/>
      <inkml:brushProperty name="height" value="0.08571" units="cm"/>
      <inkml:brushProperty name="color" value="#E71224"/>
    </inkml:brush>
  </inkml:definitions>
  <inkml:trace contextRef="#ctx0" brushRef="#br0">1 0 6731,'0'7'168,"0"-1"-56,0-6-695,0 0 583,0 3 0,0-3 0,0 3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2.816"/>
    </inkml:context>
    <inkml:brush xml:id="br0">
      <inkml:brushProperty name="width" value="0.08571" units="cm"/>
      <inkml:brushProperty name="height" value="0.08571" units="cm"/>
      <inkml:brushProperty name="color" value="#E71224"/>
    </inkml:brush>
  </inkml:definitions>
  <inkml:trace contextRef="#ctx0" brushRef="#br0">62 11 6764,'-15'-6'392,"3"2"102,10 4-91,-1 0-179,0 0-123,-2 0 78,0 0-56,1 0-45,0 0-21,2 0-46,-1 0 404,3 0 593,-2 0-997,2 2-717,-1-2-78,1 4-482,1-2-202,-1 3 1468,2-1 0,-2-1 0,1-2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3.834"/>
    </inkml:context>
    <inkml:brush xml:id="br0">
      <inkml:brushProperty name="width" value="0.08571" units="cm"/>
      <inkml:brushProperty name="height" value="0.08571" units="cm"/>
      <inkml:brushProperty name="color" value="#E71224"/>
    </inkml:brush>
  </inkml:definitions>
  <inkml:trace contextRef="#ctx0" brushRef="#br0">17 6 10271,'-3'-3'863,"1"0"-840,2 3 21,-3 49 46,2-3-12,-2 45 57,3-14-68,-1 0-22,-1 0-34,1-7 23,0-8-34,1-9-12,0-12-21,0-12 33,0-9 0,3-9 0,1-6 0,7-3-471,4-5 102,7-11-79,5-8 324,5-13 124,2-2 45,-2 4-34,-5 6-11,-4 10 0,-4 9 0,-2 4 0,-2 4 11,-3 11 57,-2 8 178,-6 17 68,-2 11-90,-7 8-101,-9 9-112,-24 28 12,1-23 22,-12 13-45,15-41 78,10-12-100,7-13 22,10-9-112,3-5-841,8-13-2285,10-11 3238,11-23 0,-6 18 0,0-2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233"/>
    </inkml:context>
    <inkml:brush xml:id="br0">
      <inkml:brushProperty name="width" value="0.08571" units="cm"/>
      <inkml:brushProperty name="height" value="0.08571" units="cm"/>
      <inkml:brushProperty name="color" value="#E71224"/>
    </inkml:brush>
  </inkml:definitions>
  <inkml:trace contextRef="#ctx0" brushRef="#br0">83 9 12120,'0'-5'471,"0"1"-404,0 4 56,-30 51 101,18-16 11,-22 46-190,29-30-45,3-3 23,3-3 10,8-10-33,4-7 0,6-11 34,1-8-34,-1-5-23,2-11-873,0-9-381,4-12-57,-1-11 539,-2-6 795,1-14 471,-10 20 381,0 1-841,-11 29 146,-1 6-157,-1 6 873,0 23-615,-2-2-180,0 19-55,0-13-12,1-4-11,1-3-90,0-7 90,7-8-22,6-3-818,9-9-3329,24-33 4169,-9-1 0,-1-5 0,-20 19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6.766"/>
    </inkml:context>
    <inkml:brush xml:id="br0">
      <inkml:brushProperty name="width" value="0.08571" units="cm"/>
      <inkml:brushProperty name="height" value="0.08571" units="cm"/>
      <inkml:brushProperty name="color" value="#E71224"/>
    </inkml:brush>
  </inkml:definitions>
  <inkml:trace contextRef="#ctx0" brushRef="#br0">90 301 13712,'-50'-43'302,"10"9"-392,40 34-33,0 0 123,13 0 112,6 0-33,20 0-57,16 0 56,17 0 34,19 0-67,-38 0 0,2 0-162,4 0 0,1 0 178,5 0 1,2-1-425,2 0 0,2-1 458,4 0 1,2 1-842,8-1 0,1 0 774,5 1 1,1 0-7,-26 1 1,1 0-1,1 0-317,2 1 1,1 0 0,1 0 308,1 1 1,1 1 0,1 0 15,1 2 0,2-1 0,-1 2-607,3 0 1,-1 0 0,2 1 591,1 0 0,1-1 0,1 0 0,1 1 0,2-1 0,-1-1-15,4 0 0,-1 0 0,2-2 3,1 1 1,0-2 0,1 1-4,2-1 0,0-1 0,1 0-177,0-1 1,1 1-1,0-1 240,2 0 1,0 0 0,1 0-14,-24-1 0,0 1 1,1 0-1,0-1 11,0 0 1,-1 0 0,2-1 0,5 1-33,6-1 0,7 0 0,3-1 0,-1 1 0,-6-1-169,2 0 1,-5 0 0,-1 1-1,6-1 160,-1 0 0,6-1 1,0 1-1,-2 0 0,-5 0 5,-6 0 1,-4 0-1,-2 0 1,1 0-10,1 0 1,1-1 0,0 1 0,-1-1-6,-1 0 0,0 0 0,1-1 1,5 0-174,4-2 0,6 0 1,3-1-1,-2 0 0,-5 0 184,1 0 1,-5 0-1,0 0 1,4 0-6,-2-1 1,5 0 0,2 0 0,-4-1 0,-6 2 154,-7-1 0,-5 1 1,-2 0-1,0 1-142,23-3 0,-1 1 0,-2 1-27,-6 0 1,-1 0 0,-2 2 7,-6 0 0,-1 0 0,-2 2-11,-7 0 0,-2 1 0,-1 0 253,20 0 0,-4 1-253,-13 1 0,-1 0 0,5 1 0,-4 1 12,21 0-12,7 1 0,-52-1 1643,-11 0-1643,-12-1 2681,-8 0-2726,-8 0 151,-4 0-1619,-2 0-850,6 0 2363,8 0 0,-5 0 0,2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403"/>
    </inkml:context>
    <inkml:brush xml:id="br0">
      <inkml:brushProperty name="width" value="0.08571" units="cm"/>
      <inkml:brushProperty name="height" value="0.08571" units="cm"/>
      <inkml:brushProperty name="color" value="#E71224"/>
    </inkml:brush>
  </inkml:definitions>
  <inkml:trace contextRef="#ctx0" brushRef="#br0">149 1 12154,'-64'72'784,"10"-4"-840,37-19 34,8-3-23,5-3-235,6-10-561,11-11 326,10-10-1132,15-15-56,9-19-135,4-14 1838,3-16 0,-24 21 0,-7 4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643"/>
    </inkml:context>
    <inkml:brush xml:id="br0">
      <inkml:brushProperty name="width" value="0.08571" units="cm"/>
      <inkml:brushProperty name="height" value="0.08571" units="cm"/>
      <inkml:brushProperty name="color" value="#E71224"/>
    </inkml:brush>
  </inkml:definitions>
  <inkml:trace contextRef="#ctx0" brushRef="#br0">528 0 11919,'1'79'1826,"-4"3"-1725,-5 1-56,-4 10 11,5-44 0,-1 1-56,-7 48 0,-3-6-45,-1-14 45,-2-14-22,-2-18 122,-5-14 12,-9-13 79,-7-5-147,-11-6 1,-4-3-45,2-2 0,8-3-716,13-7-1649,16-5 124,10-11 2241,31-11 0,-15 15 0,16-1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337"/>
    </inkml:context>
    <inkml:brush xml:id="br0">
      <inkml:brushProperty name="width" value="0.08571" units="cm"/>
      <inkml:brushProperty name="height" value="0.08571" units="cm"/>
      <inkml:brushProperty name="color" value="#E71224"/>
    </inkml:brush>
  </inkml:definitions>
  <inkml:trace contextRef="#ctx0" brushRef="#br0">675 586 11033,'-53'-7'0,"1"1"0,-43 3 639,48 30 22,0 9 45,1 11-358,3 11 324,5 12-292,6 8-167,10 0-213,7-7-123,9-15 123,9-18 45,17-16 56,16-12-1,23-9-100,13-21-280,9-13-265,-38 7 1,-2-5 370,0-2 1,-1-3-63,9-14 1,-3-1 403,13-18-11,1-6 0,-42 48 112,-11 16 224,-5 7 89,-2 4-582,0 5-56,0 0 429,3 3-373,2 0 22,7-4 79,7-1-101,6-6-415,6-14 68,2-16-201,-2-19 200,-4-11-280,-13-7 360,-6-2-394,-13-3 69,-13-3-124,-14 1 745,-5 30 0,-7 4 1103,-28-8-986,20 22 1,-3 11-479,-34 36 422,39 0 1,0 6-176,-4 12 1,1 7 404,-3 5 1,2 5-130,1 3 1,4 4 22,2 3 0,5 2-40,5 1 1,5 6-18,12-9 1,3 6 0,3-4-157,-1 7 0,5 0-56,3 18 0,9-6-89,22 11 145,23-20 89,22-17-355,19-19 266,-39-27 0,5-5-1182,27-7 0,3-8-118,-18-5 0,0-4-190,22-8 0,-4-7 1490,-23-2 0,-8-1 0,11-6 0,-17 5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655"/>
    </inkml:context>
    <inkml:brush xml:id="br0">
      <inkml:brushProperty name="width" value="0.08571" units="cm"/>
      <inkml:brushProperty name="height" value="0.08571" units="cm"/>
      <inkml:brushProperty name="color" value="#E71224"/>
    </inkml:brush>
  </inkml:definitions>
  <inkml:trace contextRef="#ctx0" brushRef="#br0">276 0 15000,'3'57'280,"-2"7"-280,-3-8 0,0 4-371,-1-5 0,-1-1 376,1 1 1,0-2-6,-1 39 241,3-19-162,1-16 44,0-14-123,4-8-23,0-6 102,2-8 220,-3-6-265,-2-7-101,-3-5 67,-12-2-314,-11-6-571,-15-9-415,-8-11 258,2-14-2454,4-11 3496,10-18 0,15 30 0,7-1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806"/>
    </inkml:context>
    <inkml:brush xml:id="br0">
      <inkml:brushProperty name="width" value="0.08571" units="cm"/>
      <inkml:brushProperty name="height" value="0.08571" units="cm"/>
      <inkml:brushProperty name="color" value="#E71224"/>
    </inkml:brush>
  </inkml:definitions>
  <inkml:trace contextRef="#ctx0" brushRef="#br0">0 24 15045,'71'-8'-2077,"0"-1"1,-4 3-1,-4 5-780,17 11 2857,-2 7 0,-35-7 0,-11-1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004"/>
    </inkml:context>
    <inkml:brush xml:id="br0">
      <inkml:brushProperty name="width" value="0.08571" units="cm"/>
      <inkml:brushProperty name="height" value="0.08571" units="cm"/>
      <inkml:brushProperty name="color" value="#E71224"/>
    </inkml:brush>
  </inkml:definitions>
  <inkml:trace contextRef="#ctx0" brushRef="#br0">0 81 17286,'0'4'-2230,"0"-1"-112,0-3 1715,52 20-1525,-22-27-2049,43 3 4201,-34-39 0,-18 16 0,-4 1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288"/>
    </inkml:context>
    <inkml:brush xml:id="br0">
      <inkml:brushProperty name="width" value="0.08571" units="cm"/>
      <inkml:brushProperty name="height" value="0.08571" units="cm"/>
      <inkml:brushProperty name="color" value="#E71224"/>
    </inkml:brush>
  </inkml:definitions>
  <inkml:trace contextRef="#ctx0" brushRef="#br0">32 1 15717,'32'68'37,"1"1"0,-3-3 1,-2-2-5,-8-15 1,-2-3-887,19 47 898,0-9-45,-1-9 295,-3-11-217,-2-9-78,-6-12 140,-7-10-196,-8-13 33,-5-8 1,-4-8 306,-16-3-351,-11-9-605,-23-5-102,-13-10 774,-3-14 0,2-1 0,8 11 0,10-3 0,0-1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455"/>
    </inkml:context>
    <inkml:brush xml:id="br0">
      <inkml:brushProperty name="width" value="0.08571" units="cm"/>
      <inkml:brushProperty name="height" value="0.08571" units="cm"/>
      <inkml:brushProperty name="color" value="#E71224"/>
    </inkml:brush>
  </inkml:definitions>
  <inkml:trace contextRef="#ctx0" brushRef="#br0">0 26 17913,'71'-10'-1490,"0"0"0,1 4 0,-1 6 1,-10 9 1,0 5-42,5 1 1,2 1 1569,4 2 0,-5-1 0,12 2 0,-16-3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156"/>
    </inkml:context>
    <inkml:brush xml:id="br0">
      <inkml:brushProperty name="width" value="0.08571" units="cm"/>
      <inkml:brushProperty name="height" value="0.08571" units="cm"/>
      <inkml:brushProperty name="color" value="#E71224"/>
    </inkml:brush>
  </inkml:definitions>
  <inkml:trace contextRef="#ctx0" brushRef="#br0">14 268 14854,'49'21'-275,"-1"0"1,32 19 240,-48 1 34,-15 0 23,-8 0 66,-14 7-21,-15 4-35,-13 4 34,-14-1 146,1-7-168,5-9 146,12-13 22,11-10-213,10-10-168,6-4 168,15-2 0,15-1-90,30-15-1535,25-12 555,-30 4 0,2-4 296,6-3 1,1-2 773,2-1 0,0 0 134,-1 3 1,-2 2 39,-8 5 0,-2 3 48,40-4 630,-42 18 493,-11 17-203,-32 10 113,-3 8-695,-3 2 358,2-1-750,1-3-108,5-3-38,4-8 370,23-3-291,-1-13-101,25-19 11,0-22-22,6-23-174,-31 26 0,-3-4-129,-2-18 0,-4-2 113,6-30-113,-28 37 1,-10 4-875,-28-2 123,-33 20-448,-16 16-1033,-14 12 681,46 8 0,-2 2 1865,-3 1 0,2 1 0,-7 3 0,11 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421"/>
    </inkml:context>
    <inkml:brush xml:id="br0">
      <inkml:brushProperty name="width" value="0.08571" units="cm"/>
      <inkml:brushProperty name="height" value="0.08571" units="cm"/>
      <inkml:brushProperty name="color" value="#E71224"/>
    </inkml:brush>
  </inkml:definitions>
  <inkml:trace contextRef="#ctx0" brushRef="#br0">79 8 16064,'0'-7'-201,"-11"60"223,4 9 0,-1-2 1,-1 7-449,3-5 1,1 1 441,-1 7 1,1 1-17,-1 4 0,1 2 0,2 1 0,0 0-691,1-2 1,1 0 690,0-3 0,2-1 0,3-7 0,4-1 85,-1-6 0,4-3-701,22 36-595,8-24-1870,9-32 3081,6-33 0,-23-5 0,-6-11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6.961"/>
    </inkml:context>
    <inkml:brush xml:id="br0">
      <inkml:brushProperty name="width" value="0.08571" units="cm"/>
      <inkml:brushProperty name="height" value="0.08571" units="cm"/>
      <inkml:brushProperty name="color" value="#E71224"/>
    </inkml:brush>
  </inkml:definitions>
  <inkml:trace contextRef="#ctx0" brushRef="#br0">0 1 6238,'0'0'0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788"/>
    </inkml:context>
    <inkml:brush xml:id="br0">
      <inkml:brushProperty name="width" value="0.08571" units="cm"/>
      <inkml:brushProperty name="height" value="0.08571" units="cm"/>
      <inkml:brushProperty name="color" value="#E71224"/>
    </inkml:brush>
  </inkml:definitions>
  <inkml:trace contextRef="#ctx0" brushRef="#br0">0 42 13700,'62'-11'-34,"0"0"1,1 0 0,0 4 33,-8 5 0,-1 4-401,3-1 1,0 0 400,1 3 0,-1 1 11,-1 3 0,-2 3 50,0 3 1,-2 4-40,-2 5 1,-2 4-18,-1 5 1,-3 4 11,0 6 0,-3 4 27,-1 3 1,-3 4-11,-1 2 0,-4 2-18,-3 2 1,-4 1 89,-3 1 1,-5 1-90,-3 2 0,-4 0 61,-4 2 0,-2 0-326,-3 0 1,-3 0 247,-4 1 0,-4-1 0,-2-2 0,-2-1 0,-6-2 0,-1-2-34,0-4 1,-1-3-382,0-6 1,-3-1-2483,-7 3 1,-4-4 2896,-23 6 0,8-6 0,24-37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8.071"/>
    </inkml:context>
    <inkml:brush xml:id="br0">
      <inkml:brushProperty name="width" value="0.08571" units="cm"/>
      <inkml:brushProperty name="height" value="0.08571" units="cm"/>
      <inkml:brushProperty name="color" value="#E71224"/>
    </inkml:brush>
  </inkml:definitions>
  <inkml:trace contextRef="#ctx0" brushRef="#br0">0 30 13486,'77'-6'82,"0"-1"0,0 1 0,-2 2-48,-10 3 0,-1 1-549,4-1 0,2 1 498,1-1 0,2 0 0,-1 0 1,1 0-12,1 1 0,-1-1-56,0 1 0,0 0-225,-1 1 1,0 0-381,-2 2 0,-2-1-129,-2 1 0,-1 0-241,-4 2 0,-2 0-476,-4-2 0,-3-1 1736,37 3 0,-40-2 0,-17-3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8.824"/>
    </inkml:context>
    <inkml:brush xml:id="br0">
      <inkml:brushProperty name="width" value="0.08571" units="cm"/>
      <inkml:brushProperty name="height" value="0.08571" units="cm"/>
      <inkml:brushProperty name="color" value="#E71224"/>
    </inkml:brush>
  </inkml:definitions>
  <inkml:trace contextRef="#ctx0" brushRef="#br0">10 75 14484,'-5'-10'651,"0"3"-1033,5 7 472,0 0 0,59 29 179,6-1-135,1 0 1,7 0-619,0-4 1,3-2 595,14 0 0,4-1-8,-25-8 1,2-1 0,2-1-27,4 0 1,2-1-1,2-1-22,4-1 0,1-1 0,2-1-550,3 0 0,0-2 0,2-1 624,5 0 1,1-1 0,1-1-674,-22 0 0,0 0 0,0-1 0,1 0 554,2-1 0,1 0 1,0-1-1,1 0-9,0-1 1,0-1 0,0 0 0,-1 0-292,1-2 0,0-1 0,-1 0 0,0 0 289,-2-1 0,-1 0 0,-1-1 0,0 0 0,20-3 0,0-1 0,-2 0 7,-7 2 1,-1 0 0,-3 0 67,-7 0 0,-2 1 1,-2 0-172,24-3 1,-5 2-196,-14 1 0,-4 1-57,-13 1 1,-3 0 33,27-4-1893,-25-4 541,-32-6 1666,-24-11 0,-7 12 0,-8 1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9.372"/>
    </inkml:context>
    <inkml:brush xml:id="br0">
      <inkml:brushProperty name="width" value="0.08571" units="cm"/>
      <inkml:brushProperty name="height" value="0.08571" units="cm"/>
      <inkml:brushProperty name="color" value="#E71224"/>
    </inkml:brush>
  </inkml:definitions>
  <inkml:trace contextRef="#ctx0" brushRef="#br0">1 1 14428,'9'61'33,"0"1"1,0 2 0,-2 0-6,-2-5 0,-2 1-1164,-1 6 0,0 1 1136,-1 2 0,-1 0 22,0 2 1,0-1-1,0-1 1,0-1-23,0-3 0,0 0 89,0-4 1,0-2-292,0-6 1,0-2-1167,4 33-234,4-26-888,8-27 2490,3-21 0,-6-10 0,-2-5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9.805"/>
    </inkml:context>
    <inkml:brush xml:id="br0">
      <inkml:brushProperty name="width" value="0.08571" units="cm"/>
      <inkml:brushProperty name="height" value="0.08571" units="cm"/>
      <inkml:brushProperty name="color" value="#E71224"/>
    </inkml:brush>
  </inkml:definitions>
  <inkml:trace contextRef="#ctx0" brushRef="#br0">0 185 13611,'66'-12'-146,"0"1"0,-1 0 0,-1 3 168,-11 7 1,-1 2-712,5-1 0,2 0 705,4 0 1,2 0 101,3 0 0,2 0-6,4 0 0,2 2-51,6 0 1,2 1-561,5 1 0,3 0 516,6 0 0,1-1-6,-30 0 0,1-2 0,0 1 0,4-1 0,1-1 1,0 1-12,1-1 0,1-1 0,0 0 18,2-2 1,1-1 0,-1-1-19,1 0 0,1-1 0,-2-1-4,0-2 0,0-1 1,-1 0 3,-1 0 0,0 1 0,0-1-195,-2 1 0,-1 0 0,0 0 202,-2 2 1,-1 0 0,0 1-5,-2 0 1,0 1 0,-1 0-10,33 0 1,-2 1 21,-6 0 1,4 1-6,-13 2 1,4 0-1,-5 0-28,8 1 0,-1 0 17,-16 2 0,2 0 0,-7 1-39,-4 2 0,-4 0-243,-5 3 1,-2-1-111,44 6-21,-13-1-293,-10-6-1446,-9 0-1030,-7-4 3182,-8-1 0,-24-1 0,-8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8.560"/>
    </inkml:context>
    <inkml:brush xml:id="br0">
      <inkml:brushProperty name="width" value="0.08571" units="cm"/>
      <inkml:brushProperty name="height" value="0.08571" units="cm"/>
      <inkml:brushProperty name="color" value="#E71224"/>
    </inkml:brush>
  </inkml:definitions>
  <inkml:trace contextRef="#ctx0" brushRef="#br0">157 7 7739,'-77'0'437,"16"0"269,56 0-224,1 0-236,3 0-22,0-1-190,0 0 134,0-1 169,-1 1-91,1 0-302,0 1 56,0 5-22,1 14 44,0 17 101,0 26-56,0 16-11,1 12-56,1 4-254,2-3 266,-1-4-1,1-13-22,-3-13-359,1-18-952,2-17-1166,1-14 2488,1-19 0,-3 5 0,-1-9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8.943"/>
    </inkml:context>
    <inkml:brush xml:id="br0">
      <inkml:brushProperty name="width" value="0.08571" units="cm"/>
      <inkml:brushProperty name="height" value="0.08571" units="cm"/>
      <inkml:brushProperty name="color" value="#E71224"/>
    </inkml:brush>
  </inkml:definitions>
  <inkml:trace contextRef="#ctx0" brushRef="#br0">0 158 10125,'52'-33'-23,"-1"0"1,1 3 0,0 5 11,39 11-342,-41 8 1,1 1 346,5 2 1,0 0 10,1 2 1,0-1-6,1 1 0,0 1 11,0-1 0,0 1-11,0 0 0,0-1 0,0 1 0,-1 0 6,0 0 0,-2 0-6,-4 0 0,-1 0 0,42 1 54,-15 6-77,-14 5-100,-12 12 225,-14 11-102,-12 14 67,-12 17 57,-7 13-124,-4 13-238,-6 6 339,-4-2 12,-6-9-113,-1-13-79,1-9-873,5-28-915,0-7 1867,0-25 0,4-3 0,-2-2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9.203"/>
    </inkml:context>
    <inkml:brush xml:id="br0">
      <inkml:brushProperty name="width" value="0.08571" units="cm"/>
      <inkml:brushProperty name="height" value="0.08571" units="cm"/>
      <inkml:brushProperty name="color" value="#E71224"/>
    </inkml:brush>
  </inkml:definitions>
  <inkml:trace contextRef="#ctx0" brushRef="#br0">0 206 11863,'75'-13'33,"-1"0"1,4 0 0,-1 1-1477,-5 3 1,0 1 1436,7-3 1,3 0-29,5-2 1,2 1-208,1-1 0,2 2-549,3 0 0,0 0-1204,0 3 0,0 1 1994,2-2 0,-8 2 0,-33 4 0,-7 0 0,30-5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0.730"/>
    </inkml:context>
    <inkml:brush xml:id="br0">
      <inkml:brushProperty name="width" value="0.08571" units="cm"/>
      <inkml:brushProperty name="height" value="0.08571" units="cm"/>
      <inkml:brushProperty name="color" value="#E71224"/>
    </inkml:brush>
  </inkml:definitions>
  <inkml:trace contextRef="#ctx0" brushRef="#br0">560 19 9666,'4'-2'224,"-1"0"214,-3 2-158,2-3 157,-1 1-57,2-1-111,-3 1 12,1 1 66,0 0 1334,-1-1-1581,-5 2 248,-9 8-348,-13 8 123,-11 16-56,-5 8-33,-4 9 100,4 1-134,2 0-11,9-3-23,8-1 23,6-1-56,8 2 67,5-1-101,4-2-22,7-4 89,7-3 68,11-4 22,6-1-56,1-2-23,-2-1 23,-5-2-44,-2 8-1,-11-11 45,-3 10 123,-9-6-112,-13 6-22,-7 5 22,-19 3-67,-5 1 112,-9-3-112,-1-5-806,-16-5-864,23-15-2408,-1-15 4134,32-26 0,9 10 0,6-9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202"/>
    </inkml:context>
    <inkml:brush xml:id="br0">
      <inkml:brushProperty name="width" value="0.08571" units="cm"/>
      <inkml:brushProperty name="height" value="0.08571" units="cm"/>
      <inkml:brushProperty name="color" value="#E71224"/>
    </inkml:brush>
  </inkml:definitions>
  <inkml:trace contextRef="#ctx0" brushRef="#br0">0 281 14451,'50'-20'33,"-2"1"-33,-19 4 11,9-4 23,5-2-45,4-6 11,2-2 0,-3-2 0,-6 2-67,-6 2-90,-8 8-101,-9 5 169,-8 7-404,-6 4 335,-6 2 58,-11 1 200,-10 2-200,-16 7 88,-6 8 12,-5 10 90,-2 8 45,0 5-124,5 2 449,1 5-416,21-15-21,5 4 335,18-11-179,4 6-168,10 8 23,5-1-12,13 4-33,2-8 11,6-1-78,-3-9 67,3-3-471,-2-8 57,-3-4-943,0-6-1982,6-22 3350,-10-13 0,-3 6 0,-14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266"/>
    </inkml:context>
    <inkml:brush xml:id="br0">
      <inkml:brushProperty name="width" value="0.08571" units="cm"/>
      <inkml:brushProperty name="height" value="0.08571" units="cm"/>
      <inkml:brushProperty name="color" value="#E71224"/>
    </inkml:brush>
  </inkml:definitions>
  <inkml:trace contextRef="#ctx0" brushRef="#br0">468 1 9633,'-14'81'67,"-6"-4"-45,-8-24-44,-5 4 44,-7 4-22,-2 1 0,-3 2-22,1-2 22,1 0 33,3-3 57,4-7-79,7-7-11,5-11 0,8-11 0,7-8 101,6-9 22,2-3 0,5-3 248,14 0-13,49-24-257,2 1-90,-14 2 0,1-3-168,-7 2 1,-2 1 156,4 0 0,0 0 0,1 0 0,-1 0-23,-2 1 1,-1 2-1,39-14-274,-38 15 1,-2 0-422,16-5-503,4-2 90,-37 9 1131,-12 2 0,-9 4 0,-7 3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522"/>
    </inkml:context>
    <inkml:brush xml:id="br0">
      <inkml:brushProperty name="width" value="0.08571" units="cm"/>
      <inkml:brushProperty name="height" value="0.08571" units="cm"/>
      <inkml:brushProperty name="color" value="#E71224"/>
    </inkml:brush>
  </inkml:definitions>
  <inkml:trace contextRef="#ctx0" brushRef="#br0">218 1 13700,'4'0'124,"-34"73"-80,9-11-1260,-4 2 1,0 4 1310,11-15 0,1-1 28,0 4 1,0 0-19,1 1 1,2 1 62,0-1 1,1-1 161,2 0 0,1-2-314,1-2 1,1-2-6,1 43-11,2-13-109,1-12 64,6-17-67,3-11-314,7-12 1528,0-9-1628,2-8 439,2-7-1359,2-12 1519,20-58 1,-23 41 0,9-38-1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817"/>
    </inkml:context>
    <inkml:brush xml:id="br0">
      <inkml:brushProperty name="width" value="0.08571" units="cm"/>
      <inkml:brushProperty name="height" value="0.08571" units="cm"/>
      <inkml:brushProperty name="color" value="#E71224"/>
    </inkml:brush>
  </inkml:definitions>
  <inkml:trace contextRef="#ctx0" brushRef="#br0">67 7 15415,'7'-4'0,"-2"1"78,-21 94-22,6-15-23,-2 2 1,0 5-1198,6-17 1,0-1 1252,1 5 1,1 1 33,1 4 1,1 0-124,1 2 0,0 1 44,0-2 1,2 0-45,2-3 0,1-1 0,2-5 0,2-1-11,2-5 0,4-2-57,1-5 1,2-3 34,21 41-572,6-17 175,6-14-1452,2-13-707,5-14 2589,1-12 0,-25-11 0,-8-8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2.683"/>
    </inkml:context>
    <inkml:brush xml:id="br0">
      <inkml:brushProperty name="width" value="0.08571" units="cm"/>
      <inkml:brushProperty name="height" value="0.08571" units="cm"/>
      <inkml:brushProperty name="color" value="#E71224"/>
    </inkml:brush>
  </inkml:definitions>
  <inkml:trace contextRef="#ctx0" brushRef="#br0">648 552 13465,'-90'-12'941,"-4"35"-594,58 24 35,-8 25-360,20-10 370,8-1-190,6 2-102,6-4-100,3-5-33,1-9-23,7-10-157,8-10 90,14-12-381,11-8-370,13-25-964,8-12 852,3-28 683,-3-6 303,-11-1 258,-14 14 179,-15 16 336,-10 17-358,-8 12 369,-3 6 527,0 8-874,0 9-258,-1 14 348,1 9-415,-2 8-112,2 1-79,9-3 35,3-7 21,12-11-66,3-8 178,5-9-89,1-5 0,19-17 90,-13-6-68,11-17 101,-16-10-123,-2-9-347,-2-14 95,-12 6 0,-2-4 246,-5 14 1,-3-2-356,3-20 1,-3 1 248,-5 22 0,-3 3 0,-12-40 112,-9 12 67,-18 19 56,-9 11-78,-8 16-45,-7 11-11,10 13 0,-3 5 67,-30 9-51,26 1 1,-1 5-6,-27 28 50,42-15 1,2 3-46,-1 4 1,1 3 105,1 3 0,2 2-72,2 1 1,0 4 200,-8 26 1,4 4-118,11-18 1,4 1-63,-5 22 1,6 1-531,14-21 0,6-2 542,1 3 0,3 0-73,0 0 0,4-1-118,4-3 0,3-2 90,1-4 0,5-3-50,29 34 55,15-22 0,-2-37 1,7-7 22,-10-6 0,2-5-62,23-7 1,3-8-516,-14-4 0,-1-6-1042,4-6 0,1-5-1347,2-4 0,-2-2 2966,2-6 0,-5 1 0,9-7 0,-18 6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481"/>
    </inkml:context>
    <inkml:brush xml:id="br0">
      <inkml:brushProperty name="width" value="0.08571" units="cm"/>
      <inkml:brushProperty name="height" value="0.08571" units="cm"/>
      <inkml:brushProperty name="color" value="#E71224"/>
    </inkml:brush>
  </inkml:definitions>
  <inkml:trace contextRef="#ctx0" brushRef="#br0">1 1 14171,'19'53'93,"1"0"0,0-1 1,1-2-61,16 28-179,5 0 146,3-2 90,1-3-34,2-3-33,-3-3 44,-1-4-67,-9-8-124,-9-10 257,-11-12-156,-8-11 91,-5-6 515,-8-8-303,-10 2-269,-12-4 193,-13-1-887,-7-2-3654,-21-51 4337,17-6 0,5-4 0,28 16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651"/>
    </inkml:context>
    <inkml:brush xml:id="br0">
      <inkml:brushProperty name="width" value="0.08571" units="cm"/>
      <inkml:brushProperty name="height" value="0.08571" units="cm"/>
      <inkml:brushProperty name="color" value="#E71224"/>
    </inkml:brush>
  </inkml:definitions>
  <inkml:trace contextRef="#ctx0" brushRef="#br0">0 158 17140,'7'-5'-897,"-2"2"830,-5 3 45,65-26-1,-12 6-324,2 0 0,4-1-550,31-5-1125,4 6-869,0 9 2891,-3 6 0,-40 5 0,-13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837"/>
    </inkml:context>
    <inkml:brush xml:id="br0">
      <inkml:brushProperty name="width" value="0.08571" units="cm"/>
      <inkml:brushProperty name="height" value="0.08571" units="cm"/>
      <inkml:brushProperty name="color" value="#E71224"/>
    </inkml:brush>
  </inkml:definitions>
  <inkml:trace contextRef="#ctx0" brushRef="#br0">0 1 17644,'0'5'-258,"0"-2"124,0-3 100,25 54-694,-7-28 526,23 39-459,-12-43-1254,4-6-898,4-6-302,-1-4 3115,-4-13 0,-15 6 0,-6-7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4.216"/>
    </inkml:context>
    <inkml:brush xml:id="br0">
      <inkml:brushProperty name="width" value="0.08571" units="cm"/>
      <inkml:brushProperty name="height" value="0.08571" units="cm"/>
      <inkml:brushProperty name="color" value="#E71224"/>
    </inkml:brush>
  </inkml:definitions>
  <inkml:trace contextRef="#ctx0" brushRef="#br0">0 1 16647,'46'20'-51,"0"0"1,33 22 95,-47-3-34,-3 9-22,-2 5 11,-6 4-45,-5 3 34,-8 1 11,-5 1 11,-14-3-11,-7-3 0,-12-8 90,0-9-68,4-12 158,7-10 178,9-9-44,3-5-314,6-2-314,0-1 314,6 0 123,8 0-123,13 0 0,15 0-392,11 0-773,15 3-919,10 1-695,8 4 2779,2-2 0,-37-1 0,-13-3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5.266"/>
    </inkml:context>
    <inkml:brush xml:id="br0">
      <inkml:brushProperty name="width" value="0.08571" units="cm"/>
      <inkml:brushProperty name="height" value="0.08571" units="cm"/>
      <inkml:brushProperty name="color" value="#E71224"/>
    </inkml:brush>
  </inkml:definitions>
  <inkml:trace contextRef="#ctx0" brushRef="#br0">98 0 14305,'-25'74'239,"1"0"0,1 4 1,6-1 23,12-5 0,5 1-763,-1 11 1,0 3 555,0 7 0,1 0-625,0 5 0,0-1 569,-1-2 0,2-2-11,1-6 0,2-3-185,0-11 1,2-4 21,3-14 1,2-4-791,12 19 113,5-32-846,4-23-1597,4-38 3294,5-30 0,-18 14 0,-4-5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5.691"/>
    </inkml:context>
    <inkml:brush xml:id="br0">
      <inkml:brushProperty name="width" value="0.08571" units="cm"/>
      <inkml:brushProperty name="height" value="0.08571" units="cm"/>
      <inkml:brushProperty name="color" value="#E71224"/>
    </inkml:brush>
  </inkml:definitions>
  <inkml:trace contextRef="#ctx0" brushRef="#br0">0 534 16064,'70'-42'3,"0"1"1,-1 1 0,0 7-4,-11 16 0,1 4-810,6-3 1,2 2 820,6-1 1,4 1 60,7 1 1,3 0-892,-22 3 1,1 1 0,2-1 829,6 1 0,3-1 0,1 1-8,5-3 1,3 1 0,0-1-4,6-1 0,2 0 0,-1 0-19,2 0 1,1 0-1,-1-1 19,-1 1 0,0 0 0,-1 1 18,-4 1 1,0 2 0,-2 0-88,-5 3 0,-2 0 0,-1 2 69,-3 0 0,-1 1 0,-1 1 22,-4 2 0,-1 2 1,1 0 29,-3 1 1,1 1-1,-2 1-52,31 4 0,-1 1-6,-4 4 1,-2 1 5,-5 1 0,-2 2-11,-8 0 0,-2 4 39,-7 2 0,-4 3-357,-6 3 0,-3 4 424,-7 4 0,-4 3 138,-2 6 0,-5 4-211,-4 5 1,-3 3 78,-3 5 0,-3 3-85,-4 3 1,-3 2-17,-3 1 0,-3 1-28,-2-2 0,-2 0 6,-2-2 0,-1 0 22,0-4 0,-2 0-174,1-3 0,-2-1-286,0-3 1,-2-3 407,0-3 0,-2-1-3601,-12 37-1120,-9-17 5081,-11-16 0,15-28 0,-1-12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6.051"/>
    </inkml:context>
    <inkml:brush xml:id="br0">
      <inkml:brushProperty name="width" value="0.08571" units="cm"/>
      <inkml:brushProperty name="height" value="0.08571" units="cm"/>
      <inkml:brushProperty name="color" value="#E71224"/>
    </inkml:brush>
  </inkml:definitions>
  <inkml:trace contextRef="#ctx0" brushRef="#br0">1 94 17644,'66'-10'157,"0"0"0,1 1 0,3 0 0,1 1 0,0 3-34,3 4 0,0 3 0,2 0-1913,8 0 1,2-1-1,1 0 1932,7-1 0,2 0 0,2 0-117,-20 1 0,1-1 1,0 0-1,1 0-154,4 0 0,0 0 0,1 0 0,0-1 129,2 0 0,1 0 0,0-1 0,0 0 0,-1-1 0,-1 1 0,1-1 0,-1 0-3,-3 0 0,1 0 1,-2-1-1,0 1 0,-4 0 0,-1 0 1,-1 1-1,0 0 55,17-1 0,-2 1 1,-1 0-169,-7 1 0,-2 1 0,-2-1-119,-6 1 0,-3-1 0,-1 1-270,22 0 1,-3 0-517,-11 0 0,-2 0-218,-11 0 1,-3 0 800,-10 0 1,-2 0 437,26 0 0,-35 0 0,-19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40.341"/>
    </inkml:context>
    <inkml:brush xml:id="br0">
      <inkml:brushProperty name="width" value="0.08571" units="cm"/>
      <inkml:brushProperty name="height" value="0.08571" units="cm"/>
      <inkml:brushProperty name="color" value="#E71224"/>
    </inkml:brush>
  </inkml:definitions>
  <inkml:trace contextRef="#ctx0" brushRef="#br0">49 118 12535,'-7'5'213,"2"-2"-180,5-3 247,0 0-179,-18 0 33,14 0 315,-10 0-359,30 0-45,10 0 268,18-3-302,11-1 56,7-5-44,10 3 33,6-1 67,8 3 90,10 0-129,-44 4 0,1 0-39,1-1 0,1 0-347,2 0 1,0-1 323,1 0 1,1 0 5,0 0 0,0-1-53,1 2 0,3 0 131,25-1 1,1 0-85,-20 1 1,0 1-507,19-2 0,-1 0 500,-25 0 1,-3 1-12,0 0 1,0 0 72,0 0 1,1 0-177,0 0 0,0 0 126,0-1 0,3-1 112,29-3 0,2 0-112,-22 1 0,1 1-237,23-3 1,-1 1 231,-29 3 0,0 0-5,-1 2 1,4-1 0,-3 1-19,12 0 0,0 0 15,-9 1 0,4-1 0,-5 1-4,9 0 0,-3 0-6,2 0 1,0 0-1,-1 0 1,0 0 0,-2 0 0,-1-1-97,-1 1 0,-1 0 91,-4-1 0,0 1-11,-4 0 0,1 0 5,11 1 1,-3 1-7,-20 1 1,-2 0 11,7 1 0,-3 1 0,2 6 902,-8-1-902,-14-1 429,-5-2-440,-11 0 894,-8-4-1768,-4-1-236,-2 2-1143,9 1-1030,13 4 3294,20 0 0,-18-4 0,1-2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702"/>
    </inkml:context>
    <inkml:brush xml:id="br0">
      <inkml:brushProperty name="width" value="0.08571" units="cm"/>
      <inkml:brushProperty name="height" value="0.08571" units="cm"/>
      <inkml:brushProperty name="color" value="#E71224"/>
    </inkml:brush>
  </inkml:definitions>
  <inkml:trace contextRef="#ctx0" brushRef="#br0">229 1 9397,'-18'92'135,"3"-1"33,22-25-23,4 7 35,7 3-158,4 0 45,1-5-22,1-5-34,2-8-22,-2-8-34,1-7 34,-7-11 11,-4-10 56,-5-7 22,-5-9 1,-2-3 56,-3-2-135,-12-1-426,-8-8 146,-18-4 280,-4-9 268,-5-4-32,0-1 392,-15-13-236,18 9-325,-4-7 1143,26 15-1176,7 3-34,8 0-12,4 1-77,2-2-12,4 0-89,9-3-181,10-2-222,18-8-494,8-7-292,9-8-335,3-6 1714,4-4 0,-28 26 0,-6 4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6.683"/>
    </inkml:context>
    <inkml:brush xml:id="br0">
      <inkml:brushProperty name="width" value="0.08571" units="cm"/>
      <inkml:brushProperty name="height" value="0.08571" units="cm"/>
      <inkml:brushProperty name="color" value="#E71224"/>
    </inkml:brush>
  </inkml:definitions>
  <inkml:trace contextRef="#ctx0" brushRef="#br0">157 7 13375,'0'-3'57,"0"0"-57,0 3 201,-18 51 180,7-3-157,-3 2 0,0 6-272,5-6 0,1 3 300,-1 8 0,1 3-168,-2 7 0,1 1 56,1 5 0,1 1-39,-1 1 0,1 1-328,2 0 1,2-1 310,-1-1 0,2-1-51,0-3 1,2 0-17,0-4 0,1-2-17,3-3 0,2-1-39,0-5 0,3-2 39,2-3 0,3-3-460,16 39-705,2-14-4292,14-10 5457,-18-32 0,0-8 0,-21-25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7.506"/>
    </inkml:context>
    <inkml:brush xml:id="br0">
      <inkml:brushProperty name="width" value="0.08571" units="cm"/>
      <inkml:brushProperty name="height" value="0.08571" units="cm"/>
      <inkml:brushProperty name="color" value="#E71224"/>
    </inkml:brush>
  </inkml:definitions>
  <inkml:trace contextRef="#ctx0" brushRef="#br0">1 141 16355,'9'5'-873,"-2"-2"817,-7-3 56,57 23 0,-21-9 78,47 20-78,-39-15-22,-4 2-79,-9 2 45,-6 6-34,-11 3 90,-6 6 68,-8 1 10,-14 6 157,-8 0-145,-15 1 55,0-6 1,2-6-34,10-10 112,11-12-224,8-6-34,4-5-134,6-1 191,8 3-23,13 0 78,15 0-67,14-1-11,7-10-56,5-7 23,-3-8 66,-6-3-21,-10 7 10,-10 6-22,-17 7 34,-6 3 224,-11 3 156,2 8-156,1 7 302,11 22-471,-2-4-44,12 7-22,-3-18-1,5-9 91,4-6-102,5-8 0,4-20-11,3-11-67,0-22 56,-19 5 0,-5-3-595,3-31 567,-10 24 0,-7 1 5,-17-29-123,-7 8 157,-10 11 527,-1 16-527,7 23-728,7 11-561,7 13-1456,6 8 806,16 15 1939,10 9 0,-6-6 0,0-2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7.665"/>
    </inkml:context>
    <inkml:brush xml:id="br0">
      <inkml:brushProperty name="width" value="0.08571" units="cm"/>
      <inkml:brushProperty name="height" value="0.08571" units="cm"/>
      <inkml:brushProperty name="color" value="#E71224"/>
    </inkml:brush>
  </inkml:definitions>
  <inkml:trace contextRef="#ctx0" brushRef="#br0">1 1 12400,'0'0'0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00.088"/>
    </inkml:context>
    <inkml:brush xml:id="br0">
      <inkml:brushProperty name="width" value="0.08571" units="cm"/>
      <inkml:brushProperty name="height" value="0.08571" units="cm"/>
      <inkml:brushProperty name="color" value="#E71224"/>
    </inkml:brush>
  </inkml:definitions>
  <inkml:trace contextRef="#ctx0" brushRef="#br0">1 0 16860,'1'6'-235,"0"-1"-57,-1-5 337,54 6 202,-4-1-197,2 1 1,5 0-259,-7-1 1,2 0 268,5 1 1,3-1-45,4-1 0,1-1-311,1 0 0,1 0 305,1-2 1,0 1-1,-2-2 0,-1 1-11,-3-1 0,-2 1 5,-4-1 1,-2 1 73,43 0-127,-13 1 48,-16 1 11,-13-1-34,-16 1 388,-12 0-387,-11-2 473,-9 2-1549,-4-1-2119,-3 8-1119,0 3 4336,0 6 0,0-8 0,0-2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00.869"/>
    </inkml:context>
    <inkml:brush xml:id="br0">
      <inkml:brushProperty name="width" value="0.08571" units="cm"/>
      <inkml:brushProperty name="height" value="0.08571" units="cm"/>
      <inkml:brushProperty name="color" value="#E71224"/>
    </inkml:brush>
  </inkml:definitions>
  <inkml:trace contextRef="#ctx0" brushRef="#br0">0 12 16703,'56'-4'420,"-1"0"0,9 2 1,7 1-1,0 1-420,-3-1 0,1 1 0,2 1-310,11-1 1,3 2 0,-10 0 320,-17 2 1,-2 1-12,20 0 0,0 1-6,-19-1 1,-1-1-18,15 2 1,-2-1-629,24 1-1029,5-3-231,-46-1 1,0-2 1910,3-4 0,-2 0 0,9 2 0,-14-7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221"/>
    </inkml:context>
    <inkml:brush xml:id="br0">
      <inkml:brushProperty name="width" value="0.08571" units="cm"/>
      <inkml:brushProperty name="height" value="0.08571" units="cm"/>
      <inkml:brushProperty name="color" value="#E71224"/>
    </inkml:brush>
  </inkml:definitions>
  <inkml:trace contextRef="#ctx0" brushRef="#br0">1 1 7762,'0'0'0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810"/>
    </inkml:context>
    <inkml:brush xml:id="br0">
      <inkml:brushProperty name="width" value="0.08571" units="cm"/>
      <inkml:brushProperty name="height" value="0.08571" units="cm"/>
      <inkml:brushProperty name="color" value="#E71224"/>
    </inkml:brush>
  </inkml:definitions>
  <inkml:trace contextRef="#ctx0" brushRef="#br0">13 14 6126,'-7'-7'-392,"2"1"392,5 6 0,0 0 0,0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933"/>
    </inkml:context>
    <inkml:brush xml:id="br0">
      <inkml:brushProperty name="width" value="0.08571" units="cm"/>
      <inkml:brushProperty name="height" value="0.08571" units="cm"/>
      <inkml:brushProperty name="color" value="#E71224"/>
    </inkml:brush>
  </inkml:definitions>
  <inkml:trace contextRef="#ctx0" brushRef="#br0">0 0 5790,'0'0'0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25.789"/>
    </inkml:context>
    <inkml:brush xml:id="br0">
      <inkml:brushProperty name="width" value="0.08571" units="cm"/>
      <inkml:brushProperty name="height" value="0.08571" units="cm"/>
      <inkml:brushProperty name="color" value="#E71224"/>
    </inkml:brush>
  </inkml:definitions>
  <inkml:trace contextRef="#ctx0" brushRef="#br0">36 511 11515,'-20'0'729,"4"0"-416,16 0 1849,0 0-2150,0-3-12,4-1 33,7-2 1,7-1-12,7-2 1,2 0-1,2-1-22,0 1 0,1 0 0,0 0 0,1 1 0,1 1 22,1 0-44,3 3 44,4-2 24,3 2-46,5 0-11,1 1 11,7-1 89,3 0-21,38-3-68,-20 1 11,-25 2 0,0 0 45,23-2-22,2-1 10,1 1-44,-1-1 12,-1 0 4,-21 1 1,2 0-28,27-3 33,-26 3 1,-2 0-46,21-1 46,2-2-23,2 2 11,5-3-11,5 1-319,2-1 352,-2 1-21,-4 2-12,0 2 0,-22 1 0,1 1 5,-13 0 1,-1 1-6,20-1 0,-1 0 11,-18 0 0,-1 1 11,1-1 1,1 1-23,1 0 0,2-1 0,25 0 0,0 0 22,-19 0 1,-2 0-23,20-1 0,-2 0-40,-26 1 1,-4-1 39,2 1 0,-1-1 0,47-2 28,-47 3 0,0 0-28,49 0 6,-48 0 0,0 0 16,-1 1 0,4-1 17,23-2 1,1-1-35,-16 2 1,-1-1 33,20-2 0,-2 0-22,-22 3 0,-4-1 5,0-1 1,0 0 5,-3 1 0,1 1-109,-1-2 1,1 1 91,46-5 129,-29 6 0,0-1-90,-17 1 1,-1 0-34,14 0 0,-1 0 5,18-1 136,-4 1 10,-4 2-101,-6 1 157,-4 0 22,-4 1-167,-5 0 167,19 0-246,-23 0 11,14 0 34,-28-1-45,-2 1-22,-2-2 310,-2 2-1061,0-1-4774,21 1 5547,-11-2 0,-1 2 0,-21-2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956"/>
    </inkml:context>
    <inkml:brush xml:id="br0">
      <inkml:brushProperty name="width" value="0.08571" units="cm"/>
      <inkml:brushProperty name="height" value="0.08571" units="cm"/>
      <inkml:brushProperty name="color" value="#E71224"/>
    </inkml:brush>
  </inkml:definitions>
  <inkml:trace contextRef="#ctx0" brushRef="#br0">1 1 10237,'10'52'22,"0"0"1,0-1 0,0-3-23,9 15 0,1 4 79,5 1-79,3 2-11,3 2-69,4-2 80,2 0-22,6-8-45,4-6-381,7-14-1199,3-13 1647,2-14 0,-25-10 0,-8-5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31.308"/>
    </inkml:context>
    <inkml:brush xml:id="br0">
      <inkml:brushProperty name="width" value="0.08571" units="cm"/>
      <inkml:brushProperty name="height" value="0.08571" units="cm"/>
      <inkml:brushProperty name="color" value="#E71224"/>
    </inkml:brush>
  </inkml:definitions>
  <inkml:trace contextRef="#ctx0" brushRef="#br0">41 26 9756,'-13'-9'325,"2"1"0,11 8 5344,0 0-5467,-2-1-45,1 1 23,-1-1 626,1 1 1592,1-1-2409,-2 0-314,2 0-3843,-3 0 4168,1 0 0,1 1 0,-2-1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34.678"/>
    </inkml:context>
    <inkml:brush xml:id="br0">
      <inkml:brushProperty name="width" value="0.08571" units="cm"/>
      <inkml:brushProperty name="height" value="0.08571" units="cm"/>
      <inkml:brushProperty name="color" value="#E71224"/>
    </inkml:brush>
  </inkml:definitions>
  <inkml:trace contextRef="#ctx0" brushRef="#br0">0 606 10563,'5'4'246,"0"-1"12,-5-3 2095,0 0-2364,4 0-34,0 0 90,7 0 134,2 0-89,5 0 0,4 1-68,1-1 34,3 1 22,2-1-33,2 0 78,0 0-89,1 0 11,0 0 22,3 0-34,2 0 12,-1 0 22,4 0 1,-1 0-1,25 0-22,-12 0 145,22 0-112,-15 0-66,4 0 44,4 0-33,-1 0 10,2 0 23,27-3-22,-22-1 11,21-2 22,-28-1-33,3-1 66,2 0 102,4-3 56,4 1-57,-20 1 1,2-1-191,33-3-409,-31 3 0,-2 0 454,26-2 11,-1-2 68,1 0-12,-22 1 0,0-1 34,-12 3 0,0 0-56,19-5 0,2-1-68,-16 5 1,-2 0 22,5-1 0,1 0-45,1 0 0,0 1 62,2-1 0,-1 0-143,0 1 0,2-1 109,29-4 1,0 0-18,-22 4 1,1 1-805,21-3 1,-1 0 797,-27 6 1,-3 1-12,0-1 1,-1 1-9,-1 1 0,0 0 14,-3 0 1,-2 1 16,-2 0 0,-2 0 196,43-3-146,-8 0 84,-35 5 1,-3 0-152,19-1 689,3 0-678,-42 4 165,-10 0-187,-7 1 1830,-6 0-1819,-3 0 316,-2 0-1762,0 0-1948,0-8 3383,-1-12 0,0 8 0,0-5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3.075"/>
    </inkml:context>
    <inkml:brush xml:id="br0">
      <inkml:brushProperty name="width" value="0.08571" units="cm"/>
      <inkml:brushProperty name="height" value="0.08571" units="cm"/>
      <inkml:brushProperty name="color" value="#E71224"/>
    </inkml:brush>
  </inkml:definitions>
  <inkml:trace contextRef="#ctx0" brushRef="#br0">43 602 12008,'0'3'1120,"0"0"35,0-3-752,-19-10 68,15 7-101,-15-7-57,19 10 3822,0-1-4135,8 0 0,6-1 11,13 0-11,4-1 34,8 1-23,-1 0 11,5 0 12,1-1-12,2 0 23,4-3 0,-2 1-23,2-1-10,-1 0-1,1-1 0,0 1 0,5-5-11,0 0-11,6-2 11,3 0 0,2-2 0,0 1 34,-1-1-34,19-6 11,-21 4 11,16-4 1,-26 5-12,1 0 0,-2-1 11,-7 2-22,-4 1 45,9-2-22,-12 5 21,11-3-10,-13 5 44,-1 2-55,3-3-12,-3 3 34,2-4-12,20-5 1,-11 4-12,18-7-10,-12 8-12,3-1 0,5-2 0,1 3 33,-1-1 1,-1 1-34,0 1 22,24-5-11,-20 5-11,17-5-33,-29 8 33,-3-2 11,-4 5-11,-4 0-11,-8 2-23,4-1 57,-14 1-12,1 0-11,-15 2 0,0 0 0,-3 0-23,0 0 57,-2 0-34,0 0 0,-2 0 11,1-1-11,-2 1 79,2-1-79,-1-1 44,0 2-44,-1-3 0,0 2-996,0 0-1862,9 0-6811,-2 1 9669,3-1 0,-6 0 0,-4 1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1.731"/>
    </inkml:context>
    <inkml:brush xml:id="br0">
      <inkml:brushProperty name="width" value="0.08571" units="cm"/>
      <inkml:brushProperty name="height" value="0.08571" units="cm"/>
      <inkml:brushProperty name="color" value="#E71224"/>
    </inkml:brush>
  </inkml:definitions>
  <inkml:trace contextRef="#ctx0" brushRef="#br0">78 279 15370,'-43'-30'649,"8"6"-525,35 22 369,0 2-415,0-2-66,2 2 10,5-1 101,5 0 12,7-1-35,5-1-10,2-3 33,2 2-112,2-1 57,-2 1-57,3 1 123,1 1-134,3 0 0,7 1 90,0 0-57,5 1-10,0 0-1,1-1-11,2 0 1,0-2 32,25-2-32,-18 3 66,17-2-56,-24 4 80,21-1-102,-18 1 22,15 0 23,-23 0-22,1-1 21,1 1-44,1-2 90,0 1-56,3-2-34,1-1 112,4 0-90,5 1 68,33-2-90,-20 3 89,20-1-78,-30 2 57,-2 0-46,1-2 135,36-2-79,-20 1-33,-24 1 0,0 0-23,26 2 12,4-1-1,3 1 23,1 1-11,2-1-364,2 0 397,2 0 57,-26-2 0,1 1-107,-17 0 0,-1-1 5,16-1 1,-1 0 0,22-4-12,-3 1-22,-2-2 0,-5 2-11,-5-2 78,16 0-67,-26 2 11,10 0 34,-27 1-23,-9 0 12,-2 0 22,-9 1-34,-7 1 398,-6 2-341,-7 1 178,-3 1-201,-2 0 34,-1 0-1311,5-2-1580,6 2-3699,8 3 6500,-5-2 0,-4 4 0,-9-5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2.434"/>
    </inkml:context>
    <inkml:brush xml:id="br0">
      <inkml:brushProperty name="width" value="0.08571" units="cm"/>
      <inkml:brushProperty name="height" value="0.08571" units="cm"/>
      <inkml:brushProperty name="color" value="#E71224"/>
    </inkml:brush>
  </inkml:definitions>
  <inkml:trace contextRef="#ctx0" brushRef="#br0">53 0 12860,'-13'51'422,"1"0"0,1 2 0,3 0 283,3 39-604,4-40 1,0 1-52,0 4 1,1 1 21,-1 2 1,2 0-1084,0 2 1,2-1 987,0-1 1,2-2 16,2-5 1,2-3 597,9 37-738,3-22-370,-2-19-331,1-18 310,-2-15-393,0-8-852,-2-21-76,-1-12 1858,-5-27 0,-4 22 0,-4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3.034"/>
    </inkml:context>
    <inkml:brush xml:id="br0">
      <inkml:brushProperty name="width" value="0.08571" units="cm"/>
      <inkml:brushProperty name="height" value="0.08571" units="cm"/>
      <inkml:brushProperty name="color" value="#E71224"/>
    </inkml:brush>
  </inkml:definitions>
  <inkml:trace contextRef="#ctx0" brushRef="#br0">15 481 12356,'-13'-34'78,"12"5"-44,33 27 10,11-1 91,15-3-34,13-1-34,12-1-67,11-3 5,-43 6 1,1-2-169,3 0 1,1-2 167,3-1 1,0 0 11,3-1 0,1-1-17,4-1 0,1 0 0,2 0 0,1 0 39,2-1 0,0 0-28,3 0 1,-1 1 49,0-2 1,-1 1-450,4 0 0,-1 0 416,-1 0 0,0 1-28,1 0 0,0 1 0,-2 0 0,-1 2 17,-2 1 0,0 1-17,-3 0 0,-1 1 39,-5 1 0,1 1-22,17-1 0,-1 1 0,-20 1 0,-1 1-17,13-1 0,-3 1 22,20 1-22,-8 1 45,-10 1-12,-10 1 79,-11 7 135,-6 9 212,-5 12-291,-4 9-45,-3 8 158,-1 8 240,-3 5-341,0 6-24,-10-12 1,-1 1-56,6 31-56,-9-25 0,-3-1 881,1 27-870,-4 1-22,0-1-12,-1 1 12,-1 3-1,-3-27 1,-1 1 0,0 27-34,-1-36 0,-1-2 0,0 5-45,0-9 34,0-4 11,2 0-919,4 3-1277,4 2-3305,4-5 5501,1-12 0,-7-16 0,-1-12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3.299"/>
    </inkml:context>
    <inkml:brush xml:id="br0">
      <inkml:brushProperty name="width" value="0.08571" units="cm"/>
      <inkml:brushProperty name="height" value="0.08571" units="cm"/>
      <inkml:brushProperty name="color" value="#E71224"/>
    </inkml:brush>
  </inkml:definitions>
  <inkml:trace contextRef="#ctx0" brushRef="#br0">13 119 17476,'-7'4'-1557,"2"-1"1142,74-9-538,-1 2 331,-4-1 1,5-1-623,-10 1 1,0-1 195,1-1 1,1-1-752,0-1 1,1-3 1798,0-1 0,-5 0 0,10-3 0,-16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6.511"/>
    </inkml:context>
    <inkml:brush xml:id="br0">
      <inkml:brushProperty name="width" value="0.08571" units="cm"/>
      <inkml:brushProperty name="height" value="0.08571" units="cm"/>
      <inkml:brushProperty name="color" value="#E71224"/>
    </inkml:brush>
  </inkml:definitions>
  <inkml:trace contextRef="#ctx0" brushRef="#br0">159 177 8747,'-46'-18'169,"9"5"-270,37 11 11,0 1 45,0-2 67,2 2-89,1 0 134,2 1-111,-3 0 324,0 0-280,-2-2-67,0-2-214,-1-4 69,-3-3-382,-3-4 437,-3 1 157,-2-2 23,3 1 33,-1 1 11,2 2 493,1 1-89,0 3-258,2 4-45,0 1-79,3 3-22,1-1 45,0 3 471,4 11-213,5 12 481,7 20-593,8 20-23,4 20-460,-11-34 0,0 2 241,2 6 1,-1 1-17,2 3 0,0 0 28,2 0 0,0-1-62,-1-2 1,0-2 10,0-2 1,0-3-152,-1-5 0,0-2-598,15 31-394,-3-19-346,-5-22 1512,-7-18 0,-8-13 0,-6-5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199"/>
    </inkml:context>
    <inkml:brush xml:id="br0">
      <inkml:brushProperty name="width" value="0.08571" units="cm"/>
      <inkml:brushProperty name="height" value="0.08571" units="cm"/>
      <inkml:brushProperty name="color" value="#E71224"/>
    </inkml:brush>
  </inkml:definitions>
  <inkml:trace contextRef="#ctx0" brushRef="#br0">0 740 9812,'78'3'-15,"1"0"0,-1 0 0,-2 3 4,-16 4 0,-1 1-2112,9-3 1,2-3 2021,6 0 1,3-3-69,7-3 1,1-2 168,8-3 0,3-3 15,-29 1 0,1-1 0,1-1-165,4-2 0,1-1 0,1-1 161,3 0 0,0-2 1,0 1-24,2-2 1,1 1 0,-1 0-34,1-1 0,1 1 0,-1 0-34,1 1 1,-1-1 0,0 1-27,0 0 1,0 1-1,0 0 60,0 1 0,2-1 1,-1 1 17,0 0 1,1 1 0,0 0-56,1 0 0,0 1 0,1 0-318,-1 0 0,0 1 1,-1 1 150,-1 0 0,0 0 0,0 0 252,-1 2 1,0-1 0,-1 1 220,-3 0 0,0 1 0,-1 0-358,-1 0 0,1 1 0,-2 1 302,0 1 0,-1 0 0,-1 0-146,-1 1 1,0 1-1,-1-1 49,0 2 0,-1 0 0,0-1 15,-3 1 0,0 0 0,0 0 48,30 0 1,-2 0-12,-3 0 1,0 0-29,-3 1 0,-1-2 255,-1 1 1,0-1-335,-1-2 1,-1 0 22,-2-1 1,-1-1-7,-3-2 1,2 0-16,-10-1 1,4-1 0,-3 0-19,10-2 0,0 0 3,-14 1 1,3 0 0,-5 0-4,1-2 0,-2 0 5,19-5 1,0 1 348,-24 3 1,-2 1-316,15-3 1,-4 2 252,13 1 1936,-12 5-1825,-11 4 1708,-9 5-1673,-6 7 925,0 8-1060,-4 10 632,3 12-599,-1 9-39,-13-4 0,-1 4-163,14 28-117,-16-24 0,-3 0 61,3 22-78,-4 0-11,-8 1-426,-9-23 1,-2 1-506,0 25-783,-3 18-954,-4-39 2694,-10-6 0,6-25 0,-5-7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499"/>
    </inkml:context>
    <inkml:brush xml:id="br0">
      <inkml:brushProperty name="width" value="0.08571" units="cm"/>
      <inkml:brushProperty name="height" value="0.08571" units="cm"/>
      <inkml:brushProperty name="color" value="#E71224"/>
    </inkml:brush>
  </inkml:definitions>
  <inkml:trace contextRef="#ctx0" brushRef="#br0">0 387 17868,'72'4'-661,"0"1"0,6-2 0,3 0 599,3 0 1,3-2-1482,-22-2 0,2-1 0,1-2 1457,4-2 0,2-2 0,-1-1 71,4-3 0,0-2 1,0-1 2,3-3 1,0 0 0,-1-2-158,0-1 1,-1 0 0,-1 0-424,1 1 1,-1-1 0,-1 1-545,-3 0 1,-1 1 0,-1 0 1137,-3 1 1,0 1-1,-7 2 1,-3 0-1,-7 2 1,26-6-1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144"/>
    </inkml:context>
    <inkml:brush xml:id="br0">
      <inkml:brushProperty name="width" value="0.08571" units="cm"/>
      <inkml:brushProperty name="height" value="0.08571" units="cm"/>
      <inkml:brushProperty name="color" value="#E71224"/>
    </inkml:brush>
  </inkml:definitions>
  <inkml:trace contextRef="#ctx0" brushRef="#br0">307 7 11773,'0'-3'347,"0"0"-380,0 3 100,-55 48-45,29-18-22,-43 37-78,43-34-225,4-11-302,3-6-168,3-10-627,-1-3-1838,-1-17 3238,-1-11 0,7 5 0,4-2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988"/>
    </inkml:context>
    <inkml:brush xml:id="br0">
      <inkml:brushProperty name="width" value="0.08571" units="cm"/>
      <inkml:brushProperty name="height" value="0.08571" units="cm"/>
      <inkml:brushProperty name="color" value="#E71224"/>
    </inkml:brush>
  </inkml:definitions>
  <inkml:trace contextRef="#ctx0" brushRef="#br0">1 1 16759,'4'0'-1826,"-1"0"1758,-3 52 68,1 10 17,1-4 0,1 6-459,2-2 1,0 1 447,2 4 0,1 1-6,1 1 0,1 0 0,1-2 0,0-2-68,1-2 1,2 0-532,-1-6 0,1-1-432,0-6 0,-1-2-1804,13 29 2888,-4-28 0,-10-24 1,-4-17-1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8.430"/>
    </inkml:context>
    <inkml:brush xml:id="br0">
      <inkml:brushProperty name="width" value="0.08571" units="cm"/>
      <inkml:brushProperty name="height" value="0.08571" units="cm"/>
      <inkml:brushProperty name="color" value="#E71224"/>
    </inkml:brush>
  </inkml:definitions>
  <inkml:trace contextRef="#ctx0" brushRef="#br0">0 667 14607,'63'-18'-19,"0"0"1,4 0-1,2 1 19,-3 1 0,2 1-666,11-1 1,2-1 670,9-1 1,3-1-462,-27 6 1,2 1-1,0-1 561,5-1 0,2 0 0,1 0-402,5 0 0,0 1 1,3-1 296,4-1 0,2 1 0,1-1-575,5 0 1,1 0 0,0-1 492,-21 3 1,0 1 0,1-1 0,0 0-12,1-1 1,0 1 0,0-1-1,0-1 93,-1 1 0,-1-1 0,0 0 0,-1 1 0,23-4 0,-1 0 0,-1 2 11,-6 1 0,-1 1 1,-1 2 25,-6 3 0,-1 2 1,-2 2-5,-6 2 1,-1 1 0,-1 4-34,25 7 0,-3 6-57,-10 1 0,-3 6 79,-9 4 1,-4 5 117,-8 0 0,-3 3-22,-6 0 0,-3 3 39,-6 0 0,-2 1 395,-4 1 0,-3 1-440,22 38 22,-11 2 57,-12-2-135,-14 3-23,-8 3 1003,-9 4-1036,-16 6-67,5-46 0,-4 1-236,-4 1 1,-4 0-40,0-2 0,-2 2-1008,-8 14 0,1-2-1227,-16 25 2577,19-34 0,3-7 0,8-14 0,5-12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8.602"/>
    </inkml:context>
    <inkml:brush xml:id="br0">
      <inkml:brushProperty name="width" value="0.08571" units="cm"/>
      <inkml:brushProperty name="height" value="0.08571" units="cm"/>
      <inkml:brushProperty name="color" value="#E71224"/>
    </inkml:brush>
  </inkml:definitions>
  <inkml:trace contextRef="#ctx0" brushRef="#br0">1 1 6910,'0'0'0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4.484"/>
    </inkml:context>
    <inkml:brush xml:id="br0">
      <inkml:brushProperty name="width" value="0.08571" units="cm"/>
      <inkml:brushProperty name="height" value="0.08571" units="cm"/>
      <inkml:brushProperty name="color" value="#E71224"/>
    </inkml:brush>
  </inkml:definitions>
  <inkml:trace contextRef="#ctx0" brushRef="#br0">262 0 12882,'-41'0'874,"7"0"-773,32 0 11,-1 0-45,2 0-22,-1 0-34,1 0 45,-1 0 471,0 0-617,2 1 90,-1 8 67,2 6-44,5 13 33,4 8-56,7 9 33,1 7-22,1 10 45,0 4 102,0 7-24,2 2-100,-1-2 22,0-4-56,-1-5 22,-2-10 23,-2-7-45,-6-9 34,-3-10 55,-4-8 460,-2-8 169,0-6-338,-4-3-88,-25-7-192,-1-6-100,-25-5 45,11-5-45,-1-1-45,1 0-851,-12-8-123,17 3-651,-1-10-3226,24 2 4896,10-11 0,3 20 0,3-2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4.723"/>
    </inkml:context>
    <inkml:brush xml:id="br0">
      <inkml:brushProperty name="width" value="0.08571" units="cm"/>
      <inkml:brushProperty name="height" value="0.08571" units="cm"/>
      <inkml:brushProperty name="color" value="#E71224"/>
    </inkml:brush>
  </inkml:definitions>
  <inkml:trace contextRef="#ctx0" brushRef="#br0">0 5 16411,'9'0'-33,"-1"0"-214,-8 0 259,0 0-12,53-3 0,-24 3 0,46-1-12,-37 4-234,3 5-527,3-1-538,4 3-1065,3 2-817,2-1 3193,0-1 0,-23-5 0,-7-3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035"/>
    </inkml:context>
    <inkml:brush xml:id="br0">
      <inkml:brushProperty name="width" value="0.08571" units="cm"/>
      <inkml:brushProperty name="height" value="0.08571" units="cm"/>
      <inkml:brushProperty name="color" value="#E71224"/>
    </inkml:brush>
  </inkml:definitions>
  <inkml:trace contextRef="#ctx0" brushRef="#br0">1 0 15123,'4'30'56,"4"-1"-56,11-5-22,0 0-146,1-2-852,-1-5 460,0-3-975,0-7-1020,-1-4 2555,-1-14 0,-7 8 0,-3-8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451"/>
    </inkml:context>
    <inkml:brush xml:id="br0">
      <inkml:brushProperty name="width" value="0.08571" units="cm"/>
      <inkml:brushProperty name="height" value="0.08571" units="cm"/>
      <inkml:brushProperty name="color" value="#E71224"/>
    </inkml:brush>
  </inkml:definitions>
  <inkml:trace contextRef="#ctx0" brushRef="#br0">170 7 14798,'4'-3'-112,"-1"0"112,-3 3 0,32 53 67,-12-12-62,5 4 1,2 3-312,7 27 351,8 10-45,-19-39 0,1 1 0,1 4 0,2 0 0,0-1 0,1 1-6,1 0 1,0-1 44,-1-3 0,0-1-39,23 36 0,-10-12 45,-10-18-68,-10-14 46,-9-14 112,-6-11 910,-4-7-597,-7-4-234,-13-2-203,-18-6-11,-25-4 11,-14-9 45,-10-2-56,-2-2 0,3 3-11,9 1 11,8 2-34,11 2-605,12 2-414,9-1-2152,11-3-1837,6-9 5042,7-9 0,5 13 0,4 2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653"/>
    </inkml:context>
    <inkml:brush xml:id="br0">
      <inkml:brushProperty name="width" value="0.08571" units="cm"/>
      <inkml:brushProperty name="height" value="0.08571" units="cm"/>
      <inkml:brushProperty name="color" value="#E71224"/>
    </inkml:brush>
  </inkml:definitions>
  <inkml:trace contextRef="#ctx0" brushRef="#br0">1 245 17790,'59'-19'-392,"-1"1"0,3 0 0,0 0-79,-6 3 0,0 1-1195,5-2 0,1-1 287,1-1 1,1 1 1378,1-2 0,-5 1 0,12-3 0,-17 4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485"/>
    </inkml:context>
    <inkml:brush xml:id="br0">
      <inkml:brushProperty name="width" value="0.08571" units="cm"/>
      <inkml:brushProperty name="height" value="0.08571" units="cm"/>
      <inkml:brushProperty name="color" value="#E71224"/>
    </inkml:brush>
  </inkml:definitions>
  <inkml:trace contextRef="#ctx0" brushRef="#br0">142 0 12389,'-18'83'67,"0"0"0,2 0 1,3-3-35,8-15 1,3-1-701,-1 5 0,0 1 706,1 1 0,0 1-444,1 2 1,0 0 482,0 1 1,0-1-79,0-2 0,0 0-45,-1-3 0,0-3-341,0-5 0,-1-2-75,-2 39-1029,1-22-2073,-4-25 3563,-4-25 0,5-15 0,-2-11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666"/>
    </inkml:context>
    <inkml:brush xml:id="br0">
      <inkml:brushProperty name="width" value="0.08571" units="cm"/>
      <inkml:brushProperty name="height" value="0.08571" units="cm"/>
      <inkml:brushProperty name="color" value="#E71224"/>
    </inkml:brush>
  </inkml:definitions>
  <inkml:trace contextRef="#ctx0" brushRef="#br0">0 43 11817,'65'-2'-1367,"0"0"0,1-1 1,-2 0 1366,-5-4 0,-6 0 0,12 2 0,-10-8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340"/>
    </inkml:context>
    <inkml:brush xml:id="br0">
      <inkml:brushProperty name="width" value="0.08571" units="cm"/>
      <inkml:brushProperty name="height" value="0.08571" units="cm"/>
      <inkml:brushProperty name="color" value="#E71224"/>
    </inkml:brush>
  </inkml:definitions>
  <inkml:trace contextRef="#ctx0" brushRef="#br0">1 1 13285,'51'39'-142,"0"1"0,-1-1 1,-3-2-879,20 20-414,-27-27 0,4-2 1434,10-1 0,-2-2 0,9 5 0,-4-12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951"/>
    </inkml:context>
    <inkml:brush xml:id="br0">
      <inkml:brushProperty name="width" value="0.08571" units="cm"/>
      <inkml:brushProperty name="height" value="0.08571" units="cm"/>
      <inkml:brushProperty name="color" value="#E71224"/>
    </inkml:brush>
  </inkml:definitions>
  <inkml:trace contextRef="#ctx0" brushRef="#br0">5 313 13296,'54'24'-235,"0"1"0,-1-8 0,-4-10 212,19-32-55,-4-14-135,-8-6 146,-17 2-112,-18 3-191,-11 4-661,-29 5 638,-13 5 214,-27 7 179,-13 7 213,-5 5 45,6 5-235,9 1-23,19-1-1076,19-6 1076,13-13 0,9 10 0,2-6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173"/>
    </inkml:context>
    <inkml:brush xml:id="br0">
      <inkml:brushProperty name="width" value="0.08571" units="cm"/>
      <inkml:brushProperty name="height" value="0.08571" units="cm"/>
      <inkml:brushProperty name="color" value="#E71224"/>
    </inkml:brush>
  </inkml:definitions>
  <inkml:trace contextRef="#ctx0" brushRef="#br0">94 0 15795,'-26'69'-23,"0"-1"1,2-2 0,7-2-56,18 26 44,12-1-212,8-6-494,15-14-44,7-14-942,7-17-1221,7-19 2947,1-23 0,-24 1 0,-8-9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347"/>
    </inkml:context>
    <inkml:brush xml:id="br0">
      <inkml:brushProperty name="width" value="0.08571" units="cm"/>
      <inkml:brushProperty name="height" value="0.08571" units="cm"/>
      <inkml:brushProperty name="color" value="#E71224"/>
    </inkml:brush>
  </inkml:definitions>
  <inkml:trace contextRef="#ctx0" brushRef="#br0">0 32 11863,'57'-3'-508,"-1"0"0,-1-2 0,-8-1 0,-9 0 0,-10-3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555"/>
    </inkml:context>
    <inkml:brush xml:id="br0">
      <inkml:brushProperty name="width" value="0.08571" units="cm"/>
      <inkml:brushProperty name="height" value="0.08571" units="cm"/>
      <inkml:brushProperty name="color" value="#E71224"/>
    </inkml:brush>
  </inkml:definitions>
  <inkml:trace contextRef="#ctx0" brushRef="#br0">100 1 14652,'-20'75'0,"0"0"0,2-1 0,2-1-191,8-9 1,2-1-638,1-3 0,2-1-392,-1 40 54,16-25 133,7-29-1040,13-23 2101,4-29 0,-16 4 1,-4-12-1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789"/>
    </inkml:context>
    <inkml:brush xml:id="br0">
      <inkml:brushProperty name="width" value="0.08571" units="cm"/>
      <inkml:brushProperty name="height" value="0.08571" units="cm"/>
      <inkml:brushProperty name="color" value="#E71224"/>
    </inkml:brush>
  </inkml:definitions>
  <inkml:trace contextRef="#ctx0" brushRef="#br0">45 1 17185,'45'59'-45,"1"0"0,-3 1 0,-8 2-56,-16-8 1,-7 2-541,0 5 1,-3 2 516,-3 4 1,-3 2-617,-2 3 1,-4 3 257,-6 4 0,-4 2-706,-4 4 1,-4 1-1531,-7 4 1,-5-1 2717,-4 0 0,1-7 0,14-30 0,2-5 0,-17 22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9.436"/>
    </inkml:context>
    <inkml:brush xml:id="br0">
      <inkml:brushProperty name="width" value="0.08571" units="cm"/>
      <inkml:brushProperty name="height" value="0.08571" units="cm"/>
      <inkml:brushProperty name="color" value="#E71224"/>
    </inkml:brush>
  </inkml:definitions>
  <inkml:trace contextRef="#ctx0" brushRef="#br0">558 30 13218,'-3'-7'818,"1"2"-818,2 5-44,0 0 44,-5-10-68,4 8 68,-4-4 0,2 24 247,-3 16-225,-11 25 90,-9 17-67,-12 16-221,16-42-1,-3 1 188,-1 0 1,-1 0-12,-2-2 0,0-2-62,1-4 1,0-2-499,-24 28-404,7-14-470,6-13-1693,3-15 3127,4-13 0,12-9 0,7-5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9.629"/>
    </inkml:context>
    <inkml:brush xml:id="br0">
      <inkml:brushProperty name="width" value="0.08571" units="cm"/>
      <inkml:brushProperty name="height" value="0.08571" units="cm"/>
      <inkml:brushProperty name="color" value="#E71224"/>
    </inkml:brush>
  </inkml:definitions>
  <inkml:trace contextRef="#ctx0" brushRef="#br0">1 0 17274,'65'39'4,"-1"1"0,-2-2 0,-5-1-94,5 14-448,1 4-403,-2 3-594,-4-2-695,-1-2-1804,-4-10 4034,-3-17 0,-22-12 0,-6-12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0.213"/>
    </inkml:context>
    <inkml:brush xml:id="br0">
      <inkml:brushProperty name="width" value="0.08571" units="cm"/>
      <inkml:brushProperty name="height" value="0.08571" units="cm"/>
      <inkml:brushProperty name="color" value="#E71224"/>
    </inkml:brush>
  </inkml:definitions>
  <inkml:trace contextRef="#ctx0" brushRef="#br0">217 156 17151,'46'32'-176,"0"0"1,-2-2 0,-6-1 7,0 14 66,-7-3-581,-14 1 302,-8 1 247,-27 5-348,-16 5 202,-25 5 280,-17 0 257,-4-8 125,5-8-1,12-11-146,21-12-235,16-8-213,16-7 213,8-2 45,20-1-45,14-3-90,27-10-123,16-7-226,15-7 416,-40 12 1,1 2 22,2 1 0,-1 1-11,-1 2 0,0 3 16,8 3 1,-1 5 50,18 12 168,3 12 67,-43 10 23,-5-2-168,-6-2 10,13 0-44,-8-17-89,18 0 67,-1-21-23,9-19-67,13-23 5,-32 13 1,0-5-6,1-7 0,0-1-68,-1-3 0,-3-2 68,-4-2 0,-3-1-6,-5 3 0,-5 0-56,-4 3 0,-6 0-144,-11-4 0,-9 4 83,-18-6 123,-27 6 0,2 46-23,3 28-1209,12 16 1232,25 15 0,6 3 0,-2-4 0,9 28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0.379"/>
    </inkml:context>
    <inkml:brush xml:id="br0">
      <inkml:brushProperty name="width" value="0.08571" units="cm"/>
      <inkml:brushProperty name="height" value="0.08571" units="cm"/>
      <inkml:brushProperty name="color" value="#E71224"/>
    </inkml:brush>
  </inkml:definitions>
  <inkml:trace contextRef="#ctx0" brushRef="#br0">12 1 12826,'-6'60'0,"1"-12"0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2.645"/>
    </inkml:context>
    <inkml:brush xml:id="br0">
      <inkml:brushProperty name="width" value="0.08571" units="cm"/>
      <inkml:brushProperty name="height" value="0.08571" units="cm"/>
      <inkml:brushProperty name="color" value="#E71224"/>
    </inkml:brush>
  </inkml:definitions>
  <inkml:trace contextRef="#ctx0" brushRef="#br0">210 34 14843,'-16'-19'370,"4"4"-303,12 15 661,0 0-672,0 10 505,-1 9 100,-3 19-460,-3 17-100,-3 13 22,-5 12 158,0 5-247,-3 4-670,2 0 782,-2-3-339,2-5 226,2-5 23,0-9 67,3-10-111,1-13 44,4-15-56,1-12 33,4-9 700,0-6-688,1-1-1417,0 0-85,2-8-1680,17-12 3137,13-21 0,-7 14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9.914"/>
    </inkml:context>
    <inkml:brush xml:id="br0">
      <inkml:brushProperty name="width" value="0.08571" units="cm"/>
      <inkml:brushProperty name="height" value="0.08571" units="cm"/>
      <inkml:brushProperty name="color" value="#E71224"/>
    </inkml:brush>
  </inkml:definitions>
  <inkml:trace contextRef="#ctx0" brushRef="#br0">1 34 12165,'0'-25'-224,"6"16"471,4 32-23,8 23-224,4 21 67,0 19-538,-10-35 0,-1 3 476,0 4 1,-1 2-6,0 4 0,-1 1 0,1 0 0,-2-1-95,-1-1 0,0 0-393,0-7 1,0-1-964,5 41-454,2-19-492,-1-23 2397,-1-25 0,-4-16 0,-4-13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2.893"/>
    </inkml:context>
    <inkml:brush xml:id="br0">
      <inkml:brushProperty name="width" value="0.08571" units="cm"/>
      <inkml:brushProperty name="height" value="0.08571" units="cm"/>
      <inkml:brushProperty name="color" value="#E71224"/>
    </inkml:brush>
  </inkml:definitions>
  <inkml:trace contextRef="#ctx0" brushRef="#br0">303 0 18866,'-16'68'-165,"0"0"1,0-3 0,0-2 158,2-14 1,-1-2 5,-15 41-56,5-12-45,2-14-258,6-10-515,3-7-919,1-3-1176,0-5-1984,-5-7 4953,-8-13 0,11-10 0,0-7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204"/>
    </inkml:context>
    <inkml:brush xml:id="br0">
      <inkml:brushProperty name="width" value="0.08571" units="cm"/>
      <inkml:brushProperty name="height" value="0.08571" units="cm"/>
      <inkml:brushProperty name="color" value="#E71224"/>
    </inkml:brush>
  </inkml:definitions>
  <inkml:trace contextRef="#ctx0" brushRef="#br0">15 0 17431,'-6'60'37,"1"-1"1,2 2-1,3 1-37,9 1 0,4 1-1416,0 4 0,0 1 1427,0 1 1,1 2-7,0 0 1,0-1-6,1-2 0,0-1 0,-1-4 0,1-2 249,0-5 1,1-3-519,15 38-126,-2-22-860,-1-26-146,-1-21-1064,1-33-1188,4-35 3653,2-42 0,-14 32 0,-3-3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576"/>
    </inkml:context>
    <inkml:brush xml:id="br0">
      <inkml:brushProperty name="width" value="0.08571" units="cm"/>
      <inkml:brushProperty name="height" value="0.08571" units="cm"/>
      <inkml:brushProperty name="color" value="#E71224"/>
    </inkml:brush>
  </inkml:definitions>
  <inkml:trace contextRef="#ctx0" brushRef="#br0">1 184 17532,'82'-25'-8,"0"1"1,1 0 0,0 3 12,-8 7 1,-1 2-1052,7 0 1,2 2 1006,3 1 0,0 1 39,2 1 0,-1 1 0,-2 2 0,0 0 0,-4 1 0,-2 2-6,-5 4 1,-2 3-7,-8 3 1,-3 5 5,-6 5 1,-5 5 194,-6 5 0,-5 6-155,19 46 162,-36-33 0,-6 3-11,-4 7 0,-5 2-101,-2 7 0,-2 1-123,-2 6 1,-1 1 122,-2 4 0,-1 0-45,1 1 0,-1 1-17,-1-2 1,-1-1-23,1-2 0,0-1 0,2-4 0,0-2-6,0-6 1,2-1-92,-1-4 0,2-2-194,0 42-359,2-10-414,0-14-315,0-13 159,-2-13-2153,-12-12 3425,-14-10 1,8-13 0,-5-6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829"/>
    </inkml:context>
    <inkml:brush xml:id="br0">
      <inkml:brushProperty name="width" value="0.08571" units="cm"/>
      <inkml:brushProperty name="height" value="0.08571" units="cm"/>
      <inkml:brushProperty name="color" value="#E71224"/>
    </inkml:brush>
  </inkml:definitions>
  <inkml:trace contextRef="#ctx0" brushRef="#br0">1 326 18693,'72'-7'15,"0"1"1,1-1 0,0-1-1,0-1 1,-2 0-16,24 0 0,-2-1-1089,-25 1 1,1-1-1,0 0 1089,1-1 0,0 0 0,1 0-161,0 0 1,0 0-1,0 0-228,-1 0 1,-1 0 0,0-1-436,29-4 1,-2-1-37,-7 2 1,-3-1-1068,-10 3 0,-4 0 1927,-10 1 0,-7 1 0,7 0 0,-25 3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4.429"/>
    </inkml:context>
    <inkml:brush xml:id="br0">
      <inkml:brushProperty name="width" value="0.08571" units="cm"/>
      <inkml:brushProperty name="height" value="0.08571" units="cm"/>
      <inkml:brushProperty name="color" value="#E71224"/>
    </inkml:brush>
  </inkml:definitions>
  <inkml:trace contextRef="#ctx0" brushRef="#br0">419 0 9017,'-19'4'515,"5"-1"-168,14-3 4707,0 0-4953,-2 2-34,0 5 325,-2 7-258,-1 11 169,-1 10 134,-5 15-56,-2 9-202,-3 11-100,-7 6-35,-1 2 147,-7 6-658,-6-1 523,-1-2-56,-1-6-36,5-14 14,3-9 89,8-12-134,5-10-336,5-9-315,4-7-682,5-7-1435,2-5 975,2-2 0,0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1.338"/>
    </inkml:context>
    <inkml:brush xml:id="br0">
      <inkml:brushProperty name="width" value="0.08571" units="cm"/>
      <inkml:brushProperty name="height" value="0.08571" units="cm"/>
      <inkml:brushProperty name="color" value="#E71224"/>
    </inkml:brush>
  </inkml:definitions>
  <inkml:trace contextRef="#ctx0" brushRef="#br0">402 266 8893,'-13'-15'695,"3"3"-292,10 12 1782,0 0-2095,-1-3 0,0 0-90,0-5 0,1-3 0,0-6 44,2-3-10,3 2 123,0 3 22,1 4-45,-1 2-78,-2 0 23,2-2-1,0-1-11,0 1-44,-1 1 66,1 1 2,-1 3 413,-1 0 33,-2 3 629,0 1-1155,0 2-22,2-3 11,4-1 33,1-5 12,3 0-22,-2 0-23,-3 3 22,-2 3 23,-3 2 807,-1 1-852,0 4 112,0 10-45,-6 13 123,-2 10-78,-5 4 90,1 0-202,1-10 257,2-1 46,0-6-78,0 1-113,0-3-90,2-4 124,0 1-135,0-2 11,2 1-22,0-3 11,1-2 34,0 0-45,-2-1 67,0 3 12,-2 3 78,1 2-45,-3-1 22,2-1-100,3-8 33,1-2-56,4-7 0,0 1 12,0-1-12,0 1 0,-1 1-11,-3 8 0,-3 8 291,-6 14-245,-4 10-13,-3 4 46,0-2-46,-4 6-22,7-16 23,-3 3-12,8-16 57,-1-1-68,3-3 11,1 1 12,0 0-23,-1 4-11,-2 0 45,-4 16-45,2-9 67,-4 12-67,5-13 45,1-5 22,4-8-44,4-9-12,2-3-3037,2-4 718,12-14-3328,5-10 5636,15-23 0,-13 19 0,-2 1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2.444"/>
    </inkml:context>
    <inkml:brush xml:id="br0">
      <inkml:brushProperty name="width" value="0.08571" units="cm"/>
      <inkml:brushProperty name="height" value="0.08571" units="cm"/>
      <inkml:brushProperty name="color" value="#E71224"/>
    </inkml:brush>
  </inkml:definitions>
  <inkml:trace contextRef="#ctx0" brushRef="#br0">345 32 9241,'-7'-9'358,"2"1"-235,5 8 404,0 0-135,-2-5 112,2 2 12,-3-3 11,3 5 1277,0 1-1513,-3 0-56,2 0-90,-3 0-10,3 0-102,0 0 1,-1 0 34,-2 4-68,0 6 112,-3 8-45,0 6-44,-1 6 21,-1 3 113,-2 3-101,0 3 202,0 1-79,0 1-33,-1 2 10,-1 1 1,0 0-34,0-1-100,1-4 22,2-5 0,1-4-34,2-3 0,1 2 101,-3 19-100,4-10 21,-3 14 23,2-17-11,1 0 22,-2-2 90,-1 12-79,1-10 113,-4 8-23,4-11-101,-1-2 11,2-2-10,0-3-46,1-1 79,1-1 44,-1 2-77,-2 6-34,3-9-34,-2 0 11,4-8 23,-1-3-12,0 2 57,0-2-46,1-5 57,1-2-45,1-3-1525,0-1-1220,0-6-5491,5-9 8191,4-14 0,-2 11 0,1-1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5.749"/>
    </inkml:context>
    <inkml:brush xml:id="br0">
      <inkml:brushProperty name="width" value="0.08571" units="cm"/>
      <inkml:brushProperty name="height" value="0.08571" units="cm"/>
      <inkml:brushProperty name="color" value="#E71224"/>
    </inkml:brush>
  </inkml:definitions>
  <inkml:trace contextRef="#ctx0" brushRef="#br0">1 70 8938,'8'-2'224,"-2"0"-448,-6 2-1311,0 0 1535,0-20 706,0 12-706,0-15-11,0 17-135,0 2-112,0 1-493,0 2 348,0 0 0,0 1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5.923"/>
    </inkml:context>
    <inkml:brush xml:id="br0">
      <inkml:brushProperty name="width" value="0.08571" units="cm"/>
      <inkml:brushProperty name="height" value="0.08571" units="cm"/>
      <inkml:brushProperty name="color" value="#E71224"/>
    </inkml:brush>
  </inkml:definitions>
  <inkml:trace contextRef="#ctx0" brushRef="#br0">0 0 7134,'0'0'0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8.531"/>
    </inkml:context>
    <inkml:brush xml:id="br0">
      <inkml:brushProperty name="width" value="0.08571" units="cm"/>
      <inkml:brushProperty name="height" value="0.08571" units="cm"/>
      <inkml:brushProperty name="color" value="#E71224"/>
    </inkml:brush>
  </inkml:definitions>
  <inkml:trace contextRef="#ctx0" brushRef="#br0">10 185 6103,'10'0'538,"-2"0"-45,-8 0-22,0 0-214,0-6-100,0 1-112,0-6 123,0 1-45,0 0-33,0 0-57,0 2 450,2 0-69,-1 2-22,0-1-56,0 0-179,-1-2 336,0 0 23,0-2 246,0 3-68,0 1-201,0 4 34,0 0-135,0 1-123,-1-1 78,-1-1-167,-1 2 22,1 0 89,1 2 11,1-1-268,0-1 55,0 1 57,0-2 123,-1 2-202,1-1-67,-3 0 202,3 1-67,-1-1-68,1 0 22,0-1-89,0 2 45,0-2 0,0 2-45,-1-1 11,1 0 56,-2 1 393,1 0-80,-1 0-65,2 0 32,-1 0-369,1 6 44,4 10 56,8 15-22,6 13-33,8 9 22,2 8-23,1 3-22,2 3 34,0-2-23,1-7-11,0-5-11,-3-10 11,-5-9 11,-6-7-11,-7-9 0,-4-4 0,-5-6-45,-1-3 45,-1-2 0,0-1 90,-5-1-68,-9 0 56,-12 0-78,-10 0 0,-7 1-190,1 0 123,-1 0-90,5-1-235,6 0-482,6 0-124,10-5-459,2-6-1993,8-26 2677,1 1 717,4-18 56,1 14 101,0 1-23,0 1 448,1-1 293,3 1 177,2 0-177,3 7 166,3 2-782,-2 13-114,3-1-22,0 8 45,9-3 68,5-2-147,8 3-33,4-1 0,6 4-11,4 1-819,32-1 103,-14 5-484,25-3 46,-23 3-1334,26 1 1121,-30 1 381,11 1 773,-42 0 224,-12 7 302,-9 1 830,-6 7 33,-5 1 214,-1-2-674,-1 2-178,0 0 773,0 3-68,1 25-974,2-4 280,2 21-235,5-11-225,1 1-67,3-2 0,5 10 23,-3-19-34,3 6-190,-7-24-830,-3-6-168,-3-6-302,-2-5-68,-2-3-179,2-6 1737,-2-14 0,1 10 0,-1-9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20.313"/>
    </inkml:context>
    <inkml:brush xml:id="br0">
      <inkml:brushProperty name="width" value="0.08571" units="cm"/>
      <inkml:brushProperty name="height" value="0.08571" units="cm"/>
      <inkml:brushProperty name="color" value="#E71224"/>
    </inkml:brush>
  </inkml:definitions>
  <inkml:trace contextRef="#ctx0" brushRef="#br0">0 313 10395,'46'-39'-243,"-1"0"0,2 2 0,1 6 198,35 4-655,10-2 700,-43 14 0,0 0 5,-1 0 1,0 1 11,0 1 0,1 1-17,45-5 0,-4 7-11,-5 10-23,-6 17 12,-7 13 22,-3 20 11,-11 15 101,-5 17-51,-31-33 1,-3 4 106,-3 4 0,-3 5-52,-6 4 0,-3 7 0,-2-2-116,-1 14 0,-4 1-960,-1-9 0,-3 5 1,-1-6 1031,-5 9 1,-3-4-73,-2 1 0,-1-2 82,1-3 0,0-2-88,1-5 1,-1-1-12,2-7 1,0-1-455,1-7 0,-1-1-1316,-15 39 1787,-5-16 0,17-34 0,-1-16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8.885"/>
    </inkml:context>
    <inkml:brush xml:id="br0">
      <inkml:brushProperty name="width" value="0.08571" units="cm"/>
      <inkml:brushProperty name="height" value="0.08571" units="cm"/>
      <inkml:brushProperty name="color" value="#E71224"/>
    </inkml:brush>
  </inkml:definitions>
  <inkml:trace contextRef="#ctx0" brushRef="#br0">0 0 15347,'57'48'258,"1"5"-213,-8 9 33,5 10-22,4 7-56,-29-39 0,0 0 0,27 36 34,-1-6-34,-9-11 0,-6-11 0,-10-12 22,-7-12-22,-10-9 45,-7-8 33,-4-4 427,-3-2-169,-6-1-280,-11 0-56,-12 0-67,-14 0-12,-5-2-156,-2-4-2152,-15-16-1748,19-5 4135,-9-20 0,36 23 0,5-1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9.066"/>
    </inkml:context>
    <inkml:brush xml:id="br0">
      <inkml:brushProperty name="width" value="0.08571" units="cm"/>
      <inkml:brushProperty name="height" value="0.08571" units="cm"/>
      <inkml:brushProperty name="color" value="#E71224"/>
    </inkml:brush>
  </inkml:definitions>
  <inkml:trace contextRef="#ctx0" brushRef="#br0">0 204 18406,'79'-39'-516,"0"-1"1,-1 3 0,-2 7-247,-13 14 0,-2 6-1798,3 0 1,1 2 167,0 2 0,0 2 2392,-3 2 0,-4 0 0,9 2 0,-19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0.010"/>
    </inkml:context>
    <inkml:brush xml:id="br0">
      <inkml:brushProperty name="width" value="0.08571" units="cm"/>
      <inkml:brushProperty name="height" value="0.08571" units="cm"/>
      <inkml:brushProperty name="color" value="#E71224"/>
    </inkml:brush>
  </inkml:definitions>
  <inkml:trace contextRef="#ctx0" brushRef="#br0">1 19 12300,'0'-10'2050,"0"1"-1770,0 14 617,0 14-349,1 19-54,3 24-225,3 21-124,4 17-712,-5-45 0,1 1 639,1 3 1,0 0 33,0 1 1,1 1-158,0 1 1,0 0 128,1 0 1,0 0-1,0 3 1,-1 0-23,1-1 0,-1 1-56,-1-3 0,0 1 17,-1-4 0,-1-2-6,0-5 0,-2-2-11,4 34 0,-1-20-11,-3-20-11,2-16 11,-4-13 933,1-8-922,-2-4 627,-1-2-2331,0 0 248,0-9-382,0-8 180,0-15 134,-1-6-157,-3-4 1681,-4-2 0,3 19 0,-1 4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0.298"/>
    </inkml:context>
    <inkml:brush xml:id="br0">
      <inkml:brushProperty name="width" value="0.08571" units="cm"/>
      <inkml:brushProperty name="height" value="0.08571" units="cm"/>
      <inkml:brushProperty name="color" value="#E71224"/>
    </inkml:brush>
  </inkml:definitions>
  <inkml:trace contextRef="#ctx0" brushRef="#br0">21 427 13432,'-7'0'806,"0"0"-179,1 49-77,8-7-24,4 46-10,14-20-382,13 0-33,5-9 0,8-9 67,3-15 101,7-15-124,7-10-78,4-18 23,5-16 11,2-16-68,-6-14-21,-4-9-257,-9-7 167,-6-9-422,-4-10 360,-24 43 0,-1 0-45,1 0 0,0 0-264,22-39-883,0 14-7868,24 2 9200,-19 29 0,-1 9 0,-29 22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184"/>
    </inkml:context>
    <inkml:brush xml:id="br0">
      <inkml:brushProperty name="width" value="0.08571" units="cm"/>
      <inkml:brushProperty name="height" value="0.08571" units="cm"/>
      <inkml:brushProperty name="color" value="#E71224"/>
    </inkml:brush>
  </inkml:definitions>
  <inkml:trace contextRef="#ctx0" brushRef="#br0">133 0 15907,'-5'65'33,"0"0"1,-1 2 0,0-1-34,-3-9 0,0-2-356,0 3 0,0-1 389,-1-2 1,0-1 0,-8 40-46,4-13 35,2-15-46,6-16 1,3-12 153,2-15-243,1-10 174,0-7-107,4-2 0,8-2-235,10 0 553,9-2-642,9-9 313,4-3-124,5-12-179,4-2-189,0-2-506,2-2-615,-2-3-337,-3-4 2006,-4-4 0,-20 17 0,-7 3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467"/>
    </inkml:context>
    <inkml:brush xml:id="br0">
      <inkml:brushProperty name="width" value="0.08571" units="cm"/>
      <inkml:brushProperty name="height" value="0.08571" units="cm"/>
      <inkml:brushProperty name="color" value="#E71224"/>
    </inkml:brush>
  </inkml:definitions>
  <inkml:trace contextRef="#ctx0" brushRef="#br0">18 0 13969,'-6'0'235,"1"0"-201,5 0-1,-4 60-21,4-19 21,-3 51 382,7-32-123,1 2-158,1 5-112,0 4 1,-2 2 22,-1-2-57,1-4 12,-2-8-78,3-8-79,-1-12-784,3-10-886,1-9-1030,3-10 2857,3-5 0,-6-5 0,0-1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667"/>
    </inkml:context>
    <inkml:brush xml:id="br0">
      <inkml:brushProperty name="width" value="0.08571" units="cm"/>
      <inkml:brushProperty name="height" value="0.08571" units="cm"/>
      <inkml:brushProperty name="color" value="#E71224"/>
    </inkml:brush>
  </inkml:definitions>
  <inkml:trace contextRef="#ctx0" brushRef="#br0">0 1 15303,'44'25'-768,"-1"-1"1,32 16 431,-50-31-796,-4-5-1390,-1-2 2522,-6-9 0,-4 6 0,-5-6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2.005"/>
    </inkml:context>
    <inkml:brush xml:id="br0">
      <inkml:brushProperty name="width" value="0.08571" units="cm"/>
      <inkml:brushProperty name="height" value="0.08571" units="cm"/>
      <inkml:brushProperty name="color" value="#E71224"/>
    </inkml:brush>
  </inkml:definitions>
  <inkml:trace contextRef="#ctx0" brushRef="#br0">0 1 18317,'31'55'-23,"0"0"1,0-2 0,0-2-34,21 25-5683,4-6 5728,-1-7 11,-2-9 1408,-4-7-1430,-9-7 489,-7-10-882,-11-8 292,-9-9 123,-8-8 3639,-4 0-3460,-16-3-179,-8 0-34,-22 0-324,-9-2 134,-5 1-168,-3-3-1379,2-10-1770,3-11 3541,7-18 0,23 17 0,7-2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2.185"/>
    </inkml:context>
    <inkml:brush xml:id="br0">
      <inkml:brushProperty name="width" value="0.08571" units="cm"/>
      <inkml:brushProperty name="height" value="0.08571" units="cm"/>
      <inkml:brushProperty name="color" value="#E71224"/>
    </inkml:brush>
  </inkml:definitions>
  <inkml:trace contextRef="#ctx0" brushRef="#br0">0 519 18787,'75'-54'-609,"0"-1"0,0 4 1,1 3-65,-11 12 1,0 3-2877,6 0 0,1 2 1459,1 0 0,2 0 2090,2 0 0,-5 3 0,12-3 0,-19 6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6.510"/>
    </inkml:context>
    <inkml:brush xml:id="br0">
      <inkml:brushProperty name="width" value="0.08571" units="cm"/>
      <inkml:brushProperty name="height" value="0.08571" units="cm"/>
      <inkml:brushProperty name="color" value="#E71224"/>
    </inkml:brush>
  </inkml:definitions>
  <inkml:trace contextRef="#ctx0" brushRef="#br0">670 17 12770,'0'-4'358,"0"0"1189,0 4-1402,-14-9-100,-2 17 101,-21 7-146,-6 34 12,-16 25-246,24-27 1,1 2 300,-5 8 1,1 2-267,-2 5 0,1 1 339,2 2 0,1 0-124,1-2 1,3-1-128,4-6 1,2-2 121,4-8 0,3-2 23,-6 25-34,12-19 0,10-13 671,16-10-705,7-11 979,15-8-1124,7-12 354,5-16-287,3-13 112,20-40 0,-24 13 23,6-18 78,-36 26-34,-7 7 22,-14 7 640,-35-2-662,2 20-44,-31-1 10,19 16-66,2 4-382,7 8-481,8 3-1222,13 12-1075,10-2 3193,22-1 0,-9-9 0,11-7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20.549"/>
    </inkml:context>
    <inkml:brush xml:id="br0">
      <inkml:brushProperty name="width" value="0.08571" units="cm"/>
      <inkml:brushProperty name="height" value="0.08571" units="cm"/>
      <inkml:brushProperty name="color" value="#E71224"/>
    </inkml:brush>
  </inkml:definitions>
  <inkml:trace contextRef="#ctx0" brushRef="#br0">0 75 13756,'67'-15'-202,"0"1"0,-1 0 1,1 1-1,0 2 1,0 4-1,23 8 0,1 5-1271,5-3 0,3 0 1364,-31-1 1,0 0 0,1 0-143,2-1 1,1 0 0,-1 0-407,1 2 0,0 0 0,0 0 657,3-1 0,-1 1 0,-6 0 0,-4 0 0,-7 0 0,37 2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8.744"/>
    </inkml:context>
    <inkml:brush xml:id="br0">
      <inkml:brushProperty name="width" value="0.08571" units="cm"/>
      <inkml:brushProperty name="height" value="0.08571" units="cm"/>
      <inkml:brushProperty name="color" value="#E71224"/>
    </inkml:brush>
  </inkml:definitions>
  <inkml:trace contextRef="#ctx0" brushRef="#br0">660 313 6988,'3'-13'897,"-1"2"324,-2 11 314,0 0-1512,-13-29 313,1 22 840,-15-23-694,2 29-247,-6 1 34,-8 14-22,-10 12 56,-9 20 100,-3 15-7,-2 6 53,8 6-371,8-3 79,15-6-101,13-10 56,10-13-67,15-12-45,16-12-45,16-9-112,19-18 34,16-22 44,-30 5 1,1-6 11,5-6 0,4-6-5,-4 0 1,3-4 0,-2 3-220,5-6 0,-2 0 285,12-11 1,-6 3 16,-7 1 67,-22 19 517,-17 16 121,-10 11-525,-21 8-67,-54 7 88,-7 17-190,18-5 1,-2 4-356,10 5 0,2 4 551,1 0 0,2 1-128,3-1 0,3 1 708,-26 19-798,20-10-269,19-9-11,15-16 112,21-5-190,18-10 1039,23-15-883,17-15 95,-7-3 1,3-4 106,-15 10 0,0 0 11,13-9 1,-4 3-1,1 0 0,-21 14 314,-20 11 527,-9 8-505,-15 3-101,-17 10-235,-24 11 12,-26 20-18,31-15 1,-2 5 112,-21 18 0,-1 2-29,21-14 1,2-1-90,-10 11 0,6-3-22,10-5-1,18-15-280,13-11 225,34-8-292,9-18 135,35-18 89,8-21-774,-33 19 0,2-3 920,2 1 0,1-1-28,-1 2 0,-2 1 28,35-22 11,-18 13 370,-32 21 123,-14 8-292,-33 15-65,-17 10-147,-29 12 67,-20 18-67,35-15 0,-1 2 821,-1 2 0,1 1-760,4-1 1,3 0-6,-34 27-101,39-26-201,10-9 145,39-21-67,13-11-12,28-15 23,23-21 17,-28 14 0,2-2-72,5-6 0,1 0 161,2-2 1,-1 0-1,-3 2 1,-2 1 50,-8 6 0,-4 1 48,21-14 232,-33 23 0,-17 10-79,-33 24-111,-21 10-79,-36 25 101,-4 2 1,-5 5-213,17-11 1,1 2 207,6-6 0,-2 1 0,7-2-35,3-1 0,6-3-73,-25 18-93,30-19-220,23-16 89,18-11 145,25-7-123,20-17 45,29-14 73,-28 7 0,4-5 17,29-15 0,2-1 433,-22 14 0,-1 2-366,13-8 0,-5 6-78,-10 9 78,-29 13 213,-18 8 112,-71 46-314,-8 5-508,7-5 1,-5 4 591,7-6 0,1 0 45,0 1 0,1-1-73,4-5 1,2-2-86,8-6 0,4-2 40,-20 10-223,25-19-202,22-9 313,27-8-78,21-14 78,26-10-11,18-18 95,-30 14 1,0-2 437,3 0 0,1 0-443,-2 0 0,-2 1-12,34-16 420,-23 16-127,-31 14-136,-35 14 202,-31 17-212,-28 12-12,-18 15-56,39-19 0,-1 0-178,-1 1 0,0-1 459,-37 17 49,17-10-454,27-14-313,27-8 269,36-16-179,34-16 123,-9 2 0,5-4-89,9-7 0,3-4 128,7-5 0,2-1 106,0-2 1,-2 1 22,-6 3 0,-4 4 0,-10 7 0,-9 2 930,-11-3-807,-49 18 34,-52 19-45,-21 10-112,44-4 0,1 3-313,-29 26-5570,43 38 5883,54-27 0,-1 8 0,21-46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8.885"/>
    </inkml:context>
    <inkml:brush xml:id="br0">
      <inkml:brushProperty name="width" value="0.08571" units="cm"/>
      <inkml:brushProperty name="height" value="0.08571" units="cm"/>
      <inkml:brushProperty name="color" value="#E71224"/>
    </inkml:brush>
  </inkml:definitions>
  <inkml:trace contextRef="#ctx0" brushRef="#br0">1 0 19796,'0'0'0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3.789"/>
    </inkml:context>
    <inkml:brush xml:id="br0">
      <inkml:brushProperty name="width" value="0.08571" units="cm"/>
      <inkml:brushProperty name="height" value="0.08571" units="cm"/>
      <inkml:brushProperty name="color" value="#E71224"/>
    </inkml:brush>
  </inkml:definitions>
  <inkml:trace contextRef="#ctx0" brushRef="#br0">1 1 15833,'23'64'7,"0"-1"1,-2 1-1,-5-3 38,-10 38-593,-4-43 1,-1 1 710,-1 6 0,0 2-158,0 4 1,0 2 5,0 0 0,0 0-11,0-1 0,0-2-28,0-5 0,0-3-286,-1-7 0,2-3 225,4 27-852,6-27-1340,8-26-1776,8-30 4061,5-30 1,-13 13-1,-2-9 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4.907"/>
    </inkml:context>
    <inkml:brush xml:id="br0">
      <inkml:brushProperty name="width" value="0.08571" units="cm"/>
      <inkml:brushProperty name="height" value="0.08571" units="cm"/>
      <inkml:brushProperty name="color" value="#E71224"/>
    </inkml:brush>
  </inkml:definitions>
  <inkml:trace contextRef="#ctx0" brushRef="#br0">1 317 17476,'10'5'325,"-2"-2"-292,-8-3 12,13 52 11,0-19-56,10 38 23,-2-37 45,0-11-68,3-9-56,0-7 32,2-5-244,-1-16-326,-2-10 392,-4-20-111,-7-10 279,-5-4-67,-5-4 45,-9 4 325,-12-6 90,4 26-203,-4 4-156,15 27-190,2 6 100,2 0 90,11 5 157,8 7 56,12 10-23,5 10-156,1 6-3314,-2 5 3358,0 0 1,-5-1-34,-5-5-34,-6-7 22,-5-8-33,-6-8 0,-2-7 3426,-4-4-3426,-1-2-78,0-11-438,3-15 371,3-21 66,3-17 79,4-5 79,2-8-79,-7 33 134,1 6-78,-9 32 45,0 6 0,-1 0-90,4 14 381,2 10-234,5 22-136,8 10-22,5 2 0,9-2-34,6-13 34,7-11-292,37-17-391,-15-24 347,27-18 11,-29-22-34,-6-9 214,-9 0 145,-14 4 0,-11 8 213,-14 11 157,-7 12-23,-10 9 403,-6 8 80,-12 4-707,3 2-56,0 1-67,13 7 0,3 3 90,8 8-90,27 4-157,2-11-100,28 1 33,-8-27-91,2-3 304,-5-14-23,-11 6-78,-12 7 79,-11 19 212,-10 24 259,-3 30-304,-3 35-570,0-34 1,0 4 507,0 10 1,-1 2-34,1 6 1,0 0 10,-1 5 0,1 0 17,-1-2 1,2 0 4,2-6 1,1 1-22,4 18 0,2-3-51,-1-28 0,1-2-23,2 11 0,1-6 23,1-2 68,-6-22-68,-3-17 11,-4-13 124,-1-8-191,-9-28-337,-7-16 259,-12-35 123,-7-16 412,-1-1 205,-3 3-606,1 15-11,-1 9 290,-9-11 45,18 27-324,-1-4-22,22 31 22,4 10-34,3-1 34,9-3-44,15-11 973,21-9-1108,21-10-662,0 8 1,6 0 196,-13 8 0,3 0-1076,25-10 1,1 2-1990,-19 11 1,-2 2 3708,4-1 0,-6 2 0,12-3 0,-19 6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5.117"/>
    </inkml:context>
    <inkml:brush xml:id="br0">
      <inkml:brushProperty name="width" value="0.08571" units="cm"/>
      <inkml:brushProperty name="height" value="0.08571" units="cm"/>
      <inkml:brushProperty name="color" value="#E71224"/>
    </inkml:brush>
  </inkml:definitions>
  <inkml:trace contextRef="#ctx0" brushRef="#br0">1 1 8176,'0'0'0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055"/>
    </inkml:context>
    <inkml:brush xml:id="br0">
      <inkml:brushProperty name="width" value="0.08571" units="cm"/>
      <inkml:brushProperty name="height" value="0.08571" units="cm"/>
      <inkml:brushProperty name="color" value="#E71224"/>
    </inkml:brush>
  </inkml:definitions>
  <inkml:trace contextRef="#ctx0" brushRef="#br0">360 1 16131,'-9'80'243,"1"0"0,-3 5 0,-1 1-154,-3 2 1,-2 0-1914,4-22 1,0 1 0,0 2 1838,-1 3 0,0 1 0,-1 0-15,1 2 0,-1 0 0,0 1-23,1-3 1,0 1 0,1-2 25,0-2 1,1-1 0,0-1 93,-4 24 1,0-3-120,4-12 0,1-3-491,2-13 1,1-4-194,0 27 1294,5-35-3076,8-27-654,11-49 3142,11-33 0,-8 15 0,-1-6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504"/>
    </inkml:context>
    <inkml:brush xml:id="br0">
      <inkml:brushProperty name="width" value="0.08571" units="cm"/>
      <inkml:brushProperty name="height" value="0.08571" units="cm"/>
      <inkml:brushProperty name="color" value="#E71224"/>
    </inkml:brush>
  </inkml:definitions>
  <inkml:trace contextRef="#ctx0" brushRef="#br0">128 0 18910,'9'0'-369,"-2"0"369,-5 72 67,-1 10-1136,-1-2 0,0 6 1114,-3-2 0,-2 1 44,-1 8 1,-1 2-29,-3-1 1,-2 1-56,1-3 0,-2-1-1,1-9 1,-1-2-12,3-10 1,0-4-12,1-12 0,1-5-28,-1 20 471,2-29-740,6-23-243,0-20-530,5-27-168,14-26 952,14-26 127,-9 35 0,2 1 181,3 2 1,0 3 51,29-27 978,-4 23-1035,-7 21 12,-8 13 324,-7 10 78,-5 12 494,-2 24-126,-12 7-435,-1 23 1,-14-1-348,-13 8 11,-12 8-254,-15 0 333,-5-8-90,-1-11-191,7-17-716,10-14-158,11-15-683,11-9-3933,5-30 5681,7-19 0,-1 10 0,2-3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887"/>
    </inkml:context>
    <inkml:brush xml:id="br0">
      <inkml:brushProperty name="width" value="0.08571" units="cm"/>
      <inkml:brushProperty name="height" value="0.08571" units="cm"/>
      <inkml:brushProperty name="color" value="#E71224"/>
    </inkml:brush>
  </inkml:definitions>
  <inkml:trace contextRef="#ctx0" brushRef="#br0">1 0 18384,'7'98'190,"1"-7"-156,2-28-34,4-4 11,2-12-78,3-10 56,1-13-23,4-10-212,1-8-192,5-16-10,2-15 56,-1-18 135,-4-15 245,-5 0 12,-8 9 34,-6 16 145,-5 16 269,-2 10-78,-1 6 247,0 1-584,2 3 23,3 10 79,4 10-57,3 11-78,5 5-22,3-3-102,3-6-32,0-8-719,3-10-155,0-6-797,4-16-1702,0-15-1189,2-20 4718,-1-13 0,-13 22 0,-5 7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7.591"/>
    </inkml:context>
    <inkml:brush xml:id="br0">
      <inkml:brushProperty name="width" value="0.08571" units="cm"/>
      <inkml:brushProperty name="height" value="0.08571" units="cm"/>
      <inkml:brushProperty name="color" value="#E71224"/>
    </inkml:brush>
  </inkml:definitions>
  <inkml:trace contextRef="#ctx0" brushRef="#br0">341 0 17274,'7'80'516,"0"-7"-404,-3-34 56,0 5-145,1 3-23,-1-1 0,2-4 0,-2-7 45,1-11-45,-2-5 0,0-9 0,-2-4 11,1-4-168,-2-1-258,3-5 135,-1-10-34,3-9 225,1-13-23,2-5 112,-1 0-12,2 0-256,0 3 155,3 0 57,1 3 34,2 4-1,1 6-22,-2 6 90,2 2-78,-4 4 89,-4 6-56,0 1 202,-6 4 1086,0 1-1041,-2 11 78,0 9 44,0 18-100,0 14-168,0 13 0,0 11-34,-2 11 56,-3 10-784,1-45 1,0 1 744,-2 4 0,-1 1 0,-1 2 0,-1 1-62,-1 1 1,-1 1-1422,-2 0 0,0 1 1427,-1-2 0,-2 0 5,0-2 1,-2-2-34,1-4 0,-3-1 22,-8 13 1,-3-3-23,-13 19 0,16-33 0,0-5 23,-5-6 10,3-10-33,4-9 593,2-7-1008,0-5 2037,-6-8-3068,10-16-749,2-16-2556,13-26 4751,15-17 0,-7 30 0,7 5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8.311"/>
    </inkml:context>
    <inkml:brush xml:id="br0">
      <inkml:brushProperty name="width" value="0.08571" units="cm"/>
      <inkml:brushProperty name="height" value="0.08571" units="cm"/>
      <inkml:brushProperty name="color" value="#E71224"/>
    </inkml:brush>
  </inkml:definitions>
  <inkml:trace contextRef="#ctx0" brushRef="#br0">17 505 14843,'65'7'1232,"-9"-2"-1075,-36-5-56,6-5-101,6-13-90,5-12-178,1-15 178,-4-4-56,-8-3-548,-10 0-136,-9 0 282,-5 0-248,-10 3 191,-5 5 605,-12 11 706,-6 12-246,-3 11 21,-2 6-369,1 13 34,2 4 66,-1 14 214,5 7 68,1 11 155,4 9-358,5 13 12,4 8-45,7 5-79,4-2-112,4-10-22,10-8-45,7-17 23,13-11-46,6-16-100,30-18-23,-13-20 68,21-18-157,-22-15 201,-4 0 23,-10 7 22,-9 14 34,-16 17 414,-4 10-11,-9 7-22,0 11 135,0 16-91,-4 23-302,-1 18-134,-1 21-34,3-31 0,2-1 0,9-45-23,6-6-100,14-24-23,10-18 12,10-32 61,-6-1 0,0-6 23,-11 18 0,-1-1-382,11-20 0,-5 4 220,0-9 132,-12 23 69,-11 25-672,-6 19-303,0 10-3485,20 6-347,5 5 4991,23 6 1,-27-4 0,-3 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55.796"/>
    </inkml:context>
    <inkml:brush xml:id="br0">
      <inkml:brushProperty name="width" value="0.08571" units="cm"/>
      <inkml:brushProperty name="height" value="0.08571" units="cm"/>
      <inkml:brushProperty name="color" value="#E71224"/>
    </inkml:brush>
  </inkml:definitions>
  <inkml:trace contextRef="#ctx0" brushRef="#br0">55 1 9386,'-7'0'67,"2"0"-55,5 0 716,0 0-661,-19 0 1,14 0 21,-14 0 23,19 0 807,0 0-706,6 0 45,0 0-225,7 0-33,0 0 56,3 2-56,3 1 79,4 3 100,3 0-56,3-1-78,4 1 67,3-3-90,5 0 113,-2-1-34,5 0-79,-3 0-22,1 0 34,1 0 33,-2 0-34,20 0-44,-19-1 11,17 2 0,-21-3 90,2 1-90,-1-1-34,0 0 34,0 0 258,21 0-225,-13 0 35,18 0-68,-18 1 23,1 0-23,4 1-12,0 0 12,4-1-11,31-1 11,-18 0 0,24 0-12,-29 0 12,-2 0 0,-4 0 23,24 0 11,-17 0 78,22 2-112,-25-1 0,-2 1 34,-4-2-34,18 3 0,-20-1 67,17 2-67,-23 0 78,3 0-78,-1-2 12,3 1 55,-3-1-56,4 0 23,2 0-1,30-1-22,-21 0-11,19 0 56,-27-1-44,-2 0-12,2 0 0,-2 0 0,1 0 0,19 0 11,-17 0 0,-1 0-11,7 0 0,-3 0-11,-1 1 22,25 2-11,-17 1 11,19-2-11,-22 0 23,29-2-1,-20 0 23,21 0-1,-25 0-32,-4 0 10,4 0-22,-3 0 11,1 0-11,2 0 0,-1 0 17,-19 0 0,2 0-17,25 0 0,-26 0 0,-1 0 0,18 0 0,1 0 33,0 2 35,6 1-68,1 1-6,-19-1 0,1-1 18,30 1-145,-32-2 0,0 1 99,20-2 34,-5 0 56,0 0-56,-3 0 11,-6 1-11,-2 2 0,-6-1 73,-4 1 0,2 0-6,17 0 73,-3-1 0,1 1-39,-2-3-6,-11 1 1,-2 0-6,8 0 10,16 1-44,-22 0 34,2 0-1,1 1-55,5 1 22,3-1 11,6 0 12,3-1-12,1-1 11,-1 0 211,-4-1-278,-2 0 23,-1 0-34,-2 0-12,29 0 12,-23 0 0,23 0 0,-29 0 22,-15 0 1,2 0-23,27 0-118,-24 0 1,-1 0 117,23 0 0,2 0 0,-1 0 23,1 0-23,-2 0 11,1 0 0,-3 0-11,-22 0 0,1 0-11,27-1 11,-27 1 0,-1-1 0,21 0 0,1 0 0,2 0-11,-1 1 11,-1-2 5,-24 2 1,0 0-17,25-1 11,18 1 0,-32 0 22,-3 0-22,-3 0 34,-4 0-23,-1 0 73,8 0 0,3 0-51,6 0 17,-6 0 1,-3 0 17,-9 0 201,-5 0-269,-4 0 0,-8 0 22,-1 1 23,6 1-34,-4 0-11,7 1 0,-9-2 11,-3 0 12,-2 0-23,-4 0-23,-3 0 23,-3 0 0,-5 0 11,-3-1-11,-4 0 0,-2 0-3261,-2 0-2341,2-8 5602,6-8 0,-4 5 0,2-3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8.470"/>
    </inkml:context>
    <inkml:brush xml:id="br0">
      <inkml:brushProperty name="width" value="0.08571" units="cm"/>
      <inkml:brushProperty name="height" value="0.08571" units="cm"/>
      <inkml:brushProperty name="color" value="#E71224"/>
    </inkml:brush>
  </inkml:definitions>
  <inkml:trace contextRef="#ctx0" brushRef="#br0">125 33 19897,'-69'-3'-2141,"14"-9"1,55 6 0,1-5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1.872"/>
    </inkml:context>
    <inkml:brush xml:id="br0">
      <inkml:brushProperty name="width" value="0.08571" units="cm"/>
      <inkml:brushProperty name="height" value="0.08571" units="cm"/>
      <inkml:brushProperty name="color" value="#E71224"/>
    </inkml:brush>
  </inkml:definitions>
  <inkml:trace contextRef="#ctx0" brushRef="#br0">166 0 11739,'-85'0'2264,"19"0"-1548,56 0-244,7 0 4603,2 0-5075,7 0 34,6 0-34,12 0 33,7 0-33,3 0 12,5 0-1,-3 1-11,-1 0 11,-3 1-22,-3 0 0,-2 1 11,-2-1 44,0 0-44,-2 0 0,-4 0-22,-4 0 22,-4-1 0,-4 0 0,-4-1-5266,-2 0 1691,5 1-1456,2 0 5031,9-8 0,-7 5 0,-1-6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471"/>
    </inkml:context>
    <inkml:brush xml:id="br0">
      <inkml:brushProperty name="width" value="0.08571" units="cm"/>
      <inkml:brushProperty name="height" value="0.08571" units="cm"/>
      <inkml:brushProperty name="color" value="#E71224"/>
    </inkml:brush>
  </inkml:definitions>
  <inkml:trace contextRef="#ctx0" brushRef="#br0">167 32 17521,'-5'-6'302,"1"2"-77,4 4 391,0 0-258,-29-10-55,22 8 11,-21-7-68,28 9 1693,0 0-1917,0 17 336,0 17-134,0 36-190,-3 24-485,1-39 0,-1 1 479,-1 4 1,-2 1-29,1-4 0,0 0-192,0 0 1,0-2 207,0-3 1,1-1-17,-3 46 56,0-10-56,1-13 12,-1-13-1,3-18-11,-1-10 0,3-12 22,1-7 1,-1-8 884,0-3-862,0-3-2872,1 0 451,8-6-45,16-13-3551,22-17 5972,23-22 0,-27 24 0,-2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719"/>
    </inkml:context>
    <inkml:brush xml:id="br0">
      <inkml:brushProperty name="width" value="0.08571" units="cm"/>
      <inkml:brushProperty name="height" value="0.08571" units="cm"/>
      <inkml:brushProperty name="color" value="#E71224"/>
    </inkml:brush>
  </inkml:definitions>
  <inkml:trace contextRef="#ctx0" brushRef="#br0">551 0 20009,'-50'36'-180,"-1"1"1,4 0-1,3 2 192,-16 34 33,5 4-23,3-4-22,4 0 0,6-3-11,7 0-281,7-6-1019,10-11-627,8-12-1267,5-16-1277,4-13 4482,-1-22 0,2 6 0,-2-10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930"/>
    </inkml:context>
    <inkml:brush xml:id="br0">
      <inkml:brushProperty name="width" value="0.08571" units="cm"/>
      <inkml:brushProperty name="height" value="0.08571" units="cm"/>
      <inkml:brushProperty name="color" value="#E71224"/>
    </inkml:brush>
  </inkml:definitions>
  <inkml:trace contextRef="#ctx0" brushRef="#br0">1 1 19470,'34'38'112,"-1"0"1,32 36-113,-20-10-11,3-1-180,5 0-985,3-12-617,3-14-1221,3-18-2096,3-28 5110,5-26 0,-32 11 0,-5-7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3.485"/>
    </inkml:context>
    <inkml:brush xml:id="br0">
      <inkml:brushProperty name="width" value="0.08571" units="cm"/>
      <inkml:brushProperty name="height" value="0.08571" units="cm"/>
      <inkml:brushProperty name="color" value="#E71224"/>
    </inkml:brush>
  </inkml:definitions>
  <inkml:trace contextRef="#ctx0" brushRef="#br0">0 46 19930,'6'-1'-269,"-2"0"157,-4 1 135,48 28-1,-22-5-22,39 26 0,-35-10 0,-3 2-11,-3 5-11,-6 1-80,-8 0-99,-4-3-3203,-10-2 3393,-12-3 11,-12 0 90,-12-1-79,-16 6-22,18-16 11,1-1-179,26-21 2843,8-4-2821,32-15 146,9-6 11,37-15 0,7-1-280,7 1 280,2 7 11,-9 10 12,-12 9 111,-18 6 213,-16 8 101,-11 2 135,-9 9 44,-2 2-515,-1 3 45,1 0-112,1 1-23,4-6-11,2-4 45,7-7 56,9-6-89,11-16-12,8-11-11,7-22-146,-2-13-200,-9-8 290,-11-7 34,-27 26 0,-4 0 22,0-20 78,-22-11-78,-9 45-235,-15 12 33,1 8-3282,-13 15-1940,10 21 5424,-9 21 0,28-10 0,2-1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093"/>
    </inkml:context>
    <inkml:brush xml:id="br0">
      <inkml:brushProperty name="width" value="0.08571" units="cm"/>
      <inkml:brushProperty name="height" value="0.08571" units="cm"/>
      <inkml:brushProperty name="color" value="#E71224"/>
    </inkml:brush>
  </inkml:definitions>
  <inkml:trace contextRef="#ctx0" brushRef="#br0">1 0 18922,'54'0'145,"7"0"-145,4 0-134,8 0-561,2 0-437,-4 0-391,-8 0-192,-12 0-996,-14 2-1435,-16 4 4146,-11 5 0,-8-3 0,-2-1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287"/>
    </inkml:context>
    <inkml:brush xml:id="br0">
      <inkml:brushProperty name="width" value="0.08571" units="cm"/>
      <inkml:brushProperty name="height" value="0.08571" units="cm"/>
      <inkml:brushProperty name="color" value="#E71224"/>
    </inkml:brush>
  </inkml:definitions>
  <inkml:trace contextRef="#ctx0" brushRef="#br0">10 1 19381,'-5'1'-235,"1"0"235,4-1 44,46 4-10,-6-2-12,50 2-22,-13-2-548,14-2-248,4 2-807,1-2-615,-3 1-1894,-8-1 4112,-8-2 0,-35 2 0,-12-2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467"/>
    </inkml:context>
    <inkml:brush xml:id="br0">
      <inkml:brushProperty name="width" value="0.08571" units="cm"/>
      <inkml:brushProperty name="height" value="0.08571" units="cm"/>
      <inkml:brushProperty name="color" value="#E71224"/>
    </inkml:brush>
  </inkml:definitions>
  <inkml:trace contextRef="#ctx0" brushRef="#br0">1 45 19684,'57'6'-389,"-1"0"1,0 0-1,-4-2-1415,18-4-1938,6-12 3742,-1-9 0,-33 4 0,-9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5.060"/>
    </inkml:context>
    <inkml:brush xml:id="br0">
      <inkml:brushProperty name="width" value="0.08571" units="cm"/>
      <inkml:brushProperty name="height" value="0.08571" units="cm"/>
      <inkml:brushProperty name="color" value="#E71224"/>
    </inkml:brush>
  </inkml:definitions>
  <inkml:trace contextRef="#ctx0" brushRef="#br0">142 49 20065,'47'34'52,"1"-1"0,-4-1 0,-8-1-52,-13 9 0,-2 6 0,-9 7-11,-4 4-67,-9 5-68,-18-1 124,-13-2 22,-20-4 11,-8-6 112,-1-6-123,6-7 45,11-9-45,11-7-112,17-11-325,8-4 56,28-8 179,18-14 1,32-13 150,-26 9 1,4-2 44,6-3 1,1 0-18,3 0 1,1 1-226,-2 3 1,0 2 241,-5 3 1,-2 3-40,28-4 45,-22 10 213,-23 5 650,-15 3-203,-11 6-223,-2 7-134,-2 11 192,4 6-450,3-1-45,5-1-22,8-7 22,9-4 156,41-7-133,-8-12-23,-16-6 0,0-6-157,33-27 157,-40 14 0,-2-4-11,0-2 0,-2-3 11,22-37-45,-20-6-101,-20-1 146,-13 3 78,-34 0-190,7 31-101,-23 9-526,20 28-796,8 3-1770,8 4-3385,11 0 6690,12 2 0,-7 0 0,5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8.293"/>
    </inkml:context>
    <inkml:brush xml:id="br0">
      <inkml:brushProperty name="width" value="0.08571" units="cm"/>
      <inkml:brushProperty name="height" value="0.08571" units="cm"/>
      <inkml:brushProperty name="color" value="#E71224"/>
    </inkml:brush>
  </inkml:definitions>
  <inkml:trace contextRef="#ctx0" brushRef="#br0">175 39 11358,'-79'-16'1804,"16"2"-1187,48 12-13,5 1-43,5 0-102,2 1 135,3 0-493,0-2-23,9 2 180,11-2 146,20 3-158,17 5 0,18 1-134,15 6-198,-40-6 0,1 0 193,5 1 0,2 1-40,2 1 0,0-1 50,3 1 1,1 1-68,1 0 1,-1 0-6,2 0 0,-1 0-23,0 1 1,0 0 55,-1-1 0,1 1-56,3 0 1,0 0-501,1 0 1,2-1 583,3 0 1,1 0-7,1 0 1,1-2-428,1 0 0,0 0 344,0-1 0,1-1 16,-1 0 1,3-1-23,-7-2 0,4 0 0,-3-1 23,10 0 0,0-1-34,-14 0 0,2-1 0,-6 0 11,0-1 0,-5 0-11,-5 0 0,-2 0 34,39 0 33,5-5-45,-44 3 435,3-4-412,-44 5 1209,-7 0-1075,-6 1-3828,-1 0-3253,-1-11 6902,-1-13 0,1 8 0,-2-5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5.247"/>
    </inkml:context>
    <inkml:brush xml:id="br0">
      <inkml:brushProperty name="width" value="0.08571" units="cm"/>
      <inkml:brushProperty name="height" value="0.08571" units="cm"/>
      <inkml:brushProperty name="color" value="#E71224"/>
    </inkml:brush>
  </inkml:definitions>
  <inkml:trace contextRef="#ctx0" brushRef="#br0">16 148 24692,'0'8'-2050,"0"-2"1590,0-6-1534,0 0 257,-15 3-1087,19-13-4257,-3-16 7081,29-29 0,-11 20 0,-1-3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6.371"/>
    </inkml:context>
    <inkml:brush xml:id="br0">
      <inkml:brushProperty name="width" value="0.08571" units="cm"/>
      <inkml:brushProperty name="height" value="0.08571" units="cm"/>
      <inkml:brushProperty name="color" value="#E71224"/>
    </inkml:brush>
  </inkml:definitions>
  <inkml:trace contextRef="#ctx0" brushRef="#br0">1 1 5734,'0'0'0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6.785"/>
    </inkml:context>
    <inkml:brush xml:id="br0">
      <inkml:brushProperty name="width" value="0.08571" units="cm"/>
      <inkml:brushProperty name="height" value="0.08571" units="cm"/>
      <inkml:brushProperty name="color" value="#E71224"/>
    </inkml:brush>
  </inkml:definitions>
  <inkml:trace contextRef="#ctx0" brushRef="#br0">29 43 9655,'-3'-6'-1132,"1"1"953,2 5 134,0 0 45,-8-9 45,5 6 11,-5-6 78,7 9 147,1 0-1491,-2-1-292,1-1 1502,0-1 0,1 0 0,0 1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7.887"/>
    </inkml:context>
    <inkml:brush xml:id="br0">
      <inkml:brushProperty name="width" value="0.08571" units="cm"/>
      <inkml:brushProperty name="height" value="0.08571" units="cm"/>
      <inkml:brushProperty name="color" value="#E71224"/>
    </inkml:brush>
  </inkml:definitions>
  <inkml:trace contextRef="#ctx0" brushRef="#br0">206 368 17599,'-21'-60'393,"4"12"-326,17 48 1446,0 0-1513,-3 0 11,2 0-11,-2 0 22,2 0-66,-1-3-12,-3-2-91,-2-4 114,-1-6 10,-3-1-21,0-6-24,-1-1 68,0-2-56,-2-1 34,0 2-12,1 3 34,1 3 23,2 2 66,0 4-10,3 1 33,1 6 23,3 1-12,2 3 224,0-1-369,5 2 22,8-1 0,12 8 11,12 5-11,9 11 0,5 6 11,4 6 56,3 4-67,4 3 0,1 0 12,2 0-12,-3-2-34,-7-2 34,-8-2 22,-9-1 169,2 26-12,-14-8-11,-1 27-134,-16-7 66,-4 7-44,-4 13-802,-7 4 746,2-47 0,-2 1 39,-9 18 0,-4 0-28,5-17 1,-1-1 27,-8 15 0,-1-2-5,-16 25-6,19-44 0,-2 0-28,-21 38 23,1-11-23,8-15 22,10-18-11,8-14 34,8-9-45,4-9 0,3-2 780,2-4-1060,1 1-56,0-1-7441,-1 1 2892,1-15 4885,-1-3 0,1-1 0,0 4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8.227"/>
    </inkml:context>
    <inkml:brush xml:id="br0">
      <inkml:brushProperty name="width" value="0.08571" units="cm"/>
      <inkml:brushProperty name="height" value="0.08571" units="cm"/>
      <inkml:brushProperty name="color" value="#E71224"/>
    </inkml:brush>
  </inkml:definitions>
  <inkml:trace contextRef="#ctx0" brushRef="#br0">5 179 16770,'-2'56'467,"0"0"0,2-3 0,1-4-198,7 17 213,8-6-158,6-5-100,4-8-133,5-8 43,4-8-33,3-11 33,7-9 79,7-6-101,4-13 11,6-10-67,3-16-33,1-18-736,5-16 713,-35 27 0,0-2-23,0-4 1,-1-1-6,1-1 0,-2 0-12,-3 3 1,-1 2-263,20-28-494,-12 19-605,-10 22-985,-8 15-1031,-1 9 3417,-3 6 0,-5 1 0,-4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9.343"/>
    </inkml:context>
    <inkml:brush xml:id="br0">
      <inkml:brushProperty name="width" value="0.08571" units="cm"/>
      <inkml:brushProperty name="height" value="0.08571" units="cm"/>
      <inkml:brushProperty name="color" value="#E71224"/>
    </inkml:brush>
  </inkml:definitions>
  <inkml:trace contextRef="#ctx0" brushRef="#br0">17 2 17252,'-4'0'123,"1"0"561,3 0-180,-4-1-89,3 1-169,-3-1-112,9 1-22,9 0-21,14 2 9,14 4-66,12 3 22,8 2-34,3-1 1,2-4-23,-5-2-23,-2 0 23,-8-1 101,-7 0-101,-6-2 0,-13 0-11,-6-1 11,-9 0 0,-6 0 78,-2 0-55,-2 1 10,-1 0-257,0 1 0,0-1-235,-3 0-281,-2-1-739,-4 0-1188,3 0-3966,2-3 6633,2-11 0,2 8 0,0-7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9.816"/>
    </inkml:context>
    <inkml:brush xml:id="br0">
      <inkml:brushProperty name="width" value="0.08571" units="cm"/>
      <inkml:brushProperty name="height" value="0.08571" units="cm"/>
      <inkml:brushProperty name="color" value="#E71224"/>
    </inkml:brush>
  </inkml:definitions>
  <inkml:trace contextRef="#ctx0" brushRef="#br0">488 1 18765,'-50'2'-381,"-1"0"0,-40 15 404,24 14 369,8 14-202,7 4 56,10 5-111,10 3-102,9-3-33,9-4 0,9-8 0,4-8 0,15-12-22,10-8-68,20-8-55,15-17-46,11-13 113,6-18 56,0-9 22,-14 6 0,-17 8 22,-19 16 146,-15 11 347,-7 8 1,-4 2-1,0 0-369,0 10-45,-6 10-34,-5 22-45,-8 14-11,-4 16-11,4 3-11,3 2-34,8-9-123,5-9-145,2-11-360,1-9-223,3-10-729,0-7-594,1-7-1254,-1-6-45,-2-5 3518,-8-4 0,5 0 0,-6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137"/>
    </inkml:context>
    <inkml:brush xml:id="br0">
      <inkml:brushProperty name="width" value="0.08571" units="cm"/>
      <inkml:brushProperty name="height" value="0.08571" units="cm"/>
      <inkml:brushProperty name="color" value="#E71224"/>
    </inkml:brush>
  </inkml:definitions>
  <inkml:trace contextRef="#ctx0" brushRef="#br0">88 1 18082,'-18'53'317,"-1"0"0,2 3 1,4 0-229,7-1 1,4 2-970,-1 3 1,0 2 884,1 2 1,0 0-6,1-2 0,0-2 215,1-6 1,0-2-227,0 29 171,2-25-597,4-25-11,3-15-303,2-10 845,2-7-1450,1-18-819,0-14-638,2-32-851,-6-18 3664,-5 31 0,-1 2 0,0-8 0,-3 7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566"/>
    </inkml:context>
    <inkml:brush xml:id="br0">
      <inkml:brushProperty name="width" value="0.08571" units="cm"/>
      <inkml:brushProperty name="height" value="0.08571" units="cm"/>
      <inkml:brushProperty name="color" value="#E71224"/>
    </inkml:brush>
  </inkml:definitions>
  <inkml:trace contextRef="#ctx0" brushRef="#br0">1 24 17129,'62'-3'806,"9"3"-637,12 3-79,15 0-46,-42-2 1,2-1-23,3 0 1,1 0-647,4 0 0,0-2 624,2 1 0,0-2 0,1 0 0,-1-1 0,0 0 0,-2 1 0,-3 0 0,-1 1 0,-4 0 0,-2 2-17,-5 0 1,-1 0 16,37 0 0,-13 7 33,-13 5 476,-11 10-128,-9 9 301,-10 12-301,-6 15-179,-7 17-124,-5 16-244,-9-38 0,-2 3 199,0 2 1,-1 5 10,0 29 1,-2 1-39,-1-26 0,0-1-6,0 18 0,0-5 0,-6 5-12,2-13 618,2-16-931,1-15-370,3-12 1,-3-14-68,2-7-594,-4-5-340,-5-9-4813,-8-11 6509,-12-14 0,13 10 0,-2 1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898"/>
    </inkml:context>
    <inkml:brush xml:id="br0">
      <inkml:brushProperty name="width" value="0.08571" units="cm"/>
      <inkml:brushProperty name="height" value="0.08571" units="cm"/>
      <inkml:brushProperty name="color" value="#E71224"/>
    </inkml:brush>
  </inkml:definitions>
  <inkml:trace contextRef="#ctx0" brushRef="#br0">1 90 19505,'64'-13'795,"14"0"-700,-26 12 0,3 0-2059,7-1 1,1-1 1980,6 0 0,1 1 11,3-1 0,1 1-51,-1-1 1,-1 1 22,-2 0 0,-1 1 317,-5-1 0,-1 0-328,-6 1 0,-1-1 499,43 1-499,-15 0-224,-18 1 100,-18 0-77,-16 0 1897,-16 0-2123,-8 0 205,-6 0-9598,-2 0 9694,3-13 0,-2 10 0,2-10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4.452"/>
    </inkml:context>
    <inkml:brush xml:id="br0">
      <inkml:brushProperty name="width" value="0.08571" units="cm"/>
      <inkml:brushProperty name="height" value="0.08571" units="cm"/>
      <inkml:brushProperty name="color" value="#E71224"/>
    </inkml:brush>
  </inkml:definitions>
  <inkml:trace contextRef="#ctx0" brushRef="#br0">107 107 10709,'2'-7'-180,"-1"1"270,-1 6 190,0 0-258,-39-36 326,27 23-91,-28-25-167,36 33-90,2 4-23,-2 1 23,2 6 101,-2 18 202,3 25-23,0 32-230,1-28 1,0 2-345,0 7 0,0 2 305,0 1 1,1 0-12,0-1 0,0 0-6,2-6 0,0-1-5,0-6 0,1-1 11,6 35-366,-1-17-173,4-16-43,-2-17-359,-1-12-628,-3-14 337,-5-8 1382,0-23 1,-2 12-1,0-11 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1.067"/>
    </inkml:context>
    <inkml:brush xml:id="br0">
      <inkml:brushProperty name="width" value="0.08571" units="cm"/>
      <inkml:brushProperty name="height" value="0.08571" units="cm"/>
      <inkml:brushProperty name="color" value="#E71224"/>
    </inkml:brush>
  </inkml:definitions>
  <inkml:trace contextRef="#ctx0" brushRef="#br0">41 50 10316,'-22'-28'0,"4"7"0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6.800"/>
    </inkml:context>
    <inkml:brush xml:id="br0">
      <inkml:brushProperty name="width" value="0.08571" units="cm"/>
      <inkml:brushProperty name="height" value="0.08571" units="cm"/>
      <inkml:brushProperty name="color" value="#E71224"/>
    </inkml:brush>
  </inkml:definitions>
  <inkml:trace contextRef="#ctx0" brushRef="#br0">20 1 12501,'-3'6'919,"1"-2"-919,2-4-202,0 0 348,1 54 493,0 4-331,-1 2 0,1 5-770,-1 0 1,0 1 522,0 11 1,0 3-62,-1 6 0,1 1 0,-2 4 0,0 1 11,0 0 1,-1-2-12,1-3 0,0-2-62,0-7 0,1-3-235,0-12 0,2-3-271,8 32-463,3-27 168,12-27-1221,0-19-774,-1-14 2858,0-27 0,-12 15 0,-2-15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7.069"/>
    </inkml:context>
    <inkml:brush xml:id="br0">
      <inkml:brushProperty name="width" value="0.08571" units="cm"/>
      <inkml:brushProperty name="height" value="0.08571" units="cm"/>
      <inkml:brushProperty name="color" value="#E71224"/>
    </inkml:brush>
  </inkml:definitions>
  <inkml:trace contextRef="#ctx0" brushRef="#br0">0 128 12431,'53'-28'-4,"0"0"0,1 1 0,0 7 49,42 13-780,-41 3 1,2 1 745,5 0 0,2 1-6,5 0 1,2 1-6,4-1 0,1 2-457,4 2 0,2 2 300,1 2 0,2 4-936,1 3 1,0 3-964,-2 3 0,-2 2 2056,0 2 0,-8-1 0,12 3 0,-24-5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002"/>
    </inkml:context>
    <inkml:brush xml:id="br0">
      <inkml:brushProperty name="width" value="0.08571" units="cm"/>
      <inkml:brushProperty name="height" value="0.08571" units="cm"/>
      <inkml:brushProperty name="color" value="#E71224"/>
    </inkml:brush>
  </inkml:definitions>
  <inkml:trace contextRef="#ctx0" brushRef="#br0">305 0 12949,'-46'34'228,"1"0"0,1 5 0,6 4-60,15 5 0,6 4-783,-3 8 1,3 3 732,3 8 0,2 2-68,2 5 0,2 1-44,3 2 0,2 1 38,1-1 1,1 1-23,5-4 1,4 0-18,0-6 1,4-1-12,5-6 1,4-4-107,3-5 0,3-5-129,1-6 0,3-5-815,38 22-367,5-23-1199,2-21 2622,-2-20 0,-33 0 0,-12-6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434"/>
    </inkml:context>
    <inkml:brush xml:id="br0">
      <inkml:brushProperty name="width" value="0.08571" units="cm"/>
      <inkml:brushProperty name="height" value="0.08571" units="cm"/>
      <inkml:brushProperty name="color" value="#E71224"/>
    </inkml:brush>
  </inkml:definitions>
  <inkml:trace contextRef="#ctx0" brushRef="#br0">27 160 13947,'-18'-66'-146,"10"11"180,30 46-23,19-1 11,24 0 1,19 5-1247,14 1 1224,-42 4 0,2 0 11,3 0 0,2 1-6,4 1 1,2 2 0,4 0 0,0 1-6,3 1 0,1 0-12,0 0 1,-1 0 11,-2 0 0,-1 0 0,-3 0 0,-2 1 11,-3 1 1,-2 1-26,-5 2 1,-2 1 41,-2 1 0,-3 3-6,41 18-11,-12 6 23,-13 6 212,-14 6-111,-13 8-1,-16 7-22,-12 9 101,-13 9-806,-16 7 593,3-43 0,-3 1 61,-5 0 1,-2 0-56,-2 1 0,-2-1 16,0 0 0,0-1-44,-1-1 0,1-1 194,-1 0 0,-1-2-519,3-2 0,-2 0-2113,-8 6 1,-1-3 2459,-18 8 0,8-5 0,27-41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687"/>
    </inkml:context>
    <inkml:brush xml:id="br0">
      <inkml:brushProperty name="width" value="0.08571" units="cm"/>
      <inkml:brushProperty name="height" value="0.08571" units="cm"/>
      <inkml:brushProperty name="color" value="#E71224"/>
    </inkml:brush>
  </inkml:definitions>
  <inkml:trace contextRef="#ctx0" brushRef="#br0">0 160 17622,'66'0'-27,"-1"0"1,7 0 0,2 0 26,6-3 0,2-2-1355,10 0 1,2-2 1346,-26 1 1,1-1 0,1 0-72,3 0 1,1-1-1,0 0-190,2 1 1,1 1-1,1 0-389,0-1 1,1 1-1,-1 1-410,-1 0 0,-1 0 0,0 1-531,-2 0 1,0-1-1,-2 0 1599,-1 1 0,-2-2 0,-6 2 0,-4-1 0,-7 1 0,30-5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837"/>
    </inkml:context>
    <inkml:brush xml:id="br0">
      <inkml:brushProperty name="width" value="0.08571" units="cm"/>
      <inkml:brushProperty name="height" value="0.08571" units="cm"/>
      <inkml:brushProperty name="color" value="#E71224"/>
    </inkml:brush>
  </inkml:definitions>
  <inkml:trace contextRef="#ctx0" brushRef="#br0">1 0 16546,'0'0'0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9.053"/>
    </inkml:context>
    <inkml:brush xml:id="br0">
      <inkml:brushProperty name="width" value="0.08571" units="cm"/>
      <inkml:brushProperty name="height" value="0.08571" units="cm"/>
      <inkml:brushProperty name="color" value="#E71224"/>
    </inkml:brush>
  </inkml:definitions>
  <inkml:trace contextRef="#ctx0" brushRef="#br0">31 45 8972,'-19'-11'-975,"7"0"930,21 4-22,-1 0-448,2 4-236,-3 1-134,0 0 885,-1 1 0,-2 1 0,-2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9.765"/>
    </inkml:context>
    <inkml:brush xml:id="br0">
      <inkml:brushProperty name="width" value="0.08571" units="cm"/>
      <inkml:brushProperty name="height" value="0.08571" units="cm"/>
      <inkml:brushProperty name="color" value="#E71224"/>
    </inkml:brush>
  </inkml:definitions>
  <inkml:trace contextRef="#ctx0" brushRef="#br0">93 23 15426,'0'-3'246,"0"0"493,0 3-458,-2-8-169,1 7-90,-1-7-44,2 8 67,1 0-23,11 13 617,8 14-404,15 26-213,8 19-401,4 12 384,-22-40 1,0 1-6,22 38 78,-2-8-234,-6-14 167,-6-12-11,-8-11 45,-6-10-34,-8-7 23,-5-11 385,-3-4-363,-2-5 935,-1 0-913,-12-1-78,-8 1 0,-22-1-44,-10-3-35,-9-2 34,-3-4-89,3-1-325,5 0-270,9 1-481,9 0-673,10-2-996,6-3-382,10-9 3261,5-8 0,5 12 0,2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0.128"/>
    </inkml:context>
    <inkml:brush xml:id="br0">
      <inkml:brushProperty name="width" value="0.08571" units="cm"/>
      <inkml:brushProperty name="height" value="0.08571" units="cm"/>
      <inkml:brushProperty name="color" value="#E71224"/>
    </inkml:brush>
  </inkml:definitions>
  <inkml:trace contextRef="#ctx0" brushRef="#br0">1 11 18149,'56'-6'45,"1"2"-90,-10 4 101,8 1-45,4 4-11,1-1 0,1 2 11,-5-4-33,-6-1 33,-6-1-33,-10 0 22,-6 0 0,-10 0 11,-5 0 22,-9 0-33,-1 0-5423,-3 0 1355,4 0 4068,-1 0 0,2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41.436"/>
    </inkml:context>
    <inkml:brush xml:id="br0">
      <inkml:brushProperty name="width" value="0.08571" units="cm"/>
      <inkml:brushProperty name="height" value="0.08571" units="cm"/>
      <inkml:brushProperty name="color" value="#E71224"/>
    </inkml:brush>
  </inkml:definitions>
  <inkml:trace contextRef="#ctx0" brushRef="#br0">6 27 14809,'-3'-10'-325,"1"1"247,2 9 111,0 0 326,66-7 22,-13 10-235,4-4 0,5 1-759,-11 5 0,1 2 702,8-1 1,3-1-40,8 1 1,2 0-40,8-1 0,1-1 0,4 1 1,1-2 16,2 0 0,1-1-12,2 0 1,1-2 78,-1 1 1,0-1-24,3 0 1,-1 0-354,-1 1 0,1 0 382,-3 1 0,1 0-29,0 2 1,1 0-12,-4 1 1,-1 2-40,0-1 1,-1 0 134,-4-1 0,2 1 14,-12-1 1,5 1 0,-4-1-133,13-1 1,0 1-22,-13-1 1,3 1 0,-5-2-8,10 1 1,-3-2-1,3 0 0,0-1-6,1 0 1,1-1-1,-1-1 1,0-1-109,-1-1 1,4-1 143,-10-2 0,4 0 0,-4-1-41,11-1 0,-1 0-358,-15 2 0,3-1 0,-6 1 392,-2 1 0,-4 1-6,-3 0 0,-1 2 259,-5 0 0,-2 1-220,46 0 1009,-11 1-986,-34 0 0,-2 0-79,25 0 45,9 2 89,-31 1 267,-6 2-345,-9 0 1299,-8-3-1366,-14 1 345,-8-3-322,-4 1-2081,-4-1 0,0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4.940"/>
    </inkml:context>
    <inkml:brush xml:id="br0">
      <inkml:brushProperty name="width" value="0.08571" units="cm"/>
      <inkml:brushProperty name="height" value="0.08571" units="cm"/>
      <inkml:brushProperty name="color" value="#E71224"/>
    </inkml:brush>
  </inkml:definitions>
  <inkml:trace contextRef="#ctx0" brushRef="#br0">0 409 12008,'70'-15'7,"0"0"1,0 0 0,-2 2-14,-14 4 1,-1 1-621,7-1 1,1 0 630,6 0 1,1 0-6,1 0 0,2-1 0,2 0 0,1-1 0,1 0 0,1 0 0,1-2 0,1-1-6,0 0 1,1-2 5,1 0 0,0-1-34,1-1 1,-1 0-654,1 1 0,-1 1 647,-1-1 1,-1 2 39,-3 3 0,-2 1 41,-3 3 1,-2 2-42,-6 1 0,-1 2 0,-5 3 0,-1 3 157,42 14-34,-14 9 101,-9 14-89,-10 7-12,-5 2 16,-7 2-5,-6 1 79,-20-8 0,-2 4 34,9 37-241,-15-24 0,-4 2 67,-6-7 0,-3 0-23,-2 5 1,-2 1-35,1 2 1,-2 0-17,1 0 0,-2 0 0,2-1 0,-2-1 0,0-4 0,-1-1 612,1-5 0,-2 1-663,0 9 1,-2-1-409,-2 17 73,0 10-1015,-1-51-872,0-10-887,-6-14 3402,-5-7 0,7-6 1,1 0-1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0.799"/>
    </inkml:context>
    <inkml:brush xml:id="br0">
      <inkml:brushProperty name="width" value="0.08571" units="cm"/>
      <inkml:brushProperty name="height" value="0.08571" units="cm"/>
      <inkml:brushProperty name="color" value="#E71224"/>
    </inkml:brush>
  </inkml:definitions>
  <inkml:trace contextRef="#ctx0" brushRef="#br0">544 71 14518,'-91'-37'246,"5"9"102,37 24 179,-3 3-91,-1 2-100,4 10-324,3 11-1,7 15 23,7 11-23,9 6-11,9-2-45,7-1-22,5-6 11,13-5 11,11-5-101,18-7-391,17-9 245,12-9-88,9-9 32,4-14 236,-6-6-23,-9-5 135,-15 3 34,-15 10-23,-13 5 606,-13 12 592,-6 21-368,-9 21-561,-13 29-135,-6-7 1,-5 4-45,4-14 0,-1 0-439,-11 22 1,-1 0 393,9-21 0,1-4-56,-2 1 0,0-2-22,1 0 0,1 0-1,0-4 1,1-1 22,3-2 0,0-1-46,-11 39-234,5-11-246,13-16-393,4-15-3193,9-14 1367,15-19 2745,13-27 0,-6 6 0,2-13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1.115"/>
    </inkml:context>
    <inkml:brush xml:id="br0">
      <inkml:brushProperty name="width" value="0.08571" units="cm"/>
      <inkml:brushProperty name="height" value="0.08571" units="cm"/>
      <inkml:brushProperty name="color" value="#E71224"/>
    </inkml:brush>
  </inkml:definitions>
  <inkml:trace contextRef="#ctx0" brushRef="#br0">1 433 18294,'78'37'-359,"-5"-9"135,-28-30 179,5-13-291,9-9 0,-2-15 146,-1-6 0,-12-3 190,-11-2 11,-15 3 11,-9-1 157,-10 6-179,-17 3 0,-10 4 135,-16 7-79,-5 8-56,0 9-247,3 7-907,5 7-1490,5 15-1132,11 12 3776,8 13 0,10-15 0,4-7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1.331"/>
    </inkml:context>
    <inkml:brush xml:id="br0">
      <inkml:brushProperty name="width" value="0.08571" units="cm"/>
      <inkml:brushProperty name="height" value="0.08571" units="cm"/>
      <inkml:brushProperty name="color" value="#E71224"/>
    </inkml:brush>
  </inkml:definitions>
  <inkml:trace contextRef="#ctx0" brushRef="#br0">149 28 20826,'-78'0'-5333,"19"3"3002,47-2-728,16 2-795,15-4 3854,13-14 0,-9 11 0,-1-10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5.144"/>
    </inkml:context>
    <inkml:brush xml:id="br0">
      <inkml:brushProperty name="width" value="0.08571" units="cm"/>
      <inkml:brushProperty name="height" value="0.08571" units="cm"/>
      <inkml:brushProperty name="color" value="#E71224"/>
    </inkml:brush>
  </inkml:definitions>
  <inkml:trace contextRef="#ctx0" brushRef="#br0">0 7 6036,'1'-4'-11,"1"1"0,-2 3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5.685"/>
    </inkml:context>
    <inkml:brush xml:id="br0">
      <inkml:brushProperty name="width" value="0.08571" units="cm"/>
      <inkml:brushProperty name="height" value="0.08571" units="cm"/>
      <inkml:brushProperty name="color" value="#E71224"/>
    </inkml:brush>
  </inkml:definitions>
  <inkml:trace contextRef="#ctx0" brushRef="#br0">1080 134 16858,'-60'-37'-4,"0"0"0,6 2 1,4 10 3,3 25-56,-4 0 22,-6 10 34,-7 7-67,-2 14 67,-3 10-11,1 6-23,3 10-56,2 12 90,5 11 17,30-34 0,1 2 11,1 2 0,1 2-694,2 0 0,2 1 677,1 1 0,1-1-6,4-2 1,3-2 356,-7 44-362,10-4 0,6-34 0,3 0-56,6 23-280,4 11-191,9-47-47,4-13-368,8-15-986,7-7-1153,10-28 3271,7-21 0,-22 12 0,-6-6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218"/>
    </inkml:context>
    <inkml:brush xml:id="br0">
      <inkml:brushProperty name="width" value="0.08571" units="cm"/>
      <inkml:brushProperty name="height" value="0.08571" units="cm"/>
      <inkml:brushProperty name="color" value="#E71224"/>
    </inkml:brush>
  </inkml:definitions>
  <inkml:trace contextRef="#ctx0" brushRef="#br0">1 175 15247,'0'-9'-808,"0"3"-413,0 6 1087,0 0 134,74-8 89,-9 1-484,2 0 0,5-2 389,-12 2 1,0-1 22,6 0 0,2-1 50,6 0 0,3 0 6,5 1 1,2 0-63,6 0 0,2 0-505,4 0 0,1 1 494,2 0 0,0 1 0,-31 3 0,0-1 0,0 1 18,0 1 1,-1 0 0,0 0-4,1 1 0,-1 1 0,1-1 15,-1 1 0,0-1 0,0 1-12,-1 1 1,0 0 0,4 2-16,24 2 1,5 1 0,-4 1-19,-21-1 0,-3 0 0,2 1 30,18 2 0,3 1 0,-7 0-32,1 0 0,-6 1 17,-5 1 0,-1 1-6,-6-1 1,-2 2-161,-5 3 1,-3 2 338,-5 3 1,-4 2 27,-4 2 1,-3 2 22,32 36 57,-12 6-79,-13 4-34,-10 3-90,-12-2-78,-13-3-120,-9 17 120,-19-24 201,-14 14-201,-24-24-425,-18 4 71,25-27 1,-3 1-67,-6 3 0,-2-1-486,-6 3 0,-3 0 284,-4 0 0,-2 0-247,-1-1 1,-1-2-444,-1-2 1,-1-2 1311,-1-4 0,5-4 0,-11 5 0,17-13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669"/>
    </inkml:context>
    <inkml:brush xml:id="br0">
      <inkml:brushProperty name="width" value="0.08571" units="cm"/>
      <inkml:brushProperty name="height" value="0.08571" units="cm"/>
      <inkml:brushProperty name="color" value="#E71224"/>
    </inkml:brush>
  </inkml:definitions>
  <inkml:trace contextRef="#ctx0" brushRef="#br0">0 1 14316,'63'16'-71,"1"1"0,4-1 0,0 0 71,-1-3 0,1-1-437,8 0 0,3-2 504,5 1 0,2-2-848,5-2 1,2 0 937,3 1 0,1-2-23,-28-2 1,0-1 0,1 1-286,2-1 0,1 1 0,0-1 177,2 0 0,0 0 1,1-1-20,3 0 1,0-1-1,1 0 4,0 0 0,2 0 1,-1-1-9,3 0 1,0-1 0,1-1-8,1 0 0,1-1 1,-1 0-359,-1-1 1,-1 0-1,0 0 388,-2-1 0,0 0 1,-2 0 10,-5 0 0,-1 0 1,-1 1-22,28 0 1,-3 0-6,-10 1 1,0 1-174,-20 2 0,1 1 1,-4 0 194,3 2 1,-2 0 265,10 2 0,-6 1-310,0 8 785,-15 1-774,-8-2 1141,-4-1-2184,-4-5-277,-1-3-3701,-3-3 5245,-4-15 1,-14 10 0,-5-11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838"/>
    </inkml:context>
    <inkml:brush xml:id="br0">
      <inkml:brushProperty name="width" value="0.08571" units="cm"/>
      <inkml:brushProperty name="height" value="0.08571" units="cm"/>
      <inkml:brushProperty name="color" value="#E71224"/>
    </inkml:brush>
  </inkml:definitions>
  <inkml:trace contextRef="#ctx0" brushRef="#br0">1 1 12714,'0'0'0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5.762"/>
    </inkml:context>
    <inkml:brush xml:id="br0">
      <inkml:brushProperty name="width" value="0.08571" units="cm"/>
      <inkml:brushProperty name="height" value="0.08571" units="cm"/>
      <inkml:brushProperty name="color" value="#E71224"/>
    </inkml:brush>
  </inkml:definitions>
  <inkml:trace contextRef="#ctx0" brushRef="#br0">50 16 8411,'-5'-2'269,"1"0"-224,4 2-23,0-4-11,0 2 68,0-2 3552,0 3-1951,-1 0-1646,1 9-23,-1 11 0,-1 16 0,-1 18 12,-3 12-23,0 10 0,-1 6-45,1 3-481,1-3-326,3-5-235,1-10-404,1-11-548,1-12 2039,4-15 0,-2-14 0,2-9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275"/>
    </inkml:context>
    <inkml:brush xml:id="br0">
      <inkml:brushProperty name="width" value="0.08571" units="cm"/>
      <inkml:brushProperty name="height" value="0.08571" units="cm"/>
      <inkml:brushProperty name="color" value="#E71224"/>
    </inkml:brush>
  </inkml:definitions>
  <inkml:trace contextRef="#ctx0" brushRef="#br0">1 239 13947,'4'-3'-1367,"-1"0"1299,51-3 68,-6 4 17,0-1 0,5-1 17,39 3 61,-40 0 0,2 0-316,6 0 1,3-1 326,5-1 1,3-1-57,5 0 1,2 0-711,7-2 0,1-1 676,5-2 1,2 0-17,3-2 0,2-1 15,-32 3 0,1-1 0,-1-1-30,3 1 0,-1 0 0,1 0 4,-1 0 0,1 0 0,0 1 11,0 0 0,0 1 0,0 1 7,0 1 1,-1 0-1,0 2 4,-1 0 0,0 2 1,-1-1 27,32 1 0,-2 1-39,-4 0 0,2 3-15,-16 5 0,4 2 0,-5 0 15,7 3 0,-2 1-4,-15 1 1,2 3-1,-7 1 4,-4 5 0,-5 2 61,-2 1 1,-1 2 61,-4 3 1,-1 3-86,-2 1 0,-1 1 74,-4 3 0,-1 1-34,-1 1 0,-3 2 68,-2 1 0,-3 2-73,-2 1 0,-3 3 22,-1 1 0,-2 3-95,-4 1 0,-1 1 0,-3 3 0,-1 0-6,-4-2 1,-1 1-113,-2-3 1,-1-1-265,-1 46-1052,-11-35 0,-5-2-449,-11 28-94,2-33 0,-5-4 1977,-25 10 0,23-29 0,2-12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5.141"/>
    </inkml:context>
    <inkml:brush xml:id="br0">
      <inkml:brushProperty name="width" value="0.08571" units="cm"/>
      <inkml:brushProperty name="height" value="0.08571" units="cm"/>
      <inkml:brushProperty name="color" value="#E71224"/>
    </inkml:brush>
  </inkml:definitions>
  <inkml:trace contextRef="#ctx0" brushRef="#br0">0 1 6854,'0'0'0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673"/>
    </inkml:context>
    <inkml:brush xml:id="br0">
      <inkml:brushProperty name="width" value="0.08571" units="cm"/>
      <inkml:brushProperty name="height" value="0.08571" units="cm"/>
      <inkml:brushProperty name="color" value="#E71224"/>
    </inkml:brush>
  </inkml:definitions>
  <inkml:trace contextRef="#ctx0" brushRef="#br0">0 119 14809,'82'-9'90,"-1"0"0,2 0 0,-1 2 106,-3 4 0,2 2-1219,8-2 1,3 2 1186,-24 0 1,1 1 0,1-1-132,7 1 1,2 0-1,0-1 8,4 1 0,1 0 1,0 0-24,5-1 1,2-1 0,0 1-19,1-2 0,2 0 0,-1 0-457,3-1 1,0 0 0,1-1 456,0 0 0,1-1 0,-1 1 0,-1 0 0,-1 0 0,0 0-30,-2 1 0,-2 1 0,-1 0-30,-5 0 1,-2 1-1,-1 1-165,-6 1 1,-2 0 0,-2 2-102,26 3 1,-3 4-508,-10 1 0,-4 3-137,-6 4 1,-2 1-981,-6 1 1,-2-1 1949,-5-2 0,-4-2 0,9 4 0,-20-10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828"/>
    </inkml:context>
    <inkml:brush xml:id="br0">
      <inkml:brushProperty name="width" value="0.08571" units="cm"/>
      <inkml:brushProperty name="height" value="0.08571" units="cm"/>
      <inkml:brushProperty name="color" value="#E71224"/>
    </inkml:brush>
  </inkml:definitions>
  <inkml:trace contextRef="#ctx0" brushRef="#br0">0 0 17913,'0'0'0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6.925"/>
    </inkml:context>
    <inkml:brush xml:id="br0">
      <inkml:brushProperty name="width" value="0.08571" units="cm"/>
      <inkml:brushProperty name="height" value="0.08571" units="cm"/>
      <inkml:brushProperty name="color" value="#E71224"/>
    </inkml:brush>
  </inkml:definitions>
  <inkml:trace contextRef="#ctx0" brushRef="#br0">1 7 8098,'8'7'156,"-2"-1"-212,-6-6 348,0 0-1132,-1-4 840,1-1 0,-1 0 0,1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354"/>
    </inkml:context>
    <inkml:brush xml:id="br0">
      <inkml:brushProperty name="width" value="0.08571" units="cm"/>
      <inkml:brushProperty name="height" value="0.08571" units="cm"/>
      <inkml:brushProperty name="color" value="#E71224"/>
    </inkml:brush>
  </inkml:definitions>
  <inkml:trace contextRef="#ctx0" brushRef="#br0">140 27 12468,'0'-9'89,"0"1"-22,0 8 404,0 0-270,-10-8-167,8 7 90,-7 2 391,9 24 258,5 21-492,4 22-270,7 14 78,3 9-66,4 0-12,-1-3 23,0-6-34,-1-11 33,-2-7-33,-4-14 23,-2-11 10,-5-12 12,-4-11 414,-2-7 191,-2-4-112,0-3-448,-27-1-135,1 0 34,-26-4-393,9-5-201,3-6-179,2-10-113,7-7-2509,5-12-415,9-12 3821,6-11 0,7 27 0,3 5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555"/>
    </inkml:context>
    <inkml:brush xml:id="br0">
      <inkml:brushProperty name="width" value="0.08571" units="cm"/>
      <inkml:brushProperty name="height" value="0.08571" units="cm"/>
      <inkml:brushProperty name="color" value="#E71224"/>
    </inkml:brush>
  </inkml:definitions>
  <inkml:trace contextRef="#ctx0" brushRef="#br0">0 15 13028,'4'-1'347,"0"0"-223,-4 1-124,57-6 45,-20 5-45,52-5-12,-32 6 12,6 0-202,2 0-806,1 0-908,-1 3-952,-2 4 2868,-4 3 0,-27-3 0,-8-2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760"/>
    </inkml:context>
    <inkml:brush xml:id="br0">
      <inkml:brushProperty name="width" value="0.08571" units="cm"/>
      <inkml:brushProperty name="height" value="0.08571" units="cm"/>
      <inkml:brushProperty name="color" value="#E71224"/>
    </inkml:brush>
  </inkml:definitions>
  <inkml:trace contextRef="#ctx0" brushRef="#br0">0 1 15818,'0'9'134,"0"-1"-223,0-8 77,0 0 1,8 37-101,1-22-112,7 31-168,3-32-807,1 1-638,3-1-394,0-5-65,-1-3 2296,-1-9 0,-11 2 0,-1-3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8.099"/>
    </inkml:context>
    <inkml:brush xml:id="br0">
      <inkml:brushProperty name="width" value="0.08571" units="cm"/>
      <inkml:brushProperty name="height" value="0.08571" units="cm"/>
      <inkml:brushProperty name="color" value="#E71224"/>
    </inkml:brush>
  </inkml:definitions>
  <inkml:trace contextRef="#ctx0" brushRef="#br0">0 0 15269,'33'61'160,"0"-1"1,-1 0 0,-2-2 186,6 30-219,-16-41 1,-1 0-123,2 0 0,1 0 38,20 40-44,2-7 0,-1-13-11,-7-14 34,-7-13-23,-10-15 67,-9-11 79,-5-5 134,-4-6 22,-4-1-302,-12-2-33,-10 0-270,-14-8 57,-7-5-427,0-13-929,3-11-2510,6-17 4112,7-15 0,14 28 0,7 2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8.278"/>
    </inkml:context>
    <inkml:brush xml:id="br0">
      <inkml:brushProperty name="width" value="0.08571" units="cm"/>
      <inkml:brushProperty name="height" value="0.08571" units="cm"/>
      <inkml:brushProperty name="color" value="#E71224"/>
    </inkml:brush>
  </inkml:definitions>
  <inkml:trace contextRef="#ctx0" brushRef="#br0">1 151 19146,'56'-13'-408,"0"0"1,5 0 0,0-1-282,-1 1 0,1 0-1552,8 1 1,2 0 665,3 0 1,2 2-1541,0 3 1,1 0 3114,1 3 0,-5 0 0,11 1 0,-20 2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2.521"/>
    </inkml:context>
    <inkml:brush xml:id="br0">
      <inkml:brushProperty name="width" value="0.08571" units="cm"/>
      <inkml:brushProperty name="height" value="0.08571" units="cm"/>
      <inkml:brushProperty name="color" value="#E71224"/>
    </inkml:brush>
  </inkml:definitions>
  <inkml:trace contextRef="#ctx0" brushRef="#br0">198 0 7672,'-9'0'370,"2"0"-225,7 0 864,0 0-628,-47 0-258,29 0 403,-39 0-223,43 0 67,0 0 56,2 0 190,4 0 23,2 0-102,2 0-155,3 0 2026,0 0-2408,6 0 90,5 0-34,7 0-11,5 0-12,3 0 57,1 0-79,1 0-11,-4 1 11,-2 0 1,-2 0-1,-3 1 0,0-1-11,-3 0 0,-3-1 22,-3 1-22,-3 0 0,-2-1 0,0 1-56,-2 0-448,0 1-594,0 1-1961,2 2-190,4 3 3249,5-1 0,-2-2 0,-2-3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3.237"/>
    </inkml:context>
    <inkml:brush xml:id="br0">
      <inkml:brushProperty name="width" value="0.08571" units="cm"/>
      <inkml:brushProperty name="height" value="0.08571" units="cm"/>
      <inkml:brushProperty name="color" value="#E71224"/>
    </inkml:brush>
  </inkml:definitions>
  <inkml:trace contextRef="#ctx0" brushRef="#br0">0 1 14719,'22'51'1872,"0"12"-1749,3 15-1528,3 13 1438,-12-44 1,0 1-17,1 0 0,1 0 61,18 43-78,-2-11-33,-2-13 498,-6-18-397,-4-14 196,-7-11-253,-7-12 112,-3-4 460,-4-6 327,-10-1-854,-11-1-56,-12-2-179,-12-7-168,-1-8-426,3-11-672,5-14-1973,12-16 3418,10-20 0,9 31 0,4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5.435"/>
    </inkml:context>
    <inkml:brush xml:id="br0">
      <inkml:brushProperty name="width" value="0.08571" units="cm"/>
      <inkml:brushProperty name="height" value="0.08571" units="cm"/>
      <inkml:brushProperty name="color" value="#E71224"/>
    </inkml:brush>
  </inkml:definitions>
  <inkml:trace contextRef="#ctx0" brushRef="#br0">1 111 10888,'55'-1'-45,"1"1"0,-1-4 0,-1 0 23,30-10-868,9-4 671,-43 8 1,1 1-493,0 0 0,1 2-835,-1 0 0,-1 0 1546,45-4 0,-42 6 0,-16 1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3.421"/>
    </inkml:context>
    <inkml:brush xml:id="br0">
      <inkml:brushProperty name="width" value="0.08571" units="cm"/>
      <inkml:brushProperty name="height" value="0.08571" units="cm"/>
      <inkml:brushProperty name="color" value="#E71224"/>
    </inkml:brush>
  </inkml:definitions>
  <inkml:trace contextRef="#ctx0" brushRef="#br0">1 26 20109,'8'1'-1859,"-2"0"615,-6-1 818,0 0 213,79 1-303,-33-1 163,8 1 1,2-1-511,0-2-1210,-3-2-1815,-5-2 3888,-8-3 0,-17 4 0,-11 2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4.774"/>
    </inkml:context>
    <inkml:brush xml:id="br0">
      <inkml:brushProperty name="width" value="0.08571" units="cm"/>
      <inkml:brushProperty name="height" value="0.08571" units="cm"/>
      <inkml:brushProperty name="color" value="#E71224"/>
    </inkml:brush>
  </inkml:definitions>
  <inkml:trace contextRef="#ctx0" brushRef="#br0">1 0 15941,'50'15'50,"1"-1"1,45 14-29,-23-5-11,-5 0 12,-6 0-12,-8 1 0,-5 4-11,-9 2-67,-7 2 33,-7 0 23,-10-5-78,-7 0 33,-6-5 89,-8 1-33,-13 2 56,-14 2-45,-15 4 45,-5-3 101,1-2-90,11-8 236,10-7-56,14-4-370,9-5 89,5-1 34,2-1 11,11 1 0,5 0-11,15 2 34,6 0-34,5 2 0,4 2 0,-1 0 0,0 2-22,0-1-259,-4 0-201,1-1-526,-2-1-34,-3-2-919,0-2-784,-3-1 2745,-1-7 0,-15 5 0,-4-5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123"/>
    </inkml:context>
    <inkml:brush xml:id="br0">
      <inkml:brushProperty name="width" value="0.08571" units="cm"/>
      <inkml:brushProperty name="height" value="0.08571" units="cm"/>
      <inkml:brushProperty name="color" value="#E71224"/>
    </inkml:brush>
  </inkml:definitions>
  <inkml:trace contextRef="#ctx0" brushRef="#br0">123 11 17846,'0'-3'-684,"0"0"561,0 3 190,46-4-55,-8 5-12,43-2 0,-20 7-12,0 0-66,-8 2 78,-10 0 0,-13 1 0,-15 3 0,-7 11 347,-7 17 23,-16 25-236,-9 24-440,4-34 0,-4 0 317,-3 5 1,-2 1-12,-1 1 0,-2-1-29,0-2 1,-1-1-140,2-4 0,0-1-146,3-7 1,1-1-841,-20 34-1978,21-33 0,1-3 3132,-12 13 0,9-3 0,14-39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709"/>
    </inkml:context>
    <inkml:brush xml:id="br0">
      <inkml:brushProperty name="width" value="0.08571" units="cm"/>
      <inkml:brushProperty name="height" value="0.08571" units="cm"/>
      <inkml:brushProperty name="color" value="#E71224"/>
    </inkml:brush>
  </inkml:definitions>
  <inkml:trace contextRef="#ctx0" brushRef="#br0">31 412 15807,'-5'11'-45,"-9"51"45,12-30 33,-7 39-33,9-43 12,4-9 10,6-12 0,9-3-22,12-11-89,8-14-34,8-22-202,3-20 22,-1-16 270,-11-3 33,-10 2 0,-14 9 11,-8 12 34,-10 11 11,-11 11 381,-8 10-370,-12 10-67,-1 9 0,1 4-594,-5 19-694,15 8-629,1 21-783,19 10 2700,5 1 0,0-21 0,1-10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895"/>
    </inkml:context>
    <inkml:brush xml:id="br0">
      <inkml:brushProperty name="width" value="0.08571" units="cm"/>
      <inkml:brushProperty name="height" value="0.08571" units="cm"/>
      <inkml:brushProperty name="color" value="#E71224"/>
    </inkml:brush>
  </inkml:definitions>
  <inkml:trace contextRef="#ctx0" brushRef="#br0">0 1 19997,'6'4'-2263,"-2"-2"1792,-4-2-896,18 61-224,-9-35 190,15 42-940,-12-55-1850,-2-12 4191,-1-24 0,-5 14 0,-3-13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6.558"/>
    </inkml:context>
    <inkml:brush xml:id="br0">
      <inkml:brushProperty name="width" value="0.08571" units="cm"/>
      <inkml:brushProperty name="height" value="0.08571" units="cm"/>
      <inkml:brushProperty name="color" value="#E71224"/>
    </inkml:brush>
  </inkml:definitions>
  <inkml:trace contextRef="#ctx0" brushRef="#br0">255 28 12176,'-45'37'190,"0"1"1,3-4 0,5-4 694,8-3-235,3-7-258,9-8-292,8-5-100,4-5 0,5-1-280,0-1 191,6 0-1,8 0-44,9 0-34,10 0-347,1-5-35,0-2 449,-6-2 68,-8 0 33,-8 5 459,-6 2 1222,-5 2-1513,-17 0 45,-2 5 291,-12 1-11,5 4-246,6-1-247,9-5-112,5-2 33,5-2-291,0 0 102,9-3 144,10-11-223,16-11-393,7-14 315,0-6 313,-9 6 112,-15 3-336,-21 18 325,-20 4-202,-17 11-191,-8 15-1826,-2 12 2230,1 15 0,22-12 0,7-6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6.972"/>
    </inkml:context>
    <inkml:brush xml:id="br0">
      <inkml:brushProperty name="width" value="0.08571" units="cm"/>
      <inkml:brushProperty name="height" value="0.08571" units="cm"/>
      <inkml:brushProperty name="color" value="#E71224"/>
    </inkml:brush>
  </inkml:definitions>
  <inkml:trace contextRef="#ctx0" brushRef="#br0">1 334 17319,'1'11'886,"0"-2"-886,-1-9-146,0 0 169,36-11-1,0-4-11,39-12 68,-3-5-79,10-2-909,5-1-88,5 2-224,0 4-886,-4 0-425,-6 4-2275,-12-2 4807,-11 0 0,-29 11 0,-10 3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7.691"/>
    </inkml:context>
    <inkml:brush xml:id="br0">
      <inkml:brushProperty name="width" value="0.08571" units="cm"/>
      <inkml:brushProperty name="height" value="0.08571" units="cm"/>
      <inkml:brushProperty name="color" value="#E71224"/>
    </inkml:brush>
  </inkml:definitions>
  <inkml:trace contextRef="#ctx0" brushRef="#br0">364 177 13341,'-87'23'1054,"13"0"-774,57-5-280,2 3 33,4 0-33,3 1 0,5-4-56,0-6-33,3-5-124,6-4 11,8-4-694,11-14 33,12-11-123,6-20 426,5-12 33,-1-2 90,-5 5 437,-10 13 414,-13 16 674,-10 14-416,-7 8-11,-15 4 57,-7 0-136,-17 9-145,-10 6-34,-5 17-100,-6 10-186,18-5 1,0 2-118,-17 21-11,-6 15 11,37-34 0,14-12-11,7-12-224,24-7 201,6-9-168,25-18-392,6-15-174,8-28 1,1-7 812,-6 7 403,-4 0 1,-13 9 693,-35 39-1063,-20 7 100,-9 3 437,-19 2-280,-9 5-145,-4 7-191,3 8-23,5 4-862,11 4-1692,14 1-2588,11-2 5165,12-10 0,-1-7 0,3-10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8.891"/>
    </inkml:context>
    <inkml:brush xml:id="br0">
      <inkml:brushProperty name="width" value="0.08571" units="cm"/>
      <inkml:brushProperty name="height" value="0.08571" units="cm"/>
      <inkml:brushProperty name="color" value="#E71224"/>
    </inkml:brush>
  </inkml:definitions>
  <inkml:trace contextRef="#ctx0" brushRef="#br0">66 264 13352,'-39'26'91,"13"-11"-428,39-29-133,10-13-472,11-8 763,5-10-179,1 1 111,-2 1 191,-6 7 56,-8 11 112,-10 9 717,-7 8-201,-5 6 504,-7 1-371,-9 4-268,-12 9 1,-10 8-147,-6 10-90,3 4-66,4-1-191,11-5-135,7-8-89,10-5 224,4-8 112,3-1-56,13-4-56,8 0-268,17-8-248,10-11 124,2-11 324,0-9 68,-8 3 56,-14 10 550,-10 9 21,-12 10-280,-10 3-178,-12 2 55,-10 0 179,-9 0 101,2 3-213,7 0-189,9 1-416,10-2 202,4-1-404,4-1 180,6-2 280,5-6-224,9-4 33,-2-4-55,-2 2-191,-9 7-930,-4 2-3507,-4 5 4930,0-1 0,0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0.393"/>
    </inkml:context>
    <inkml:brush xml:id="br0">
      <inkml:brushProperty name="width" value="0.08571" units="cm"/>
      <inkml:brushProperty name="height" value="0.08571" units="cm"/>
      <inkml:brushProperty name="color" value="#E71224"/>
    </inkml:brush>
  </inkml:definitions>
  <inkml:trace contextRef="#ctx0" brushRef="#br0">10 318 16109,'8'-1'-840,"-2"0"840,-6 1 56,0 0 0,62-6-45,-36 5 112,48-5 90,-53 7 56,-4 6-258,-3 6-11,-7 10 370,-2 8-34,-9 9 0,-13 7-44,-14 6-147,-13 0 146,-2-1-21,3-12 77,11-10-89,12-15-258,11-7-90,6-7-549,3 0 303,9-1 269,10-1-45,22-8-112,14-5 45,13-10 11,4-3 123,-3 2 22,-3 0 23,-10 5-22,-9 4 11,-14 4 11,-10 6 0,-13 3 280,-5 2 537,-5 1 2,0 0-819,6 3 11,5 5 67,11 4-78,11 3 23,7-7-23,10-3 0,8-19 11,7-13-11,2-21 0,-3-10-22,-11 0-12,-14 3 12,-18 2-79,-11 1-67,-12-2 168,-12 1 459,-10 10-459,-11 10-134,-3 12-79,1 10-1434,0 5-1311,18 7-2287,3 13 5245,23 8 0,-5-5 0,5-1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1.906"/>
    </inkml:context>
    <inkml:brush xml:id="br0">
      <inkml:brushProperty name="width" value="0.08571" units="cm"/>
      <inkml:brushProperty name="height" value="0.08571" units="cm"/>
      <inkml:brushProperty name="color" value="#E71224"/>
    </inkml:brush>
  </inkml:definitions>
  <inkml:trace contextRef="#ctx0" brushRef="#br0">52 1 10686,'-14'52'175,"0"1"1,0-1 0,5-2 36,13 25-167,7 10-45,8 7-112,6 4-319,-12-46 0,2 0-332,12 46-570,2-7 22,-2-15 1,-6-18 1310,-3-23 0,-10-16 0,-3-13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0.569"/>
    </inkml:context>
    <inkml:brush xml:id="br0">
      <inkml:brushProperty name="width" value="0.08571" units="cm"/>
      <inkml:brushProperty name="height" value="0.08571" units="cm"/>
      <inkml:brushProperty name="color" value="#E71224"/>
    </inkml:brush>
  </inkml:definitions>
  <inkml:trace contextRef="#ctx0" brushRef="#br0">235 1 20490,'-51'13'-4916,"1"0"1,-30 11 4602,49-6 1,18-7-1,4-8 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2.931"/>
    </inkml:context>
    <inkml:brush xml:id="br0">
      <inkml:brushProperty name="width" value="0.08571" units="cm"/>
      <inkml:brushProperty name="height" value="0.08571" units="cm"/>
      <inkml:brushProperty name="color" value="#E71224"/>
    </inkml:brush>
  </inkml:definitions>
  <inkml:trace contextRef="#ctx0" brushRef="#br0">15 88 8534,'-4'-8'281,"1"1"-281,3 7 526,0 0-290,-2-11 66,1 6 135,-1-9-145,2 10-169,0 1 101,0 0-101,-1 1-1613,1 2 560,-1-3-1109,1-3 2039,4-3 0,-3 3 0,3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3.360"/>
    </inkml:context>
    <inkml:brush xml:id="br0">
      <inkml:brushProperty name="width" value="0.08571" units="cm"/>
      <inkml:brushProperty name="height" value="0.08571" units="cm"/>
      <inkml:brushProperty name="color" value="#E71224"/>
    </inkml:brush>
  </inkml:definitions>
  <inkml:trace contextRef="#ctx0" brushRef="#br0">107 270 14283,'0'-7'-829,"0"2"1299,0 5 629,0 0-338,-34 17-212,21 2-11,-27 21-213,31 1-202,2 5 23,5 1-57,1-5 68,2-6-123,9-8 145,3-7-21,16-7-125,6-7-33,9-4-33,7-16 21,4-10-100,3-20 89,-2-11 23,-8-6-22,-10 0 44,-12 2-22,-11 6 35,-9 5 54,-9 1 135,-12 6-224,-10 6 23,-16 6-23,-8 7-56,-6 4-483,-1 6-368,3 4-1032,3 3-2845,6 4 4784,2 0 0,19 0 0,6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3.763"/>
    </inkml:context>
    <inkml:brush xml:id="br0">
      <inkml:brushProperty name="width" value="0.08571" units="cm"/>
      <inkml:brushProperty name="height" value="0.08571" units="cm"/>
      <inkml:brushProperty name="color" value="#E71224"/>
    </inkml:brush>
  </inkml:definitions>
  <inkml:trace contextRef="#ctx0" brushRef="#br0">102 205 15235,'-29'41'683,"1"0"1,-17 33-224,52-40-80,12-3-234,17 1-45,19-8 67,12-7-55,11-9-113,0-15-46,-4-13-10,-10-14-56,-16-8 101,-15-3 0,-16 1-23,-10 0 34,-11 0 56,-14 1-56,-11 3 90,-17 2-202,-8 6 56,1 5-616,0 6-214,7 7-1209,11 6-1614,7 5 3709,7 3 0,11 0 0,1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230"/>
    </inkml:context>
    <inkml:brush xml:id="br0">
      <inkml:brushProperty name="width" value="0.08571" units="cm"/>
      <inkml:brushProperty name="height" value="0.08571" units="cm"/>
      <inkml:brushProperty name="color" value="#E71224"/>
    </inkml:brush>
  </inkml:definitions>
  <inkml:trace contextRef="#ctx0" brushRef="#br0">109 1 17129,'12'90'817,"4"3"-817,17-1-433,-15-43 1,0-1 460,1 0 0,1 0-17,16 38 11,-2-13 276,-8-18-287,-8-18 187,-8-14-142,-6-13 44,-3-4 147,-1-4 639,-8 0-886,-8-1-100,-16-1 10,-12-1-56,-8-8-223,-3-6-427,3-14-190,7-14-1860,9-18-3485,16-22 6331,13 29 0,3 3 0,2-10 0,2 6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415"/>
    </inkml:context>
    <inkml:brush xml:id="br0">
      <inkml:brushProperty name="width" value="0.08571" units="cm"/>
      <inkml:brushProperty name="height" value="0.08571" units="cm"/>
      <inkml:brushProperty name="color" value="#E71224"/>
    </inkml:brush>
  </inkml:definitions>
  <inkml:trace contextRef="#ctx0" brushRef="#br0">0 108 20233,'8'2'-303,"-2"-1"-336,-6-1 214,0 0 100,42 0 67,-14-3-437,37-5-560,-23-5-1086,4-6-1626,1-2 3967,-6-3 0,-18 11 0,-9 3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805"/>
    </inkml:context>
    <inkml:brush xml:id="br0">
      <inkml:brushProperty name="width" value="0.08571" units="cm"/>
      <inkml:brushProperty name="height" value="0.08571" units="cm"/>
      <inkml:brushProperty name="color" value="#E71224"/>
    </inkml:brush>
  </inkml:definitions>
  <inkml:trace contextRef="#ctx0" brushRef="#br0">177 1 18821,'0'5'-616,"0"-2"560,0-3 56,39 79 22,-6-17-467,0 3 0,3 3 456,-10-16 0,-1-3 6,1 2 0,-1 0-6,0-1 0,0 0 34,-1-3 0,-1-2-45,21 34 11,-6-17 11,-10-18 199,-10-18-221,-10-12 168,-4-8 112,-4-3-101,-15-2-179,-9-3 424,-53-20-553,26 7 0,-2-3-247,-1-2 1,0-1-34,-3-1 0,4-1-846,-14-12-2768,8-10 4023,9-11 0,25 22 0,7 2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985"/>
    </inkml:context>
    <inkml:brush xml:id="br0">
      <inkml:brushProperty name="width" value="0.08571" units="cm"/>
      <inkml:brushProperty name="height" value="0.08571" units="cm"/>
      <inkml:brushProperty name="color" value="#E71224"/>
    </inkml:brush>
  </inkml:definitions>
  <inkml:trace contextRef="#ctx0" brushRef="#br0">0 200 18552,'66'-19'-628,"-1"0"1,-3 2 0,-6 0-326,16-7 56,1 2-1814,1 1-3451,2 0 6162,-4 1 0,-30 10 0,-13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6.823"/>
    </inkml:context>
    <inkml:brush xml:id="br0">
      <inkml:brushProperty name="width" value="0.08571" units="cm"/>
      <inkml:brushProperty name="height" value="0.08571" units="cm"/>
      <inkml:brushProperty name="color" value="#E71224"/>
    </inkml:brush>
  </inkml:definitions>
  <inkml:trace contextRef="#ctx0" brushRef="#br0">0 41 6339,'7'-22'-560,"-2"5"560,-4 17 0,-1-1 0,1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7.506"/>
    </inkml:context>
    <inkml:brush xml:id="br0">
      <inkml:brushProperty name="width" value="0.08571" units="cm"/>
      <inkml:brushProperty name="height" value="0.08571" units="cm"/>
      <inkml:brushProperty name="color" value="#E71224"/>
    </inkml:brush>
  </inkml:definitions>
  <inkml:trace contextRef="#ctx0" brushRef="#br0">95 15 13969,'-52'-7'1938,"10"1"-1613,42 5 964,0 1-1132,0 17 280,0 7-90,2 20-302,4 3-34,2-4 45,3-5-44,0-9-12,-3-8 0,-2-9 33,-3-7-33,-2-3-5972,-1-2 5972,-7-5 0,5 4 0,-5-3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2.536"/>
    </inkml:context>
    <inkml:brush xml:id="br0">
      <inkml:brushProperty name="width" value="0.08571" units="cm"/>
      <inkml:brushProperty name="height" value="0.08571" units="cm"/>
      <inkml:brushProperty name="color" value="#E71224"/>
    </inkml:brush>
  </inkml:definitions>
  <inkml:trace contextRef="#ctx0" brushRef="#br0">1 320 10339,'55'-6'15,"0"0"0,-1 1 0,-4 1-4,16 0-11,14-1 0,10-2-500,-39 3 1,3-1 499,5 1 0,2 0 17,3 0 0,1-1-12,5 1 1,1-1 5,1 1 1,0 0-7,3-2 1,0-1-6,2 2 0,0-2 16,3-1 1,0-1-468,3-1 1,1-1 450,1-1 0,1 0-6,0-1 1,0 0-6,0 1 0,-2 1 11,-1 0 0,-1 2 0,-2 3 0,0 1 16,-2 1 1,0 1-11,-2 2 0,0 1 22,-1-1 0,0 2-17,-2-1 0,-1 1 11,-1 0 1,0 1-18,-2-1 1,0 0 5,-4 1 0,4-1 90,26 0 0,2-1-56,-24 0 0,1 0-34,22 0 0,0-1 11,-29 0 1,-3-2-23,2 1 0,1-1 0,-1-2 0,0 0-12,1 0 1,1 0 164,-2 0 1,2 0-148,26-3 0,1 1-6,-26 3 0,0 0-423,18-1 1,-3 1 444,15 2-22,-11 2 11,-17 1 449,-11 6-315,-13 2 1504,-10 8-1055,-6 0 222,2 18-793,-11-7 1013,4 15-968,-13-8-68,4 35 0,-7-5 0,2 31-57,-7-15-402,-3 3-112,-1-2-191,-1-6-695,0-10 1457,0-12 0,0-26 0,0-11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0.185"/>
    </inkml:context>
    <inkml:brush xml:id="br0">
      <inkml:brushProperty name="width" value="0.08571" units="cm"/>
      <inkml:brushProperty name="height" value="0.08571" units="cm"/>
      <inkml:brushProperty name="color" value="#E71224"/>
    </inkml:brush>
  </inkml:definitions>
  <inkml:trace contextRef="#ctx0" brushRef="#br0">1 26 11526,'0'-3'34,"0"0"1198,0 3-503,0-9-258,0 7-270,0-6-111,0 8-258,0 0 168,0 7 246,0 20 528,0 27-203,2 36-448,-1-32 0,0 3-1077,2 8 1,-1 3 1020,1 3 0,-1 1-28,1 1 1,0 0 16,-1-3 0,1 0-56,-1-4 0,0-1-156,0-6 0,0-1 162,-1-4 0,0-3-6,2 41-23,-1-20-66,0-20-438,1-19-22,1-15-807,3-12 1373,5-6-2684,3-21 2783,1-16 0,-6 8 1,-4-3-1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0.899"/>
    </inkml:context>
    <inkml:brush xml:id="br0">
      <inkml:brushProperty name="width" value="0.08571" units="cm"/>
      <inkml:brushProperty name="height" value="0.08571" units="cm"/>
      <inkml:brushProperty name="color" value="#E71224"/>
    </inkml:brush>
  </inkml:definitions>
  <inkml:trace contextRef="#ctx0" brushRef="#br0">1 421 10249,'41'-39'1008,"1"3"-929,-12 18 134,7 1-202,6-4 67,2 3-55,7-1 111,2 1-112,4 1 80,4 1 111,5 1-79,2 0-123,4-2 146,0-2-135,0-1 102,2 1-35,3 2 23,2 2 0,0 3-67,-4 0 123,-4 2-22,-6 2 22,-3 1-67,-3 2 34,0 0-91,-2 3 203,-1 0-91,-1 1-32,-5 1 368,14 9-447,-21-1-45,6 8 147,-24-3 278,8 23 314,-10 1-627,9 25-67,-12-2 34,1 5-46,-1 7-10,-1 7-674,0 8 674,-1 8 27,-11-45 0,0 0-255,5 48 272,-2 0-56,-5-4-11,-3-2 0,-2 0 56,-1-2-56,0-7-112,0-11-482,0-14-997,0-7-762,-2-19 369,-7 0 2179,-7-15 0,4-8 0,-1-2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1.250"/>
    </inkml:context>
    <inkml:brush xml:id="br0">
      <inkml:brushProperty name="width" value="0.08571" units="cm"/>
      <inkml:brushProperty name="height" value="0.08571" units="cm"/>
      <inkml:brushProperty name="color" value="#E71224"/>
    </inkml:brush>
  </inkml:definitions>
  <inkml:trace contextRef="#ctx0" brushRef="#br0">1 115 15907,'77'-12'82,"0"-1"0,-1 0 1,-3 1 91,-19 5 0,-1-1-46,5 1 1,1-1-397,2 1 1,0 1 395,3 0 1,2 2-101,1 0 0,1 1-6,2 2 1,-1 0-12,2 1 1,-1 0-12,-3 0 0,-1 0 5,0 0 1,-2 0-12,-3 0 1,-1 1-12,-3 0 0,0 1 11,-3-1 1,-2 1-421,47 4-437,-3-2-683,-5-1-2644,-2-2 4272,-7-11 1,-35 7 0,-14-7-1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1.405"/>
    </inkml:context>
    <inkml:brush xml:id="br0">
      <inkml:brushProperty name="width" value="0.08571" units="cm"/>
      <inkml:brushProperty name="height" value="0.08571" units="cm"/>
      <inkml:brushProperty name="color" value="#E71224"/>
    </inkml:brush>
  </inkml:definitions>
  <inkml:trace contextRef="#ctx0" brushRef="#br0">0 1 15963,'0'0'0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2.952"/>
    </inkml:context>
    <inkml:brush xml:id="br0">
      <inkml:brushProperty name="width" value="0.08571" units="cm"/>
      <inkml:brushProperty name="height" value="0.08571" units="cm"/>
      <inkml:brushProperty name="color" value="#E71224"/>
    </inkml:brush>
  </inkml:definitions>
  <inkml:trace contextRef="#ctx0" brushRef="#br0">189 43 13016,'1'-10'202,"0"1"34,-1 9 1197,0 0-838,-12-10-170,9 7-212,-10-7-146,13 10 124,0 0-112,-3 12 346,1 16-55,-4 26-112,-1 27-225,-2 16-5,3-44 0,0 1 5,0 0 1,0 0-17,-1-4 0,-1 0-6,-6 42 45,-3-12-45,1-12-22,0-8 0,3-13 0,3-7-34,4-9-560,2 3-179,3-9-135,1 0-481,6-9-797,10-7-1982,10-3 4179,8-18 0,-14 8 0,-4-10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283"/>
    </inkml:context>
    <inkml:brush xml:id="br0">
      <inkml:brushProperty name="width" value="0.08571" units="cm"/>
      <inkml:brushProperty name="height" value="0.08571" units="cm"/>
      <inkml:brushProperty name="color" value="#E71224"/>
    </inkml:brush>
  </inkml:definitions>
  <inkml:trace contextRef="#ctx0" brushRef="#br0">29 0 15191,'8'0'33,"-2"0"-33,-6 0 347,-7 58 202,4-10-263,-1 5 0,0 4-13,3 40-133,1-40 0,0 3-623,0 4 1,0 2 504,0 2 1,1 1-23,0 0 0,0-1-114,1-6 1,-1 0 113,0-5 0,0-1 34,0 42-22,0-13-24,0-11-268,0-11-773,-1-12-707,0-15-554,0-13-2034,-4-12 4652,-9-18 1,6 5 0,-5-9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567"/>
    </inkml:context>
    <inkml:brush xml:id="br0">
      <inkml:brushProperty name="width" value="0.08571" units="cm"/>
      <inkml:brushProperty name="height" value="0.08571" units="cm"/>
      <inkml:brushProperty name="color" value="#E71224"/>
    </inkml:brush>
  </inkml:definitions>
  <inkml:trace contextRef="#ctx0" brushRef="#br0">1 1 15549,'0'70'-34,"0"-1"1,-1 10-1,2 4-117,0 12 0,2 2-1151,0 2 0,1-1 1302,2-6 0,0-2 28,2-13 0,-1-5-28,0-12 0,1-4 696,8 26-708,0-26 157,1-20-2128,4-19-830,2-12 2813,2-37 0,-11 20 0,-3-19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906"/>
    </inkml:context>
    <inkml:brush xml:id="br0">
      <inkml:brushProperty name="width" value="0.08571" units="cm"/>
      <inkml:brushProperty name="height" value="0.08571" units="cm"/>
      <inkml:brushProperty name="color" value="#E71224"/>
    </inkml:brush>
  </inkml:definitions>
  <inkml:trace contextRef="#ctx0" brushRef="#br0">1 97 17633,'59'-21'-269,"1"1"0,0 2 0,0 4 269,-9 6 0,1 2-645,1 3 1,2 1 644,0-1 0,1 2-12,-1 2 1,1 3-64,-1 3 0,-1 4 75,1 4 0,-1 5-11,-2 7 0,-1 5 11,-2 5 0,-1 4 0,-1 6 0,-4 2 11,-1 5 0,-4 3 11,-1 4 1,-3 3 89,-3 3 0,-2 1-51,-4 6 1,-3 2-216,-2 3 0,-2 2 159,-4 3 1,-2 0-6,-2 1 0,-2 0 0,-1-4 0,-2-3-258,-1-5 1,-2-3-91,0-10 0,-1-2-1465,-1 5 0,-5-4-798,-13 15 2757,-16 3 0,12-54 0,-3-9 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4.153"/>
    </inkml:context>
    <inkml:brush xml:id="br0">
      <inkml:brushProperty name="width" value="0.08571" units="cm"/>
      <inkml:brushProperty name="height" value="0.08571" units="cm"/>
      <inkml:brushProperty name="color" value="#E71224"/>
    </inkml:brush>
  </inkml:definitions>
  <inkml:trace contextRef="#ctx0" brushRef="#br0">128 102 19314,'-73'-19'-426,"18"3"415,79 12 22,22-3 67,31-1-33,22-3-351,-41 6 0,3 0 306,6 1 0,3 0-12,6 1 1,2 2-275,7-1 1,2 2-595,3 0 1,1 0-745,0 0 1,1 0-742,-1 0 1,-2 0 2364,-2-3 0,-7 0 0,12 2 0,-25-5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005"/>
    </inkml:context>
    <inkml:brush xml:id="br0">
      <inkml:brushProperty name="width" value="0.08571" units="cm"/>
      <inkml:brushProperty name="height" value="0.08571" units="cm"/>
      <inkml:brushProperty name="color" value="#E71224"/>
    </inkml:brush>
  </inkml:definitions>
  <inkml:trace contextRef="#ctx0" brushRef="#br0">0 25 14495,'2'-7'124,"-1"1"144,-1 6 988,0 0-729,44-12 537,-17 17-739,42 2 90,-25 33-303,7 24-518,0 20 411,-25-35 1,-2 4 11,-1 1 0,-2 3-1,-1 2 1,-3 2 33,-2-2 1,-3 1-40,-2 0 1,-3 0-1,-2-3 0,-2 0-6,-1-3 1,-1-1-6,-1 39 45,0-11-45,-3-18-101,-4-2-313,1-28-539,-1-2-89,6-25-852,1-2-2206,0-4 4215,-3-15 0,3 11 1,-4-11-1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2.814"/>
    </inkml:context>
    <inkml:brush xml:id="br0">
      <inkml:brushProperty name="width" value="0.08571" units="cm"/>
      <inkml:brushProperty name="height" value="0.08571" units="cm"/>
      <inkml:brushProperty name="color" value="#E71224"/>
    </inkml:brush>
  </inkml:definitions>
  <inkml:trace contextRef="#ctx0" brushRef="#br0">1 136 12389,'81'-4'-228,"-1"0"0,0 0 0,-4-4-310,-19-2 1,-1-2-530,5-1 1,1 0 35,1 0 0,0 1 1031,1 0 0,-4 1 0,10 0 0,-18 2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287"/>
    </inkml:context>
    <inkml:brush xml:id="br0">
      <inkml:brushProperty name="width" value="0.08571" units="cm"/>
      <inkml:brushProperty name="height" value="0.08571" units="cm"/>
      <inkml:brushProperty name="color" value="#E71224"/>
    </inkml:brush>
  </inkml:definitions>
  <inkml:trace contextRef="#ctx0" brushRef="#br0">1 177 18653,'0'3'101,"0"0"-101,32 55 0,-1-9 22,-1 0 0,3 3 12,22 23-34,4-8 0,-1-10-34,-2-15 34,-4-12 0,0-13-22,-5-9-90,-1-11-34,-2-16 46,-6-17-551,-2-22-155,-8-16-460,-4-12-648,-3-7-1347,4-2-974,2 7 4235,7 16 0,-15 32 0,-2 17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771"/>
    </inkml:context>
    <inkml:brush xml:id="br0">
      <inkml:brushProperty name="width" value="0.08571" units="cm"/>
      <inkml:brushProperty name="height" value="0.08571" units="cm"/>
      <inkml:brushProperty name="color" value="#E71224"/>
    </inkml:brush>
  </inkml:definitions>
  <inkml:trace contextRef="#ctx0" brushRef="#br0">225 5 18384,'9'-2'-426,"-2"0"426,-7 2 12,0 0 44,7 7 134,2 19 101,9 22-179,5 26-112,6 11 0,1-2-56,0-14-78,-6-18 78,-7-18 33,-7-14 23,-5-10 12,-3-5-46,-2-4-100,-16 0-662,-8 0 381,-24-2-44,-7-6-986,-9-6-2085,0-12-930,2-8 4460,5-12 0,26 19 0,8 1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968"/>
    </inkml:context>
    <inkml:brush xml:id="br0">
      <inkml:brushProperty name="width" value="0.08571" units="cm"/>
      <inkml:brushProperty name="height" value="0.08571" units="cm"/>
      <inkml:brushProperty name="color" value="#E71224"/>
    </inkml:brush>
  </inkml:definitions>
  <inkml:trace contextRef="#ctx0" brushRef="#br0">0 151 17543,'61'-27'-1080,"-1"1"1,-2 1 0,-3 4-434,26-4 527,-3 9-67,-4 8-2151,-4 5 3204,-8 12 0,-26-7 0,-12 6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154"/>
    </inkml:context>
    <inkml:brush xml:id="br0">
      <inkml:brushProperty name="width" value="0.08571" units="cm"/>
      <inkml:brushProperty name="height" value="0.08571" units="cm"/>
      <inkml:brushProperty name="color" value="#E71224"/>
    </inkml:brush>
  </inkml:definitions>
  <inkml:trace contextRef="#ctx0" brushRef="#br0">1 1 20457,'4'1'-2656,"-1"0"1592,-3-1 380,69 37 225,-34-28 151,12 12 0,1-5-2124,-4-25 2432,2-14 0,-20 9 0,-6-6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462"/>
    </inkml:context>
    <inkml:brush xml:id="br0">
      <inkml:brushProperty name="width" value="0.08571" units="cm"/>
      <inkml:brushProperty name="height" value="0.08571" units="cm"/>
      <inkml:brushProperty name="color" value="#E71224"/>
    </inkml:brush>
  </inkml:definitions>
  <inkml:trace contextRef="#ctx0" brushRef="#br0">13 1 19863,'31'69'7,"0"0"1,-1-3-1,0-3-7,-5-14 0,0-3 23,23 40 33,-3-14-23,-4-8-33,-4-10 0,-6-8-11,-7-9-101,-7-14 112,-9-3-224,-17-4-45,-14-2-90,-19 2 46,-10-10-191,-5-2-1177,-1-22-280,4-17-3507,2-34 5468,28 21 0,3 1 0,-4-11 0,7 4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641"/>
    </inkml:context>
    <inkml:brush xml:id="br0">
      <inkml:brushProperty name="width" value="0.08571" units="cm"/>
      <inkml:brushProperty name="height" value="0.08571" units="cm"/>
      <inkml:brushProperty name="color" value="#E71224"/>
    </inkml:brush>
  </inkml:definitions>
  <inkml:trace contextRef="#ctx0" brushRef="#br0">0 179 19358,'58'-6'-975,"-1"0"0,-1 0 1,-1-3-561,36-14-415,-4-1 1,-9-4-1625,-14 0 3574,-18 3 0,-21 11 0,-14 4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8.395"/>
    </inkml:context>
    <inkml:brush xml:id="br0">
      <inkml:brushProperty name="width" value="0.08571" units="cm"/>
      <inkml:brushProperty name="height" value="0.08571" units="cm"/>
      <inkml:brushProperty name="color" value="#E71224"/>
    </inkml:brush>
  </inkml:definitions>
  <inkml:trace contextRef="#ctx0" brushRef="#br0">31 772 12479,'-5'-4'986,"0"1"-168,5 3 370,0 0-516,-9-23 23,7 16-214,-8-17-246,10 20-145,0 1 123,2-3-135,13 0 192,8-2-57,18-2-90,12 0-67,10-1-23,12-2 102,8 0-318,10-4 233,-42 8 0,2 0-448,4-2 0,2 0 470,4-1 1,2-1-28,5-1 0,1 0-1,4-2 1,0 0-28,2-1 0,1 0 56,1-2 0,0 1-17,1-1 0,0 0-28,-1 0 0,0 0-750,1-1 0,-1 1 755,0 0 1,-2 1-34,-2 0 0,1-1 6,20-2 0,0 0-1,-29 5 1,-1 0 10,14-1 1,-5 1-166,7-2 160,-18 5 242,-15 5-186,-13 3 640,-16 3-707,-7 0 1619,-11 2-3345,-2 0-1518,7 0-4543,3-10 7787,7-13 0,-6 7 0,-1-5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8.539"/>
    </inkml:context>
    <inkml:brush xml:id="br0">
      <inkml:brushProperty name="width" value="0.08571" units="cm"/>
      <inkml:brushProperty name="height" value="0.08571" units="cm"/>
      <inkml:brushProperty name="color" value="#E71224"/>
    </inkml:brush>
  </inkml:definitions>
  <inkml:trace contextRef="#ctx0" brushRef="#br0">1 22 23258,'0'-12'-493,"0"3"0,0 9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3.139"/>
    </inkml:context>
    <inkml:brush xml:id="br0">
      <inkml:brushProperty name="width" value="0.08571" units="cm"/>
      <inkml:brushProperty name="height" value="0.08571" units="cm"/>
      <inkml:brushProperty name="color" value="#E71224"/>
    </inkml:brush>
  </inkml:definitions>
  <inkml:trace contextRef="#ctx0" brushRef="#br0">0 1 15482,'6'68'638,"0"-1"1,-1 0 0,2-2-410,2-12 1,1-2-45,-1 6 0,0 0-56,1 4 0,0 0-642,-1 1 1,-1 0 590,1 2 0,-1 0-61,0-1 0,-1 0 5,-1 0 1,0 0-23,0-4 0,0 0 0,-2-5 0,0-2-138,2 40-131,0-15 246,-4-19-36,2-16-815,-2-14-325,1-17-829,-2-9-237,0-26-3023,-1-19 5383,-2-32 1,1 31 0,-1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3.826"/>
    </inkml:context>
    <inkml:brush xml:id="br0">
      <inkml:brushProperty name="width" value="0.08571" units="cm"/>
      <inkml:brushProperty name="height" value="0.08571" units="cm"/>
      <inkml:brushProperty name="color" value="#E71224"/>
    </inkml:brush>
  </inkml:definitions>
  <inkml:trace contextRef="#ctx0" brushRef="#br0">0 92 13240,'3'-3'304,"-1"2"367,-2 1-603,13 0 212,0 0-112,19 0-101,3 0-11,11 0-11,8 0-22,11 0 89,9-3-45,9 0 45,7-2-503,3 2 458,1 0-67,-3 3-157,-1-1 146,0-2 22,-1-1-11,2-2 56,-3-1-33,-4 0-1,-4 1-69,-8 0 103,-3 1-23,-6 2-10,-1-1-23,-4 1 22,3-1 12,-4 1-12,1-1 68,-3 1 145,-4 1 67,14 2-179,-14 0 308,12 0-408,-14 0 10,2 0-22,0 1 188,-2 2 70,-5 3 190,0 7-280,-14 0 45,2 10-44,-10 4 44,2 7-179,2 10 56,1 6 11,-1 7 89,-7-10 1,-1 2-11,9 31-135,-10-27 0,-1 0 89,5 30-134,-2-2-11,-3-3-212,-2-7 200,-3-7-324,1-3 247,-1-6-1200,2 11-156,-5-24-1682,0 4-1377,-3-28 4504,-1-9 0,-2-5 0,-1-4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6.684"/>
    </inkml:context>
    <inkml:brush xml:id="br0">
      <inkml:brushProperty name="width" value="0.08571" units="cm"/>
      <inkml:brushProperty name="height" value="0.08571" units="cm"/>
      <inkml:brushProperty name="color" value="#E71224"/>
    </inkml:brush>
  </inkml:definitions>
  <inkml:trace contextRef="#ctx0" brushRef="#br0">21 6 7336,'-3'-2'291,"1"0"7463,2 2-6914,-2 0-661,0 0 12,0 0-12,0 0 359,2 0-404,-2 0-89,0 0 314,1 0-651,-1 0 304,14 0-12,0 0 0,14 0-12,0 0 1,3 0 11,6 1 23,2-1-12,6 2 0,6-2-11,3 1 11,5-1-11,1 0 0,5 0 23,-7 0-12,1-1-11,-10 1 0,-11-2 0,-7 1 0,-12 0 11,-6 0 11,-5 1 1,-3 0 22,-1 0-1614,0 0-302,-1 0-2197,7 0 4068,4 0 0,-4 0 0,2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4.007"/>
    </inkml:context>
    <inkml:brush xml:id="br0">
      <inkml:brushProperty name="width" value="0.08571" units="cm"/>
      <inkml:brushProperty name="height" value="0.08571" units="cm"/>
      <inkml:brushProperty name="color" value="#E71224"/>
    </inkml:brush>
  </inkml:definitions>
  <inkml:trace contextRef="#ctx0" brushRef="#br0">36 1 11280,'-19'28'-1532,"3"-5"1,18-25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1.353"/>
    </inkml:context>
    <inkml:brush xml:id="br0">
      <inkml:brushProperty name="width" value="0.08571" units="cm"/>
      <inkml:brushProperty name="height" value="0.08571" units="cm"/>
      <inkml:brushProperty name="color" value="#E71224"/>
    </inkml:brush>
  </inkml:definitions>
  <inkml:trace contextRef="#ctx0" brushRef="#br0">150 0 9801,'-29'58'-167,"1"-1"1,-1 4 0,4-6 0,5 2 0,2-9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25.143"/>
    </inkml:context>
    <inkml:brush xml:id="br0">
      <inkml:brushProperty name="width" value="0.08571" units="cm"/>
      <inkml:brushProperty name="height" value="0.08571" units="cm"/>
      <inkml:brushProperty name="color" value="#E71224"/>
    </inkml:brush>
  </inkml:definitions>
  <inkml:trace contextRef="#ctx0" brushRef="#br0">0 62 9935,'7'-1'2163,"-2"0"-1872,-5 1 1099,0 0-909,0-3-89,0 2 2096,0-2-2477,2 3 12,3 0 89,4 2 22,5 3-112,4 1 12,4 5-34,4-3 11,4 4 68,9 0-68,5-1 34,3 0 55,5-1-32,-1-2-12,0 1-34,-1 0-11,1 1 56,0-1 24,30 7-13,-16-5-78,25 4 23,-23-8-23,6 0 11,4-3 45,5-1-268,-1-2 301,2 0-33,-8-1-34,-23 0 1,1 0 55,23 0-44,-24 0 0,0 0-12,23 0 0,5 0 1,3 0-23,3 0 89,1 0-16,-24-2 0,2-1-12,-15 1 1,1-1-12,14-1 1,0-2-6,28-4 33,-2 0 45,-3 0-56,-25 5 1,0 0-46,30-2 12,-31 3 0,-2 1-11,13-3 33,-7 2-23,-12-1-22,-9 1 236,-8 0-146,-9 1-1,-7 2-55,-6 0 78,-6 0 347,-6 1-369,-1-1-740,-2 1-772,0-2-1895,0-13-5411,-4-13 8717,-8-18 0,5 17 0,-5 2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34.575"/>
    </inkml:context>
    <inkml:brush xml:id="br0">
      <inkml:brushProperty name="width" value="0.08571" units="cm"/>
      <inkml:brushProperty name="height" value="0.08571" units="cm"/>
      <inkml:brushProperty name="color" value="#E71224"/>
    </inkml:brush>
  </inkml:definitions>
  <inkml:trace contextRef="#ctx0" brushRef="#br0">133 0 8019,'-74'60'0,"15"-11"0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41.746"/>
    </inkml:context>
    <inkml:brush xml:id="br0">
      <inkml:brushProperty name="width" value="0.05" units="cm"/>
      <inkml:brushProperty name="height" value="0.05" units="cm"/>
      <inkml:brushProperty name="color" value="#E71224"/>
    </inkml:brush>
  </inkml:definitions>
  <inkml:trace contextRef="#ctx0" brushRef="#br0">3 16 24575,'0'-4'0,"-3"1"0,6 3 0,-3 0 0,7 0 0,28 0 0,-17-4-3392,59 3 0,10 1 3392,-35-3 0,14 4 0,26 3 0,2 0 0,-22-1-887,6 0 887,-7 2 0,27 4 0,9 0 0,-8 0 0,-25-2-1365,20-1 1365,-22 2 0,24 3 0,14 2 0,0 0 0,-12-1 0,-24-4-830,-22-3 0,1-1 830,18 5 0,24 2 0,16 3 0,5 1 0,-4-1 0,-13-3 0,-22-2 1086,-6-3 1,3-1-1087,-7 1 0,20 2 0,14 1 0,9 1 0,3 1 0,-2-1 0,-8-1 0,-14-2 0,-18-1-874,16-2 1,2-1 873,-21 1 0,18 0 0,15 0 0,8 1 0,5 0 0,0 1 0,-5-2 0,-9 1 0,-15-2 0,-18-1 0,14 0 0,1-1 0,-18 0 0,18 1 0,14-1 0,9 1 0,4 1 0,-1-1 0,-4 0 0,-9-1 0,-15 1 0,-18-1 0,10 0 0,-1-1 0,-2 0 0,22 1 0,13-1 0,7 0 0,0-1 0,-8 1 0,-15-1 0,-22 0 0,-8-2 0,-1-1 0,13 1 0,23-1 0,10 1 0,-1-1 0,-13 0 0,-25 0 0,12-3 0,-7 2 0,22 1 0,-4-1 0,-28 0 1217,-26 1-1217,38-1 0,-8-1 0,-53 2 484,26 1 1,-33 3 0,0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2.031"/>
    </inkml:context>
    <inkml:brush xml:id="br0">
      <inkml:brushProperty name="width" value="0.08571" units="cm"/>
      <inkml:brushProperty name="height" value="0.08571" units="cm"/>
      <inkml:brushProperty name="color" value="#E71224"/>
    </inkml:brush>
  </inkml:definitions>
  <inkml:trace contextRef="#ctx0" brushRef="#br0">73 22 11302,'3'-17'-11,"2"13"459,1 29-111,2 18-80,-3 18 102,-2 20 44,-2 15-280,-2-41 0,-1 1-448,-2 2 0,-2 2 398,-1 2 0,-1 0-40,-3 1 1,1-1-1,0-1 1,0-1-34,2-3 0,0-2-6,2-4 1,1-1-17,-1 34 152,4-16-736,9-18-391,5-20-23,8-15-2005,6-19 3025,2-24 0,-12 12 0,-2-9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3.114"/>
    </inkml:context>
    <inkml:brush xml:id="br0">
      <inkml:brushProperty name="width" value="0.08571" units="cm"/>
      <inkml:brushProperty name="height" value="0.08571" units="cm"/>
      <inkml:brushProperty name="color" value="#E71224"/>
    </inkml:brush>
  </inkml:definitions>
  <inkml:trace contextRef="#ctx0" brushRef="#br0">1 488 13218,'0'9'191,"0"-3"-191,0-6 56,0 0-22,27 52-34,-9-27-23,28 38 23,-15-45 56,8-8 12,2-6-136,2-13 35,2-10-405,-7-14 46,-2-12-179,-10-5 100,-8-4 281,-9 0 190,-6 2-56,-7 4 123,-8 5 190,-6 9 394,-4 7 21,2 10-201,7 5-348,5 6-123,4 2-157,3 4 157,7 0 56,20 23-56,0-2 168,18 21-190,18 28 22,-23-25 0,17 26 11,-32-38 0,-6-6 0,-4-6 57,-5-8-68,-4-6 0,-2-4 67,-2-3-67,4-2 0,2-13 0,5-11 0,4-22 0,3-11 0,3-7 11,-2 1-11,-3 11 0,-5 15-67,-4 16 0,-4 13-45,-2 13 190,1 14 213,-1 14-224,2 12 101,0 3-157,4 0-11,5-8 0,5-8 0,8-9 56,4-11-11,27-14-22,-10-16-46,17-16-89,-21-16-11,-4-5 11,-8-1 112,-7 7 0,-11 13 269,-6 15-168,-5 11 89,-2 9-11,0 3-179,3 6 0,2 4 0,6 8 34,5 0-34,6-3 22,9-5 34,6-5-56,9-9-145,3-12-12,-1-8 134,-3-9 23,-13 3 0,-8 7 0,-13 10-100,-5 8 100,-5 4 44,-1 18 80,0 14 156,0 30 112,-2 18-568,0 20 232,1-44 0,0 2 33,0 1 1,1 2-23,0 1 1,2 2-46,5 22 0,3-1-22,-2-22 0,1-2-17,4 13 1,2-5 5,4 1-23,-5-20 34,-6-20 101,-3-14 78,-4-9 550,-8-7-606,-11-9 378,-15-8-311,-15-9-167,-12-2-23,-9 0 11,-5 2 0,-3 1 12,5 3 100,9 2-134,-2 0 11,27 8-728,2 1-1167,27 8-2956,5-3 4851,4-7 0,0 4 0,0-1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7.273"/>
    </inkml:context>
    <inkml:brush xml:id="br0">
      <inkml:brushProperty name="width" value="0.08571" units="cm"/>
      <inkml:brushProperty name="height" value="0.08571" units="cm"/>
      <inkml:brushProperty name="color" value="#E71224"/>
    </inkml:brush>
  </inkml:definitions>
  <inkml:trace contextRef="#ctx0" brushRef="#br0">2559 170 11425,'-64'-70'651,"5"11"-651,27 43-112,-7 3 33,-5 6 79,-14 2 45,-14 17-45,-16 13-577,36-4 1,-2 3 576,-5 5 0,-1 2 34,-5 4 0,-2 0 150,-6 2 1,0 1-118,-4 2 1,-2 1 161,-4 1 1,-2 0-152,-2 3 1,0 0-5,27-14 1,0 2 0,0-1 7,0 2 0,1-1 1,0 1 92,0 1 1,2-1-1,0 1-18,-23 16 0,2 2-12,8-3 1,3 2-23,9-3 1,4 2-7,9-1 1,6 1-34,8-1 0,7 4 17,6 32 0,12 3-79,10-18 1,7 1 14,2-8 0,3 3 1,6-5-33,15 8 1,14-6 31,9-12 0,12-3 1,0-6-31,-13-11 1,0-4-1,5-3-840,25 4 1,7-3 0,-3-8 854,-17-10 1,-3-6 0,1-3-38,2-5 0,1-5 0,0-1-199,-1-1 0,-1-3 0,0-3 199,-2-4 0,-2-4 0,0-2-38,-2-1 1,-1-2 0,-2-1-288,-2-1 0,-2-2 0,-1 0 269,-4 1 0,0-1 0,-1 0-182,22-17 1,-2-1 68,-6 6 1,-2-5-1102,-14 6 0,-1-4 0,-4 1-888,2-9 0,-5-1 2173,7-23 0,-10 5 0,-17 12 0,-15 10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7.599"/>
    </inkml:context>
    <inkml:brush xml:id="br0">
      <inkml:brushProperty name="width" value="0.08571" units="cm"/>
      <inkml:brushProperty name="height" value="0.08571" units="cm"/>
      <inkml:brushProperty name="color" value="#E71224"/>
    </inkml:brush>
  </inkml:definitions>
  <inkml:trace contextRef="#ctx0" brushRef="#br0">0 0 14204,'87'26'52,"1"0"1,-1 3-1,-1 3-52,-8 4 0,-1 3-1686,2 2 0,0 2 1708,0 1 1,-1 2-23,-4-2 0,-3 2 78,-4-2 0,-3 1-84,-7-2 1,-2 0 219,-9-1 1,-2 0-305,-8-2 0,-4 0-357,11 38 54,-21 1 236,-35 2-291,-7-35 0,-7-2 117,-14 6 1,-7-2-356,-13 7 1,-6-2 685,-7 2 0,-3 0 358,-2-1 0,-1-1-123,7-7 1,2 0-169,7-2 1,6-2-1894,-1 5 1934,53-11-108,71-43 0,-17 4 0,6-9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4.197"/>
    </inkml:context>
    <inkml:brush xml:id="br0">
      <inkml:brushProperty name="width" value="0.08571" units="cm"/>
      <inkml:brushProperty name="height" value="0.08571" units="cm"/>
      <inkml:brushProperty name="color" value="#E71224"/>
    </inkml:brush>
  </inkml:definitions>
  <inkml:trace contextRef="#ctx0" brushRef="#br0">482 0 14428,'5'0'-896,"-1"0"302,-4 0 594,-33 0 78,7 7 214,-31 3-146,13 8 156,1 3-279,1 2-1,3-1-22,5 3-22,7-3-68,7 3 12,8 0-34,7 1 67,3 4 34,11 2-45,9 4-169,14 2 46,10 0 11,5-3 22,2-3-22,17-2 168,-22-11 0,4-1-33,-32-11-35,-9 1 68,-6 2 628,-46 22-628,0 0 112,1-7 0,-3 1-112,-30 16 44,2-6-66,13-9 22,18-12-504,15-9-1513,17-16-2285,6-20 4302,21-30 0,-11 22 0,10-3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7.363"/>
    </inkml:context>
    <inkml:brush xml:id="br0">
      <inkml:brushProperty name="width" value="0.08571" units="cm"/>
      <inkml:brushProperty name="height" value="0.08571" units="cm"/>
      <inkml:brushProperty name="color" value="#E71224"/>
    </inkml:brush>
  </inkml:definitions>
  <inkml:trace contextRef="#ctx0" brushRef="#br0">1 45 14294,'3'-20'1893,"16"4"-1119,36 16-629,13 0-100,10 0-22,8 0-1214,10 3 1213,-43-2 1,2 0-12,2 2 0,2 0-5,3-1 0,0-1-1,-1 0 1,0 0-1,0 1 1,-2-1 5,-2-1 0,-1 0 33,-5 1 1,-1 0-45,43-1 0,-13 0 0,-9 1 0,-13-1 23,-14 2-23,-14-1 0,-14 0 937,-9-1-803,-5 0-2501,-2 1-1118,11 0-2218,13-3 5703,23-13 0,-18 10 0,2-9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4.650"/>
    </inkml:context>
    <inkml:brush xml:id="br0">
      <inkml:brushProperty name="width" value="0.08571" units="cm"/>
      <inkml:brushProperty name="height" value="0.08571" units="cm"/>
      <inkml:brushProperty name="color" value="#E71224"/>
    </inkml:brush>
  </inkml:definitions>
  <inkml:trace contextRef="#ctx0" brushRef="#br0">15 0 16176,'7'56'22,"0"-1"1,-1 4-1,-1 0 101,-4-3 1,-1 1-1011,0 5 0,0 2 948,-1 1 1,0 1 5,-2 0 1,0-1-24,-1-1 1,-2-2-45,1-2 0,0-3-33,-3 41 471,5-21-583,2-26-1,1-20-135,0-15 1031,0-10-1120,4-4 260,2-15-877,5-8 1001,1-17 53,-1-3-44,-4 5 44,-2 7 381,-3 11-448,-1 10-67,-1 4 67,0 4 224,0 10 292,0 11-281,0 16-235,0 11 0,0 3-123,0-3-57,12-11 12,8-11-527,18-14-504,8-12-885,6-22-22,4-14-818,-1-20 2924,-5-8 0,-23 27 0,-8 6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186"/>
    </inkml:context>
    <inkml:brush xml:id="br0">
      <inkml:brushProperty name="width" value="0.08571" units="cm"/>
      <inkml:brushProperty name="height" value="0.08571" units="cm"/>
      <inkml:brushProperty name="color" value="#E71224"/>
    </inkml:brush>
  </inkml:definitions>
  <inkml:trace contextRef="#ctx0" brushRef="#br0">147 302 8961,'-78'1'6420,"16"6"-6364,58 15-56,2 5 56,2 1-112,8 0 11,6-3-112,11-5 146,3-9 11,6-4-33,-1-6-46,2-8-122,-4-8-360,-4-9 12,-6-7 493,-8-1 0,-6 2 56,-5 5 538,-4 5 179,-2 8-448,0 6-269,1 4-78,2 2 78,1 11 168,2 10 100,5 17-268,13 27-33,0-18-34,11 5-23,-7-30 90,0-11 0,-1-5 0,-2-12-258,1-14 236,-1-16-449,-2-16 460,-4-4-23,-6 0 34,-5 7 179,-5 6-123,-6 9 35,1 6 301,-4 7-168,4 9-224,4 4-101,1 6 112,7 1 23,7 1-12,12 0 34,10 0-56,4 0 22,26-1-22,-15-3-78,15-3-774,-21-3-1198,-2-4-315,-3-2-615,-5-4 2980,-5-4 0,-14 10 0,-6 1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403"/>
    </inkml:context>
    <inkml:brush xml:id="br0">
      <inkml:brushProperty name="width" value="0.08571" units="cm"/>
      <inkml:brushProperty name="height" value="0.08571" units="cm"/>
      <inkml:brushProperty name="color" value="#E71224"/>
    </inkml:brush>
  </inkml:definitions>
  <inkml:trace contextRef="#ctx0" brushRef="#br0">8 1 15549,'-2'51'71,"0"0"0,0 0 0,1-1-71,1 32 22,0 6-412,0 1 390,2-2 0,7-4-44,7-9-158,12-10-706,8-15-1489,7-15-2141,7-17 4573,5-17 1,-23-2 0,-6-6-1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567"/>
    </inkml:context>
    <inkml:brush xml:id="br0">
      <inkml:brushProperty name="width" value="0.08571" units="cm"/>
      <inkml:brushProperty name="height" value="0.08571" units="cm"/>
      <inkml:brushProperty name="color" value="#E71224"/>
    </inkml:brush>
  </inkml:definitions>
  <inkml:trace contextRef="#ctx0" brushRef="#br0">1 0 7840,'0'0'0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8.107"/>
    </inkml:context>
    <inkml:brush xml:id="br0">
      <inkml:brushProperty name="width" value="0.08571" units="cm"/>
      <inkml:brushProperty name="height" value="0.08571" units="cm"/>
      <inkml:brushProperty name="color" value="#E71224"/>
    </inkml:brush>
  </inkml:definitions>
  <inkml:trace contextRef="#ctx0" brushRef="#br0">1766 159 11425,'-82'4'52,"0"0"1,-5 8-1,0 4-52,-8 7 0,-1 5-986,30-3 0,-1 2 0,0 2 1012,-2 3 0,0 2 1,1 0 186,1 3 0,1 0 0,1 2 97,2-1 0,1 1 0,2 0-118,-21 18 0,5 1 54,11-6 1,6 2-186,11-3 1,7 3-51,12-4 0,6 3 28,7 1 1,7 2-24,8 3 1,8 1 118,8 3 0,7 1-79,10 2 0,8-1 11,12 0 0,8-2-61,8-2 0,7-4 5,-18-21 0,3-3 0,1-2-11,4-2 0,2-2 0,2-4 7,3-4 1,2-3 0,1-3 6,2-1 1,2-3 0,0-4 15,3-5 0,0-4 0,0-4-294,5-2 1,0-4 0,0-4 289,2-5 0,0-4 0,-1-3-26,3-5 0,0-3 0,-1-3-84,-23 8 0,-1 0 0,1-3 0,1-4-4,1-4 1,3-5 0,0-2-1,-1-1 1,-5 2 87,-2 0 0,-3 1 0,-2 0 0,2-4 0,11-13 0,2-3 0,-2-1 0,-9 3 37,-11 4 1,-6 2 0,-4 0-38,-5 3 0,-3 0 0,-3 1-3,6-19 1,-9 0-60,-14-6 1,-11 3-91,-9 26 1,-8 4 117,-8-6 1,-7 7 1147,-33 6-1730,4 15-2040,11 14 2898,12 10 1,18 4 0,6 1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8.280"/>
    </inkml:context>
    <inkml:brush xml:id="br0">
      <inkml:brushProperty name="width" value="0.08571" units="cm"/>
      <inkml:brushProperty name="height" value="0.08571" units="cm"/>
      <inkml:brushProperty name="color" value="#E71224"/>
    </inkml:brush>
  </inkml:definitions>
  <inkml:trace contextRef="#ctx0" brushRef="#br0">0 1 16131,'0'0'0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9.089"/>
    </inkml:context>
    <inkml:brush xml:id="br0">
      <inkml:brushProperty name="width" value="0.08571" units="cm"/>
      <inkml:brushProperty name="height" value="0.08571" units="cm"/>
      <inkml:brushProperty name="color" value="#E71224"/>
    </inkml:brush>
  </inkml:definitions>
  <inkml:trace contextRef="#ctx0" brushRef="#br0">303 234 11560,'4'-51'123,"0"0"0,2-30 561,-4 50-594,-2 17-57,-6 8 57,-9 14-90,-13 8 504,-10 15-134,-5 13-23,0 4-134,3 4-90,7-6-112,10-4-22,8-8-78,9-5 55,3-3 34,9-3 11,12 2-11,11 3 0,17 5 112,3 6-112,3 2-112,-5 3 12,-8-1-102,-12 0 124,-13 20-113,-14-17 191,-18 13 202,-14-23-191,-13-4 112,-7-7-358,-19-10-1099,20-30-1030,-3-30-997,36-48 3361,12 26 0,3 2 0,0-15 0,3 3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0.023"/>
    </inkml:context>
    <inkml:brush xml:id="br0">
      <inkml:brushProperty name="width" value="0.08571" units="cm"/>
      <inkml:brushProperty name="height" value="0.08571" units="cm"/>
      <inkml:brushProperty name="color" value="#E71224"/>
    </inkml:brush>
  </inkml:definitions>
  <inkml:trace contextRef="#ctx0" brushRef="#br0">0 1 14981,'35'75'366,"1"1"0,-3 0 0,-4-2-310,-13-13 0,-4 0-647,2 6 0,-1 2 653,0 1 0,-2 1-29,-1 0 1,0 0-6,-1-4 0,0-1-28,-1-6 0,0-2 0,-1-7 0,0-2 386,10 29-397,-3-23 39,1-19-196,-1-18-90,4-10-369,1-14 550,4-19-785,1-19 694,0-21 168,-1-6 123,-2-10 358,-11 33 1,-2 6-325,-8 35-146,0 6 427,0 1-315,0 9 213,0 5-336,7 14 0,3 4-79,10 2-55,7-5-68,6-6-930,6-8 225,3-8-57,-3-4 90,-3-12 258,-7-3 583,-9-9 33,-9 2 537,-7 3-10,-4 7 1008,-3 4-292,-2 4-525,-2 1-281,2 0-303,2 0-134,2 0 45,9 8-45,6 4-22,11 7 10,7 0 24,3-8-24,0-4-144,-1-12-483,8-23 403,-18-2-447,-1-18 594,-18 12 89,-7 7 436,-4 7-21,-2 10-45,-5 7 112,1 4-449,6 4 79,1 14 191,5 9-135,1 19-168,7 6 33,6 1-33,8-2 0,18-1-11,-7-23 11,10-2 0,-10-29 0,-2-16-134,-1-14-12,-3-19-392,-7-3 337,-2-4 201,-8 9 78,-2 2-33,-4 21-11,-2 6 10,-1 19-44,1 3 23,3 1 78,5 0 111,5 0-111,20 3-101,-5-1-56,15 1 23,-9-2 33,2-1-381,4-6-482,0-8-885,1-8-146,0-11-1893,-2-4 3787,-5-4 0,-16 18 0,-8 3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0.215"/>
    </inkml:context>
    <inkml:brush xml:id="br0">
      <inkml:brushProperty name="width" value="0.08571" units="cm"/>
      <inkml:brushProperty name="height" value="0.08571" units="cm"/>
      <inkml:brushProperty name="color" value="#E71224"/>
    </inkml:brush>
  </inkml:definitions>
  <inkml:trace contextRef="#ctx0" brushRef="#br0">59 1 17588,'-7'7'0,"-17"48"0,17-9 39,-3 2 0,2 4-39,5 34-33,3 9-1323,10 1 1300,9-2-650,18-2-515,16-8-2432,14-11 3653,13-20 0,-34-24 0,-6-17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5.783"/>
    </inkml:context>
    <inkml:brush xml:id="br0">
      <inkml:brushProperty name="width" value="0.08571" units="cm"/>
      <inkml:brushProperty name="height" value="0.08571" units="cm"/>
      <inkml:brushProperty name="color" value="#E71224"/>
    </inkml:brush>
  </inkml:definitions>
  <inkml:trace contextRef="#ctx0" brushRef="#br0">2299 211 13846,'-69'-73'381,"2"11"-337,16 35 113,-7 6 34,-8 3 55,-15 9 46,-15 8-1078,40 11 0,-3 6 803,-7 5 0,-2 6-45,-5 13 0,-1 6-991,-7 10 1,0 5 1025,25-15 0,-1 2 1,0 1 3,-2 5 0,0 1 1,0 2-138,-2 3 0,0 1 0,1 1 294,0 2 0,0 2 0,2 0-75,1 0 1,2 1-1,1 0 49,4 0 0,2 1 1,3 0-50,4-2 0,4 0 1,2 1-24,6-3 1,3 1 0,5 0-26,-3 31 0,9-1-28,6-3 0,10-1-200,11-5 1,15-1 178,13-17 0,11 0 1,3-8-20,19 4 1,8-8-428,-4-13 0,8-3 1,-1-11 460,-11-15 0,0-9 0,0-6 45,7-7 0,0-6 0,1-4-60,4-4 0,1-5 1,-1-5-27,3-9 0,-1-5 0,-1-3 13,-21 10 0,-2 0 0,0-4 1,2-4 7,-2-1 0,2-6 0,0-2 0,-1 1 0,-5 2 9,15-14 0,-5 3 0,1-4 2,-10 7 1,2-3 0,-4 0 0,-8 5 19,6-14 1,-12 3-23,-9 6 0,-8 0 367,-9 4 1,-6 1-430,-6 4 0,-6 0 0,-7 4 1,-7 0-102,-12-6 1,-3 4-141,-18-15-109,-7 5-4182,40 47 5181,37 27 1,-14-8-1,18 13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1.017"/>
    </inkml:context>
    <inkml:brush xml:id="br0">
      <inkml:brushProperty name="width" value="0.08571" units="cm"/>
      <inkml:brushProperty name="height" value="0.08571" units="cm"/>
      <inkml:brushProperty name="color" value="#E71224"/>
    </inkml:brush>
  </inkml:definitions>
  <inkml:trace contextRef="#ctx0" brushRef="#br0">1 1 9756,'2'16'537,"6"10"-435,3 52 44,5 3 78,0 10-90,-3 4-927,-8-45 0,0 0 805,4 50 32,-2-6 158,1-6-247,2-13-123,3-12-598,4-16-881,2-17-437,3-16 2084,0-27 0,-8 8 0,-5-13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49.392"/>
    </inkml:context>
    <inkml:brush xml:id="br0">
      <inkml:brushProperty name="width" value="0.08571" units="cm"/>
      <inkml:brushProperty name="height" value="0.08571" units="cm"/>
      <inkml:brushProperty name="color" value="#E71224"/>
    </inkml:brush>
  </inkml:definitions>
  <inkml:trace contextRef="#ctx0" brushRef="#br0">46 73 6350,'-20'-32'280,"4"7"-471,14 20-514,-1 2 705,1-1 0,1 3 0,0-1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51.641"/>
    </inkml:context>
    <inkml:brush xml:id="br0">
      <inkml:brushProperty name="width" value="0.08571" units="cm"/>
      <inkml:brushProperty name="height" value="0.08571" units="cm"/>
      <inkml:brushProperty name="color" value="#E71224"/>
    </inkml:brush>
  </inkml:definitions>
  <inkml:trace contextRef="#ctx0" brushRef="#br0">327 1635 17342,'58'-27'44,"0"-1"1,-4 3 0,-5 5-56,0 11 67,-1 0-56,0 0 45,1-2-45,0 1 123,1-2-112,2 2 11,-2 0-22,0 2 0,-1 0 12,-3 2-12,0 0 11,0-1 11,0 0-22,1 0 11,-1 0-11,-2 2 0,-3 0 0,-3 1 0,-2 2 23,17-1 10,-14 1-33,14 0 45,-17 0-56,1-1 22,0 1 0,18-1 1,-11 1 10,12 0-11,-17 0 0,0 1-11,0-2 0,1 2 46,3-1-35,20 2-11,-9-1 11,14 1 1,-15 0 32,-2 0 12,3 0-56,-2 0 0,2 0 12,0-1-1,0 0 90,24-2-90,-17 0-11,17-1-11,-26 0 11,-3 1 33,-7-1-10,-5 1 21,-6-1-77,6-1 33,-12 2 33,3-2-21,-13 1-12,-1 0 22,-3 0-33,0 0 22,-3-2 11,2-2 46,1-4-46,8-9 23,-5 4-34,2-3 11,-8 9 1,-3 3-12,-2 0 56,-1 1 12,0-5-57,1-21 68,-1 2 22,3-15-112,-3 9 0,0 1 44,0 1-32,-2 0 10,2 0-22,-2-5 11,0-4-11,0-23-22,0 15 22,-5-15 33,-1 26 68,-6 1-101,-1 3 45,-1 4 0,1 3 67,-5-2-90,4 5-22,-5-1 23,4 4-68,-2 1 45,-1-1-23,-5-1-10,-3 1 22,-2 2 22,-3 0 0,-13-2-11,6 7-34,-8-3 34,12 9 45,3 1-45,2 0 0,3 3 0,1 0 56,-8-1-101,6 3 45,-11-1 0,5 4 0,-3 1-11,0 1 11,-4 0 0,3 0-11,-5 0 11,4 0 11,-17 0 0,15 0-22,-12 0 11,14 0 0,-4 0 11,1 0-11,-7 0 0,7 0 0,-3-2 0,1 1-11,-21-3 11,10 3 11,-12-2 1,19 3 32,1-1 1,-1 1-78,-5-1 112,0 0-68,-29 0-11,21 1-23,-20 0 57,28 0-68,1 0 46,2-1-35,0-1 46,3 1 21,0-3-44,4 2-11,-19-4 11,12 3 0,-15-2 0,16 5-11,-5-1 0,2 1-12,-3 0 46,2 0-12,-21 0-11,16 0 0,-14 0 0,21 0-11,7 0 11,0 0-11,4 0 11,1-1 0,-12 0-23,18 0 23,-6 0 0,22 1 11,8 0-22,4 0-348,4 0 326,0 3 10,0 9 23,0 9 11,0 13 1,0 5 44,0 2-112,3 0 56,0 0 0,1 1 0,2-1 0,-1 1 11,2 0 56,1 6-101,4 36 34,-3-16 0,1 27 12,-5-29-12,-2-1 0,-1-1 11,-1 3-11,-1-1 11,0 1 0,0-1 34,0 14-23,0-25-44,0 5 67,0-32-124,0-6 79,0-6 0,0-5 23,0-6-23,0-3-135,0-2-2307,8 2-2791,6-2 5233,11 0 0,-10 0 0,-2-2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1.011"/>
    </inkml:context>
    <inkml:brush xml:id="br0">
      <inkml:brushProperty name="width" value="0.08571" units="cm"/>
      <inkml:brushProperty name="height" value="0.08571" units="cm"/>
      <inkml:brushProperty name="color" value="#E71224"/>
    </inkml:brush>
  </inkml:definitions>
  <inkml:trace contextRef="#ctx0" brushRef="#br0">46 6 16748,'0'-3'168,"0"0"-235,0 3 100,-16 79 191,10-14-95,-3 3 0,0 4-595,7-17 1,1-1 526,0 3 1,0 1-62,1-1 0,0 0 16,2-2 1,1 0-61,7 41 15,6-14-374,5-21-617,1-19-101,7-21-1668,4-19-2433,5-31 5411,2-20 1,-17 13 0,-5 2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2.029"/>
    </inkml:context>
    <inkml:brush xml:id="br0">
      <inkml:brushProperty name="width" value="0.08571" units="cm"/>
      <inkml:brushProperty name="height" value="0.08571" units="cm"/>
      <inkml:brushProperty name="color" value="#E71224"/>
    </inkml:brush>
  </inkml:definitions>
  <inkml:trace contextRef="#ctx0" brushRef="#br0">1 402 17286,'1'4'22,"0"0"45,-1-4-67,17 56-145,-6-34 145,14 40 0,-8-52 33,1-6-33,6-3-112,5-10-179,7-12-180,2-19-436,-2-16 245,-3-9 595,-9-2 67,-8 10 90,-6 12 403,-6 20-34,-2 13-313,-1 8-135,-1 4-100,5 0 89,2 0 33,7 6 214,8 8-147,5 12-88,5 7 44,3 7 0,-1-1-12,2 1 13,-5-5-57,-3-6-57,-5-8 35,-4-8-101,-4-7-12,-4-4-21,-1-14-617,0-10 549,0-20 133,-1-11 58,-3-3 33,-1 9 258,-4 11 168,0 17-68,-1 10-358,0 7 0,1 2 101,2 5 235,14 19-325,2-4-11,16 10 0,1-18-313,8-7-169,6-16-78,5-10 156,2-18 393,-3-9-247,-4-1 202,-11 7 56,-12 13 695,-12 11 89,-8 11-459,-8 5 11,-9 12 1,-5 9-203,-7 15 45,-4 34-179,13-18-123,-1 16 123,22-33 56,9-7-56,17-12-594,12-8-190,12-19 661,4-6 123,3-14 22,-5 7-22,-7 10 515,3 43 136,-23 20 21,1 43-476,-26-39 0,-4 3-226,0 5 1,-1 1 135,-1 2 1,1 2 55,3 27 1,2 0-7,-2-26 1,1 0-84,3 16 0,0-5-73,3 6-229,-3-24 217,-4-22 12,-1-16 112,-4-14-112,0-3-100,-8-18 204,-13-12-104,-16-24-40,-4 8 1,-5-1 39,-25-23 6,20 27 0,1 3 480,-18-1-329,7 14-112,9 5 123,8 6-168,19 4-78,7 3-113,15-1 191,16-3 0,14-10-179,28-12-426,23-11-582,-27 16 1,2-1-389,8-3 1,5-3 1574,8-2 0,7-3 0,-10 5 0,-17 8 0,-3 1 0,25-11 0,0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2.187"/>
    </inkml:context>
    <inkml:brush xml:id="br0">
      <inkml:brushProperty name="width" value="0.08571" units="cm"/>
      <inkml:brushProperty name="height" value="0.08571" units="cm"/>
      <inkml:brushProperty name="color" value="#E71224"/>
    </inkml:brush>
  </inkml:definitions>
  <inkml:trace contextRef="#ctx0" brushRef="#br0">1 1 16737,'0'0'0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435"/>
    </inkml:context>
    <inkml:brush xml:id="br0">
      <inkml:brushProperty name="width" value="0.08571" units="cm"/>
      <inkml:brushProperty name="height" value="0.08571" units="cm"/>
      <inkml:brushProperty name="color" value="#E71224"/>
    </inkml:brush>
  </inkml:definitions>
  <inkml:trace contextRef="#ctx0" brushRef="#br0">1608 1 13392,'-63'22'-65,"0"0"0,0 0 0,-1 4 0,0 2 0,0 3-55,-3 4 1,0 3 0,1 2-986,0 4 0,-1 1 0,2 2 1209,-1 1 1,2 2 0,0 1 18,3-1 0,1 1 0,2 1-12,4 0 1,2 0 0,2 0 22,-15 24 0,5 1 195,11-3 1,7 1-325,11-3 1,7 1-6,7-6 0,7 0-6,8-3 1,8-1 11,7-8 0,8-4-46,8-3 1,7-5 17,11-7 0,6-6 22,9-6 0,4-7 0,10-3 0,4-7 44,11-9 1,3-7 136,-27-2 0,0-2 0,2-4-170,5-4 0,0-4 0,0-2-22,1-4 0,0-2 0,-1-2 27,-1-2 0,0-2 0,-1-1-65,-2-2 1,-1 0 0,-2-2-26,-4 2 1,-2-2 0,1-3-349,11-16 0,0-6 0,-6 3 142,4-7 0,-6 0-184,-14 12 1,-1-3 0,-9 3-585,-12 3 1,-8 1 565,-6 4 0,-4 0 1310,-1-45-828,-9 31 0,-2 4 0,1 4 0,-2-19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776"/>
    </inkml:context>
    <inkml:brush xml:id="br0">
      <inkml:brushProperty name="width" value="0.08571" units="cm"/>
      <inkml:brushProperty name="height" value="0.08571" units="cm"/>
      <inkml:brushProperty name="color" value="#E71224"/>
    </inkml:brush>
  </inkml:definitions>
  <inkml:trace contextRef="#ctx0" brushRef="#br0">1646 0 17409,'56'32'-139,"1"-1"1,-2 1 0,-2 3 138,-8 0 0,-2 1-56,-2 0 0,-1 0-56,32 29-123,-16-7 235,-18-5-45,-18 2 45,-12 7-56,-25 11-188,-21 15 210,5-37 0,-7 0-769,-10 4 1,-6 0 785,-10 5 0,-5-1 17,18-19 0,-2 0 0,-2 0 18,-4 0 1,-3-1 0,-1 0 33,-3 0 1,-2-1-1,0-1 15,-2-1 1,-1-1-1,0-2-67,0-2 0,0-2 0,1-1-8,4-3 1,0-1 0,1-3-10,-26 5 0,2-4-157,12-6 0,2-4-1883,11-3 1,3-4 2056,9-6 0,6-1 0,-4 0 0,18-6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967"/>
    </inkml:context>
    <inkml:brush xml:id="br0">
      <inkml:brushProperty name="width" value="0.08571" units="cm"/>
      <inkml:brushProperty name="height" value="0.08571" units="cm"/>
      <inkml:brushProperty name="color" value="#E71224"/>
    </inkml:brush>
  </inkml:definitions>
  <inkml:trace contextRef="#ctx0" brushRef="#br0">0 0 6238,'0'0'0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25.962"/>
    </inkml:context>
    <inkml:brush xml:id="br0">
      <inkml:brushProperty name="width" value="0.08571" units="cm"/>
      <inkml:brushProperty name="height" value="0.08571" units="cm"/>
      <inkml:brushProperty name="color" value="#E71224"/>
    </inkml:brush>
  </inkml:definitions>
  <inkml:trace contextRef="#ctx0" brushRef="#br0">27 17 12076,'-13'-4'1086,"2"1"-816,11 2 2586,0 1-2575,-1-2-259,1 1 404,-1-2-303,1 2 1244,0 0-1367,4 0 11,5 3 79,4 3-12,7 3-78,0 4 23,5 0-23,0 0 0,3 2 11,2-1-11,4 1 34,3-3-34,0 1 0,1-2-12,-3-2 24,-2 0 10,-1-3 45,14 2-67,-11-2 23,14 0 33,-15-1-45,5-1 56,0 1-11,5-2-34,3-1-33,28-1 11,-15 0 23,18 0-1,-22 0 0,-6-4 1,1 1-23,-4-4 67,-2 2 67,24-5-78,-16 4-33,19-3 67,-21 5-90,5-1 22,-1 0-10,2 1 10,2 0 12,-1 0-23,-2-2 22,24-1-33,-24 1 12,19-2-1,-29 4-22,-3-2 44,-1 3 12,-4-1-45,1 2 34,17-2-1,-13 1 23,10 0-45,-22 2 45,1 0-56,-2 1 12,4 0-12,3 0 0,2 0 0,3 0 78,28 0-44,-13 2 22,20 0-23,-19 3-33,0-1 0,2 0 11,1 0 23,1 0-34,5 0 11,0-2 23,3 1-12,-3-2 1,11 0-12,-21-1 0,4 0 90,-26 0-45,-2 0-34,-4 0 90,4 0-89,-11 0 55,1 0-33,-12 0-12,-3 0 23,-3 0-22,-3 0-12,1 0-4638,-3 0-3407,1-4 8023,-1-15 0,0 10 0,0-8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0.303"/>
    </inkml:context>
    <inkml:brush xml:id="br0">
      <inkml:brushProperty name="width" value="0.08571" units="cm"/>
      <inkml:brushProperty name="height" value="0.08571" units="cm"/>
      <inkml:brushProperty name="color" value="#E71224"/>
    </inkml:brush>
  </inkml:definitions>
  <inkml:trace contextRef="#ctx0" brushRef="#br0">84 115 14731,'-46'-13'896,"9"3"-761,37 9 178,0 1-313,12 0 90,5 0-56,15 2 55,6 1 12,5 1 157,5 0-56,7 0-79,4 1 34,12-2 22,5 1 34,10-1-34,7 1-146,-43-3 1,1 1-175,4-2 1,0 1 241,5-1 0,0 1-51,3-1 1,1 0-6,2 0 0,2 0-6,2-2 0,1 0 17,2-1 0,1-2-45,2 0 0,1-2-463,2 0 1,-1-1 456,2-1 1,0 1 28,-1-1 0,1 1 27,0 0 1,1 0-62,-1 2 0,0 0 33,-3 1 1,2 0 3,-12 2 1,3 0-1,-3 0-32,6 0 1,-2 1 39,17-1 0,-5 1 56,14 1-1,-15 0-55,-12 1 78,-12 0-100,-12 0 34,-9 0-193,-14 0 419,-9 0-1425,-11 0-287,-3 4-5361,-6 4 6790,-12 0 0,7 0 0,-6-6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1.780"/>
    </inkml:context>
    <inkml:brush xml:id="br0">
      <inkml:brushProperty name="width" value="0.08571" units="cm"/>
      <inkml:brushProperty name="height" value="0.08571" units="cm"/>
      <inkml:brushProperty name="color" value="#E71224"/>
    </inkml:brush>
  </inkml:definitions>
  <inkml:trace contextRef="#ctx0" brushRef="#br0">0 800 9700,'72'-15'0,"-1"-1"0,-2 2 0,-5 1 22,29-4-492,-43 7 0,1 0 475,3-2 1,2-1 10,3-1 1,2 0 0,1 0 0,1 0-12,4 0 1,1 1 5,0 0 1,0 0-7,2 1 1,1 0-314,0 1 0,-1 0 319,2-1 0,0 0-22,0-1 0,0 1-242,1-1 1,-1-1 252,1 1 0,-1-1 0,-2 0 0,-1 1 0,-2 0 0,-2 0 17,-2 0 0,-2 1-143,-3 1 1,0 0 181,-1 0 0,-1 1 17,-3 1 0,1 0 11,-1 1 0,1 0-34,-2 1 1,-1 0-29,1 0 1,-1 1-1,0-1 1,0 0-1,-1 0 0,-1 0-22,46-5 23,-7-2-12,-5 2 123,-10 2 90,-5 2 297,-1 3-454,1-2-22,9 1-40,-14-1 1,2 0-6,-14 1 0,0 0 180,19-3 0,-1 0-180,26-5 11,-3 0-11,-6 1 0,-7 1 0,-8 3 12,16-4-12,-26 6-12,15-1 1,-28 6 424,6 1 1,-1 1-448,0 1 34,37 2-90,-73 1 367,-6 3-277,-6 2 79,-3 1-68,-2 6 424,0 14-424,0 2 151,0 17-162,-2 2 179,1 9-145,-1 14 11,2 14 83,0-37 1,0 1-553,0 6 0,0 2 457,1 2 1,-1 0-18,1 0 1,-1 0-17,1-5 0,0 1-17,0 13 1,-1-1-18,-2 23-163,-1-37 1,-2-5-991,-9 4-572,-9-12 1759,-9-11 0,14-14 0,-1-10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3.444"/>
    </inkml:context>
    <inkml:brush xml:id="br0">
      <inkml:brushProperty name="width" value="0.08571" units="cm"/>
      <inkml:brushProperty name="height" value="0.08571" units="cm"/>
      <inkml:brushProperty name="color" value="#E71224"/>
    </inkml:brush>
  </inkml:definitions>
  <inkml:trace contextRef="#ctx0" brushRef="#br0">24 71 8142,'0'-9'1199,"0"3"-1019,0 6 324,0 0-258,-5-21-144,3 14 88,-5-15 34,5 19-45,1 1-44,-1 2-23,1 0-135,-1 0-66,2 1 89,-1 14 481,1 14-200,0 24-169,0 17 112,0 14-157,0 6 0,0 1-11,1-1-11,-1-7 0,1-8 11,-1-9-56,0-14-56,0-13 33,0-15-537,0-10-303,1-10-1568,2-8 2431,-1-17 0,1 11 0,-2-9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3.995"/>
    </inkml:context>
    <inkml:brush xml:id="br0">
      <inkml:brushProperty name="width" value="0.08571" units="cm"/>
      <inkml:brushProperty name="height" value="0.08571" units="cm"/>
      <inkml:brushProperty name="color" value="#E71224"/>
    </inkml:brush>
  </inkml:definitions>
  <inkml:trace contextRef="#ctx0" brushRef="#br0">1 575 12120,'65'-20'15,"0"1"0,-1 1 0,-3 1 19,32-3-721,-40 10 1,2-1 719,4-1 1,2 0-29,6-1 1,1 1 11,4 0 0,0-1 0,5 1 0,0 1-402,2 0 0,0 1 396,4 0 1,0 0-12,2 0 0,1 1-464,0-1 1,1 0 463,1 1 0,0 0 11,-2 1 1,0-1-183,-2 1 0,0 0 221,-2 0 1,-1-1 38,-1 1 1,0-1-17,-2 1 0,0 0 55,-1 0 1,-1-1-351,-1 1 1,-1-1 226,-1 0 1,0 0 16,-1 0 1,-1 0 85,0 0 0,1 0-103,-3 1 1,0-1-6,0 1 0,-1 0 0,-2 0 0,-2 0 0,-3 1 0,-2 0 0,-4 0 0,-2 2-34,40-6 1234,-12 7-1245,-14 1 597,-13 4-563,-9 8 1378,-10 8-1266,0 35 56,-15-2 789,-3 26-711,-13-9-156,-3 6-25,-8 8 2,-4-19 0,-2 2-56,1-13 0,-2 0-251,-6 17 0,-1-2 251,-11 27 22,-1-8-66,2-6-46,0-10-751,5-6-761,1-5-1333,4-7 2935,0-9 0,10-19 0,2-10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4.152"/>
    </inkml:context>
    <inkml:brush xml:id="br0">
      <inkml:brushProperty name="width" value="0.08571" units="cm"/>
      <inkml:brushProperty name="height" value="0.08571" units="cm"/>
      <inkml:brushProperty name="color" value="#E71224"/>
    </inkml:brush>
  </inkml:definitions>
  <inkml:trace contextRef="#ctx0" brushRef="#br0">0 0 5734,'0'0'0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3.059"/>
    </inkml:context>
    <inkml:brush xml:id="br0">
      <inkml:brushProperty name="width" value="0.08571" units="cm"/>
      <inkml:brushProperty name="height" value="0.08571" units="cm"/>
      <inkml:brushProperty name="color" value="#E71224"/>
    </inkml:brush>
  </inkml:definitions>
  <inkml:trace contextRef="#ctx0" brushRef="#br0">33 179 7650,'-4'0'380,"1"0"483,3 0-840,-6-19 111,3 9 68,-5-11-113,7 14 57,0 5 2443,1 1-270,-2 1-2196,0 0 1222,0 0-1345,6 0 67,2 0 11,5 2-78,2 0 23,0 0 77,4 0-100,1-2 0,2 1 68,4-1-46,0 0-11,2 0 45,-1 0 11,0 0-67,-3 0 0,-1 0 34,-1-2-23,-1 1-11,-1-1 0,-1 1-33,-3-1 33,-2 2 44,0-1-88,-4 1 32,2 0 24,-4 0-12,2-1 22,3 1 57,1-1-57,1 1-22,0 0 0,-5 0-11,-1 0-45,-2 0 56,-3 0 0,2 0 11,-2 0 45,-1 0-56,1 0-11,0 0 0,2 0 22,1 0-22,5 0 22,1 0-22,5 0 11,-2 0 0,1 0 22,-2 0-22,0 0-11,0 0 11,2 0 56,2 0-45,2 0-22,-1 0-22,2 0 33,-2 0 78,13 1-78,-9-1 45,9 2-23,-12-2-44,1 2 44,0-1-11,2 1 23,1-1-23,4 0-11,1 0 56,16-1-45,-11 0 1,10 0-1,-12 0 0,-2 0 34,2 0-45,-1 0 0,-2 0 33,15 0 1,-10 0-34,12 0 0,-9 0 134,3 0-55,7 0-12,2 0-45,4 0 12,-1-1 22,1 1-34,32-1 113,-14 0-91,-20 0 1,0 1-11,32-5 44,5-1-78,0-3 112,-1 0-67,-4 0-11,-4-1-34,-2 1 16,-26 3 1,1-1-5,25-3 44,14-2-56,-36 4-56,-12 0 56,-10 1 11,-12 2-11,-8 2-168,-8 2-874,-2 1-5827,-2 0 6869,-20 0 0,15 0 0,-14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3.641"/>
    </inkml:context>
    <inkml:brush xml:id="br0">
      <inkml:brushProperty name="width" value="0.08571" units="cm"/>
      <inkml:brushProperty name="height" value="0.08571" units="cm"/>
      <inkml:brushProperty name="color" value="#E71224"/>
    </inkml:brush>
  </inkml:definitions>
  <inkml:trace contextRef="#ctx0" brushRef="#br0">1 43 9901,'38'-28'953,"-2"13"-751,-18 28 313,1 11-336,1 9 23,0 4-22,-1 6-68,0 0-90,-4 2 45,-2-3-67,0-3-11,-3-6-79,2-7-403,0-6-605,1-9-482,0-5 1580,1-8 0,-6 1 0,-2-3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4.078"/>
    </inkml:context>
    <inkml:brush xml:id="br0">
      <inkml:brushProperty name="width" value="0.08571" units="cm"/>
      <inkml:brushProperty name="height" value="0.08571" units="cm"/>
      <inkml:brushProperty name="color" value="#E71224"/>
    </inkml:brush>
  </inkml:definitions>
  <inkml:trace contextRef="#ctx0" brushRef="#br0">1 477 11257,'52'-18'291,"1"0"1,1-2 0,-2 1-113,42-11-1863,-39 11 0,1 0 1790,8-3 1,2 0-102,7-1 1,2 1-41,6 0 1,2 1 45,5 0 0,1 2 17,3 1 0,1 1-34,1 2 1,1 1 10,1 0 1,-1 2 5,0 2 0,0 1 11,-2 0 1,1 1-23,-2 2 0,0 0 0,-1 1 0,0 1 5,-2 0 1,-1 2 28,-1-1 0,-2 1-68,-4 1 0,0 0 51,-5 1 0,-1-1-17,-5 1 0,-1 0 5,-4 0 1,-1 0-6,-6 3 0,-2 1 378,-4 0 1,-3 2-379,35 15 0,-18 5 11,-15 9 213,-15 5 460,-13 35-516,-12-12-56,-11 24 11,-15-23-33,-8 0-90,-10 0 11,-4-1-56,0-1 45,-1 3-11,-3 1-773,2 1 726,3-3 58,-1-3 0,20-28 0,-1-7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4.251"/>
    </inkml:context>
    <inkml:brush xml:id="br0">
      <inkml:brushProperty name="width" value="0.08571" units="cm"/>
      <inkml:brushProperty name="height" value="0.08571" units="cm"/>
      <inkml:brushProperty name="color" value="#E71224"/>
    </inkml:brush>
  </inkml:definitions>
  <inkml:trace contextRef="#ctx0" brushRef="#br0">1 0 9733,'0'0'0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8.279"/>
    </inkml:context>
    <inkml:brush xml:id="br0">
      <inkml:brushProperty name="width" value="0.08571" units="cm"/>
      <inkml:brushProperty name="height" value="0.08571" units="cm"/>
      <inkml:brushProperty name="color" value="#E71224"/>
    </inkml:brush>
  </inkml:definitions>
  <inkml:trace contextRef="#ctx0" brushRef="#br0">123 94 9767,'-68'13'1759,"14"-3"-1580,53-10-369,1 0 268,4 0-33,7-1 101,9-2-146,10 0 68,6-2-46,9 1 45,7 0-67,9 1 112,12-1 79,9-3-135,9 0 22,3-4-265,0 1 311,0-2-12,3-1 33,1 2-112,-46 6 1,1 1-280,0 1 1,-1 0 346,3 2 0,-1-1-96,1 2 1,0-1 50,-1 1 0,3 0-39,26 0 0,3 0 11,-20 0 0,0 0-485,23 0 0,0 0 457,-25 0 0,-2 0 0,3 1 0,-1 0-235,0 2 0,1 0 235,-2 0 0,0 0 44,0 2 1,1 0 39,25 0 0,0 0-67,-21-1 0,0 0-17,21 0 0,-2 0 39,-26-2 0,-4 0-6,1 0 1,-1-1 0,-1 0 0,-1 0-18,0 0 1,-1-1 16,-3 0 1,2 0 33,17 0 1,-1 0-12,31 0-45,-37 0 0,-2 0 0,16 0 90,-4 0-101,-5 0 0,-7 0 519,-7 0-452,-7 0-67,-6 0 23,3 0 1099,-9 0-1111,4 0 634,-11 0-656,0 0-537,4 1-2646,2 0 3194,4 0 0,-17 0 0,-3-1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2.297"/>
    </inkml:context>
    <inkml:brush xml:id="br0">
      <inkml:brushProperty name="width" value="0.08571" units="cm"/>
      <inkml:brushProperty name="height" value="0.08571" units="cm"/>
      <inkml:brushProperty name="color" value="#E71224"/>
    </inkml:brush>
  </inkml:definitions>
  <inkml:trace contextRef="#ctx0" brushRef="#br0">57 223 11437,'-4'-5'683,"1"2"23,3 3-684,-22-15-10,16 11-1,-16-11-22,22 14-146,0 0 157,5 1 0,4 0 11,8 0-11,5 0 11,5 4 12,4-1 10,4 3 146,3 0-78,4 0-45,2 2 90,7-1-79,4 1 113,9-2-79,6-2-101,3-2 78,1-1-67,-3-1 1,-5 0 100,-4 0-45,-3 0 0,-1 0-33,1 0 66,1 0-66,6-1 22,4-1 0,5 0-45,-17-1 0,2 1 0,31-2 11,-29 1 1,-1 0 0,21-1-46,0-3 46,-2 2 21,-23 1 1,1 0-45,33-3 17,-30 3 0,0 1 106,32-4-303,-43 5 1,1-1 179,1 0 0,0 1 39,0-1 0,0 1-28,-1 0 0,1 0 51,19 0 0,0 0-12,-15 0 1,0 0-6,17-1 0,0 0-45,-18 1 0,-2-2 33,2 1 1,0-1-29,2-1 1,-1 0-1,-1 0 1,0 0 50,-3 1 0,3-1 39,16 0 1,0 0-52,-18 1 1,0 0 5,16 0 1,-1 0-51,26 0 17,-44 2 0,0-1-17,1 0 0,0 0 0,1-1 0,0 0 5,-1-1 1,1 1 16,47-6-22,-3 0 11,-27 5 1,1 0-12,-17 2 0,0 1 0,17-1 0,-2 1 0,26 2 0,-1-1 11,-1 1 0,2-1-11,-3 1 22,-27 0 1,1 0-1,33 0-11,-36 0 1,-1 0-12,26 0 0,2 0 0,2 0-79,5 0 79,-2 2 34,1 2-34,-4 2-6,-25-1 1,0 0 5,-15-1 0,-1-1 0,17 2 0,-1-1 11,24 3-34,-4-1 23,-3 0 0,-3 0 0,-1 0-11,-22-2 0,2-1 78,31 4-78,-30-3 0,0-1 44,24 3-33,2-1 0,1-1 12,3 2-12,2-2-23,-25-3 1,2 0 22,-19 0 0,1 0 0,15-1 0,-2 0 0,20 0 0,-1 0 0,2 1-11,5 2 22,0 2 11,4 3-22,1 1-11,-27-3 0,1 0 22,-15-1 0,1-1 0,15 2 1,0 0-1,28-1 11,-48-3 1,0 0-7,0-1 1,0-1-6,3 1 1,-1-1-12,1 1 0,2-1 5,19 1 1,0 1-6,-20 0 0,-2 0 0,13 0 0,-4 1-34,3 2-31,-8 1 31,-8 4-481,0 4-1581,1 5-3932,6 2 6028,0-2 0,-23-8 0,-8-6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7.014"/>
    </inkml:context>
    <inkml:brush xml:id="br0">
      <inkml:brushProperty name="width" value="0.08571" units="cm"/>
      <inkml:brushProperty name="height" value="0.08571" units="cm"/>
      <inkml:brushProperty name="color" value="#E71224"/>
    </inkml:brush>
  </inkml:definitions>
  <inkml:trace contextRef="#ctx0" brushRef="#br0">88 66 8534,'-39'-24'168,"8"3"-145,25 14 10,1 1 13,2 2-13,0 2-44,2 2-923,1-1 0,0 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7.311"/>
    </inkml:context>
    <inkml:brush xml:id="br0">
      <inkml:brushProperty name="width" value="0.08571" units="cm"/>
      <inkml:brushProperty name="height" value="0.08571" units="cm"/>
      <inkml:brushProperty name="color" value="#E71224"/>
    </inkml:brush>
  </inkml:definitions>
  <inkml:trace contextRef="#ctx0" brushRef="#br0">194 1 12244,'-87'6'291,"15"-2"-179,59-1 56,3-3 145,3 0-100,5 0 1,0 0-214,7 0 78,1 0 34,7-1 11,5 0-44,3-1 55,5 1-67,4-1-22,-1 1-23,3 0 303,4 1-291,7 0 123,7 0-34,7 0-78,8 0 34,6 0-46,9 0-10,4 0-18,-19 0 1,2 1-6,-15 1 0,0 0-403,16 1 0,0 1 425,30 5-22,1 1 5,-48-5 1,-1-1 0,0 1 0,0-1 5,50 2-186,-5 1 209,-1-3 44,-28 0 0,0 1 1,33 1-51,-34-1 0,-2 0 5,17 3-33,-4-2 45,-6 2 45,2-2-90,-4-2 22,2 1-22,1-2 56,26 4-45,-22-2 34,21 3-45,-28-2 101,1 1-34,3-1-33,1-1 809,-1 1-838,-21-3 1,0 0-6,20 1 0,15 0 11,-39-2 228,-11 1-239,-8 0 11,-7 0-11,-9-1-22,-2-1-404,-6 0-1299,1-1-2119,5-2 3844,-2-17 0,0 12 0,-5-11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2.269"/>
    </inkml:context>
    <inkml:brush xml:id="br0">
      <inkml:brushProperty name="width" value="0.08571" units="cm"/>
      <inkml:brushProperty name="height" value="0.08571" units="cm"/>
      <inkml:brushProperty name="color" value="#E71224"/>
    </inkml:brush>
  </inkml:definitions>
  <inkml:trace contextRef="#ctx0" brushRef="#br0">0 299 11414,'80'0'26,"0"0"0,4 0 1,0 0 1,-3 0 0,0 0-1334,13 1 1,2-1 1353,-27 0 1,1 0 0,0 1 33,6-1 0,0-1 0,2 0-359,4-2 0,1-1 1,2-1 335,2-1 1,2 0 0,1-2-38,4-1 1,1-2-1,0 0-18,3-1 0,1 0 0,0 0 4,-25 3 0,1 0 1,0 0-1,-1-1-8,24-2 0,0 0 0,-2 0 0,-3 1 0,-1-1 0,0 1 0,-5 1 0,-1 0 0,-1 0 7,-4 1 1,-1 1 0,-1 0-50,-6 1 0,-1 1 1,-1 1 35,29-2 1,-2 2 5,-9 2 0,-2 1 5,-7 1 1,-1 0-150,-5 1 0,-2 0 149,-4 0 1,-1 0-6,-5 0 0,-1 1 0,-4 0 0,-1-1 0,42 1-11,-10 1-1,-13-2-346,-11 1 247,-9-1 111,8 0 0,-34 0 0,6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8.304"/>
    </inkml:context>
    <inkml:brush xml:id="br0">
      <inkml:brushProperty name="width" value="0.08571" units="cm"/>
      <inkml:brushProperty name="height" value="0.08571" units="cm"/>
      <inkml:brushProperty name="color" value="#E71224"/>
    </inkml:brush>
  </inkml:definitions>
  <inkml:trace contextRef="#ctx0" brushRef="#br0">36 50 6563,'-11'-24'717,"1"5"-504,6 16-34,1 1-101,1 1-89,0 1-157,1 0 515,0 0-167,0 1-68,1 1-45,0 2-45,0-1-11,0 1 12,0 1-23,0-2 0,0-1 471,0-1 559,0 0 1223,0 0-1783,0 1-4122,0 0 3652,0-7 0,0 3 0,0-3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8.905"/>
    </inkml:context>
    <inkml:brush xml:id="br0">
      <inkml:brushProperty name="width" value="0.08571" units="cm"/>
      <inkml:brushProperty name="height" value="0.08571" units="cm"/>
      <inkml:brushProperty name="color" value="#E71224"/>
    </inkml:brush>
  </inkml:definitions>
  <inkml:trace contextRef="#ctx0" brushRef="#br0">0 34 10328,'9'-18'728,"-1"3"-482,-1 14 45,0 1-223,-1 0 44,0 0 45,1 0 11,-1 0 0,3 2-134,1 8 302,1 8 56,5 15-56,-1 13-22,4 11-34,-1 15 45,-1 8-516,0 9 336,-4 5-89,1 3 225,-4 1-57,-2-1-179,-2-4 101,-3-6-135,0-7 123,-3-6-78,1-8-45,-1-10 79,0-12-68,0-9-33,0-14 11,0-4 437,0-11-425,0-3-12,0 0-448,0-3-516,0-14-258,0-8-828,0-21-68,0-9 2118,0-4 0,0 22 0,0 8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9.775"/>
    </inkml:context>
    <inkml:brush xml:id="br0">
      <inkml:brushProperty name="width" value="0.08571" units="cm"/>
      <inkml:brushProperty name="height" value="0.08571" units="cm"/>
      <inkml:brushProperty name="color" value="#E71224"/>
    </inkml:brush>
  </inkml:definitions>
  <inkml:trace contextRef="#ctx0" brushRef="#br0">1 1 13779,'0'83'586,"1"1"0,0 1 1,0-2-442,2-10 1,0 0-579,2 9 0,1 2 478,1 7 0,1 1-683,2 3 1,1 0 637,1 2 0,0-1 16,1-3 1,0-2-225,0-7 1,0-4 190,-1-8 0,0-6-112,-1-13 1,0-6-399,6 18-1,-3-34-660,-8-18 420,-1-27-3949,-5-21 4999,-10-32 1,8 25-1,-8-2 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9.978"/>
    </inkml:context>
    <inkml:brush xml:id="br0">
      <inkml:brushProperty name="width" value="0.08571" units="cm"/>
      <inkml:brushProperty name="height" value="0.08571" units="cm"/>
      <inkml:brushProperty name="color" value="#E71224"/>
    </inkml:brush>
  </inkml:definitions>
  <inkml:trace contextRef="#ctx0" brushRef="#br0">0 227 14708,'55'-23'7,"0"-1"1,-1 2 0,0 3-8,37 0-1301,-39 10 1,1 1 308,5-1 1,2 0-253,2-1 0,-1-2 1358,1-2 1,-5 0-1,11-3 1,-20-1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0.390"/>
    </inkml:context>
    <inkml:brush xml:id="br0">
      <inkml:brushProperty name="width" value="0.08571" units="cm"/>
      <inkml:brushProperty name="height" value="0.08571" units="cm"/>
      <inkml:brushProperty name="color" value="#E71224"/>
    </inkml:brush>
  </inkml:definitions>
  <inkml:trace contextRef="#ctx0" brushRef="#br0">489 1 15079,'-43'37'14,"0"1"1,1 1 0,4 3 19,-11 41-34,24-36 0,-1 1-760,-2 2 1,1 1 770,1 1 0,2 0-11,0-3 0,3 1 386,-13 41-453,11-12 67,12-17 229,6-15-296,13-16 33,14-8 34,18-9-67,17-6 123,11-5-123,5-3 123,2-5-101,-8-3 874,-9-4-863,-12 1 42,-15 6-165,-13 2 157,-11 9 56,-14 12-56,-16 16 33,-18 19-10,-19 12-423,26-28 0,-1 0 400,-36 33-34,7-7-806,10-18-1883,26-30 2723,16-39 0,13 7 0,6-16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0.854"/>
    </inkml:context>
    <inkml:brush xml:id="br0">
      <inkml:brushProperty name="width" value="0.08571" units="cm"/>
      <inkml:brushProperty name="height" value="0.08571" units="cm"/>
      <inkml:brushProperty name="color" value="#E71224"/>
    </inkml:brush>
  </inkml:definitions>
  <inkml:trace contextRef="#ctx0" brushRef="#br0">155 1 17095,'60'8'-11,"1"-1"0,-5 0 0,-5 0-23,4 5-67,-3 1-280,-3 6 112,-10 5-313,-10 10 582,-15 12 123,-14 15-78,-24 16 11,5-32 0,-5 0-56,-7 5 0,-4 0 50,-3 0 0,-1-1-240,-1-1 1,1-1 217,2-5 0,1-2 39,-24 27-83,16-17 16,18-17-78,14-12 10,9-11 68,23-5 56,11-4 321,20 0-422,4-1-37,-5 0 4,-10 4-135,-14 7 213,-13 14 45,-11 17-34,-21 17 79,-16 15-85,9-32 1,-4-1 33,-2 2 0,-3 0-22,-11 6 0,1-3-62,-14 8-1008,0-8-3059,44-68 4112,18-30 0,-1 13 0,5-4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208"/>
    </inkml:context>
    <inkml:brush xml:id="br0">
      <inkml:brushProperty name="width" value="0.08571" units="cm"/>
      <inkml:brushProperty name="height" value="0.08571" units="cm"/>
      <inkml:brushProperty name="color" value="#E71224"/>
    </inkml:brush>
  </inkml:definitions>
  <inkml:trace contextRef="#ctx0" brushRef="#br0">229 235 14540,'0'60'280,"0"0"0,-1-6 1,2-5-191,0 2-90,1-15 0,5-13 78,3-10 135,6-6-191,6-5-22,6 0 23,7-15 89,2-13-101,2-23-22,-2-17 22,-10-9 90,-8-3-57,-11 4-44,-13 9 23,-17 11 111,-16 11-67,-50 14-67,15 13 0,22 13 0,2 4-22,-17 11 11,12 3-90,15 3-358,17-1-640,13-4 2,21 4-1346,20-1-1008,25-1 3451,23-5 0,-33-5 0,-5-5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510"/>
    </inkml:context>
    <inkml:brush xml:id="br0">
      <inkml:brushProperty name="width" value="0.08571" units="cm"/>
      <inkml:brushProperty name="height" value="0.08571" units="cm"/>
      <inkml:brushProperty name="color" value="#E71224"/>
    </inkml:brush>
  </inkml:definitions>
  <inkml:trace contextRef="#ctx0" brushRef="#br0">95 577 15795,'26'71'112,"-2"-14"-112,-11-50 68,5-4 88,6-16-156,8-13 34,8-27-235,3-19 212,0-17 22,-23 43 1,-3-1 78,8-46-101,-11 13 102,-9 13-57,-22 17 157,-9 14-68,-23 12-145,-10 11-22,-5 7 11,0 6 11,6 9-90,11 4-269,14 6-851,16 5-537,13 3 1800,51 18 0,-33-23 0,33 7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667"/>
    </inkml:context>
    <inkml:brush xml:id="br0">
      <inkml:brushProperty name="width" value="0.08571" units="cm"/>
      <inkml:brushProperty name="height" value="0.08571" units="cm"/>
      <inkml:brushProperty name="color" value="#E71224"/>
    </inkml:brush>
  </inkml:definitions>
  <inkml:trace contextRef="#ctx0" brushRef="#br0">1 1 7291,'0'0'0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2.924"/>
    </inkml:context>
    <inkml:brush xml:id="br0">
      <inkml:brushProperty name="width" value="0.08571" units="cm"/>
      <inkml:brushProperty name="height" value="0.08571" units="cm"/>
      <inkml:brushProperty name="color" value="#E71224"/>
    </inkml:brush>
  </inkml:definitions>
  <inkml:trace contextRef="#ctx0" brushRef="#br0">1 0 14731,'4'0'22,"-1"68"0,-3 6-800,1-3 1,1 6 816,1-4 0,2 0-425,1 8 1,0 1 391,3 2 0,0 1 10,0 1 1,1-1-34,0-4 1,0-1 10,0-6 0,1-3-56,-1-8 1,0-2-327,0-9 0,0-4-766,10 26-67,-1-28 381,2-23-82,0-38 922,-1-32 0,-9 14 0,-2-9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2.419"/>
    </inkml:context>
    <inkml:brush xml:id="br0">
      <inkml:brushProperty name="width" value="0.08571" units="cm"/>
      <inkml:brushProperty name="height" value="0.08571" units="cm"/>
      <inkml:brushProperty name="color" value="#E71224"/>
    </inkml:brush>
  </inkml:definitions>
  <inkml:trace contextRef="#ctx0" brushRef="#br0">1 1 8826,'0'0'0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3.350"/>
    </inkml:context>
    <inkml:brush xml:id="br0">
      <inkml:brushProperty name="width" value="0.08571" units="cm"/>
      <inkml:brushProperty name="height" value="0.08571" units="cm"/>
      <inkml:brushProperty name="color" value="#E71224"/>
    </inkml:brush>
  </inkml:definitions>
  <inkml:trace contextRef="#ctx0" brushRef="#br0">1 1382 12692,'0'4'0,"35"-53"0,17 4 11,-3-3 0,5-4-2841,7 8 0,4 1 2841,9-5 0,4-2 11,-20 14 1,1-1-1,2 0 10,5-2 1,1 0-1,1 0-32,5-3 0,1 1 0,1 0 11,5-1 0,1 1 1,1 0 36,2 1 1,1 1-1,0 0-3,3 1 0,1 2 0,1 1-16,-1 2 1,1 2 0,1 1 11,0 2 1,1 1-1,0 2-4,1 3 1,0 2-1,1 2-37,-1 2 0,0 2 0,0 2-191,0 3 0,0 2 1,0 2 190,-3 1 0,-1 1 0,0 3-12,-2 4 1,-1 3 0,-1 2-156,-4 0 1,-1 3 0,-2 2 236,-3 2 1,-1 4 0,-2 1-53,-3 0 1,-1 3 0,-2 1 11,-4-1 0,-1 2 0,1 2-34,14 11 0,1 5 1,-5-2 3,7 8 0,-4 1 29,-16-9 1,2 3 0,-9-1 723,-6 3 0,-7-1-753,-5 1 0,-5 1-11,-4 1 0,-5 3-6,-5 3 0,-4 2-28,-2 3 1,-5 3-259,-5 5 0,-5 1-319,-4 2 1,-4 1-338,-5 2 1,-5-2-375,-6-1 0,-4-2 1333,-4-4 0,0-6 0,-6 10 0,5-23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3.769"/>
    </inkml:context>
    <inkml:brush xml:id="br0">
      <inkml:brushProperty name="width" value="0.08571" units="cm"/>
      <inkml:brushProperty name="height" value="0.08571" units="cm"/>
      <inkml:brushProperty name="color" value="#E71224"/>
    </inkml:brush>
  </inkml:definitions>
  <inkml:trace contextRef="#ctx0" brushRef="#br0">1 1278 14719,'86'-4'120,"0"-1"0,9-2 0,2-2 66,-28 0 1,1 0 0,2-1-1099,8-3 1,2 0-1,2-2 1005,6-1 1,1-2-1,1-1-52,3-1 0,0-1 1,2-1 25,-23 5 0,2-2 1,-1 0-1,0 0-648,2-1 1,-1-1 0,1 0-1,-1-1 606,1 0 0,0-1 1,1 0-1,-1 0-17,0-2 1,1 0-1,-1 0 1,0 0-8,-1-1 0,-1 1 0,0-1 0,0 0-1,-3 1 0,-1-1 0,0 0 0,-1 0 3,18-7 1,-2 1 0,0 0-4,-6 2 0,-2 1 0,-1 0 22,-6 2 1,-2 0-1,-2 1-22,27-8 0,-4 2-6,-9 3 1,-3 1-1,-8 5 1,-3 2-109,-7 3 0,-2 2-116,-8 3 1,-2 2-1048,31-3-4047,-8 6 5324,-36 8 0,-6 0 0,-27 2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259"/>
    </inkml:context>
    <inkml:brush xml:id="br0">
      <inkml:brushProperty name="width" value="0.08571" units="cm"/>
      <inkml:brushProperty name="height" value="0.08571" units="cm"/>
      <inkml:brushProperty name="color" value="#E71224"/>
    </inkml:brush>
  </inkml:definitions>
  <inkml:trace contextRef="#ctx0" brushRef="#br0">43 277 8333,'-8'10'-67,"2"-1"134,6-9 617,0 0-595,-12 1 1,8-1 44,-8 1 191,12-1 1725,0 0-2016,8 0-34,4-2-67,9-2 56,2-5 22,2-3 11,3-2 23,0-1-45,3-2-11,-2-1 11,4-2 45,1 0-34,3-1-11,2-1-359,-1-3-458,1 1-282,-2 1-626,-3 2 1725,-4 5 0,-14 7 0,-6 3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496"/>
    </inkml:context>
    <inkml:brush xml:id="br0">
      <inkml:brushProperty name="width" value="0.08571" units="cm"/>
      <inkml:brushProperty name="height" value="0.08571" units="cm"/>
      <inkml:brushProperty name="color" value="#E71224"/>
    </inkml:brush>
  </inkml:definitions>
  <inkml:trace contextRef="#ctx0" brushRef="#br0">444 1 8322,'-33'46'115,"1"1"1,0-1 0,3-3-105,-11 17-11,-2 5-45,-1 1 45,1-4 67,1-5-67,6-12-190,6-10-23,8-15-1882,6-9 2095,8-12 0,4 0 0,3-3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678"/>
    </inkml:context>
    <inkml:brush xml:id="br0">
      <inkml:brushProperty name="width" value="0.08571" units="cm"/>
      <inkml:brushProperty name="height" value="0.08571" units="cm"/>
      <inkml:brushProperty name="color" value="#E71224"/>
    </inkml:brush>
  </inkml:definitions>
  <inkml:trace contextRef="#ctx0" brushRef="#br0">1 0 8961,'15'50'425,"1"0"1,7 37-426,-17-45-45,-2-8-56,0-11-11,2-10-672,1-8-830,2-7 1614,-1-18 0,-3 12 0,-2-11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127"/>
    </inkml:context>
    <inkml:brush xml:id="br0">
      <inkml:brushProperty name="width" value="0.08571" units="cm"/>
      <inkml:brushProperty name="height" value="0.08571" units="cm"/>
      <inkml:brushProperty name="color" value="#E71224"/>
    </inkml:brush>
  </inkml:definitions>
  <inkml:trace contextRef="#ctx0" brushRef="#br0">1 36 12960,'59'-7'45,"0"-1"0,-3 2 0,-7 0-157,-11 1-146,3 2-235,-2 2 213,-4 1-415,-6 0 326,-8 7 324,-5 4-22,-8 9 0,-4 6 67,-2 4-381,-2 5-482,-7 4 145,-4 1-402,-8 0 672,-5-3 448,-2-4 370,0-5 324,0-6 259,3-7-259,3-3-99,5-6 110,6-2-268,4-3-437,3-1-101,2 0 168,11 0 12,3-4-79,12 0-45,0-5 45,0 1-11,-2-3-404,0-1-77,-1-7-472,0-5 34,-1-11-796,2-9 1726,0-7 0,-10 21 0,-2 5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609"/>
    </inkml:context>
    <inkml:brush xml:id="br0">
      <inkml:brushProperty name="width" value="0.08571" units="cm"/>
      <inkml:brushProperty name="height" value="0.08571" units="cm"/>
      <inkml:brushProperty name="color" value="#E71224"/>
    </inkml:brush>
  </inkml:definitions>
  <inkml:trace contextRef="#ctx0" brushRef="#br0">1 75 9957,'5'-46'1032,"-2"17"-696,-4 45 0,-1 13-112,1 12 11,1 6-100,0 4-113,0 2 34,0-2-45,1 0 23,3-3-23,1-1 0,2-2-11,0-3-134,1-5 44,1-7-66,3-10 21,1-9-112,11-16-268,-3-18-112,8-18-617,-6-18 1020,1-9-314,-3-5 577,-9 22 0,-2 0 230,2-17 135,-2-9-68,-9 50-180,-1 14-122,0 8 492,0 10 58,0 10-47,0 15-246,0 15 80,1 12-69,7 10-246,3 7 45,6 4 33,1 3-134,-2-7-45,0-11-156,-2-17-416,0-20-402,-2-14 33,0-19-1412,-2-22 2398,-1-24 0,-5 17 0,-1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893"/>
    </inkml:context>
    <inkml:brush xml:id="br0">
      <inkml:brushProperty name="width" value="0.08571" units="cm"/>
      <inkml:brushProperty name="height" value="0.08571" units="cm"/>
      <inkml:brushProperty name="color" value="#E71224"/>
    </inkml:brush>
  </inkml:definitions>
  <inkml:trace contextRef="#ctx0" brushRef="#br0">5 64 12535,'-3'-7'101,"1"1"-101,2 6 33,0 0-10,29-9-23,-8 2 0,29-9 22,-12 7-44,5 2 55,1 4-33,-1 3 0,1 11-33,-3 4-1,-1 15-112,-3 6 135,-4 6-56,-5 3-135,-6 3 202,-6 1 45,-3 4-45,-4 1-168,-5 3-527,-2-2-750,-2-7-975,0-12 2420,0-15 0,0-12 0,0-8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102"/>
    </inkml:context>
    <inkml:brush xml:id="br0">
      <inkml:brushProperty name="width" value="0.08571" units="cm"/>
      <inkml:brushProperty name="height" value="0.08571" units="cm"/>
      <inkml:brushProperty name="color" value="#E71224"/>
    </inkml:brush>
  </inkml:definitions>
  <inkml:trace contextRef="#ctx0" brushRef="#br0">24 311 12412,'-14'0'448,"4"0"-1793,10 0 987,0 0 358,37-10-45,-2-6-168,37-15-145,-10-5 66,2-5-828,-3-1-1850,-6-2 2970,-13 0 0,-18 19 0,-11 4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345"/>
    </inkml:context>
    <inkml:brush xml:id="br0">
      <inkml:brushProperty name="width" value="0.08571" units="cm"/>
      <inkml:brushProperty name="height" value="0.08571" units="cm"/>
      <inkml:brushProperty name="color" value="#E71224"/>
    </inkml:brush>
  </inkml:definitions>
  <inkml:trace contextRef="#ctx0" brushRef="#br0">17 1 12815,'-5'69'-49,"0"-1"1,1 0-1,1-2-13,6-11 1,1-1 61,0 1 0,2 0-23,2 0 1,1-1 22,0-2 0,1-1-22,8 45-57,1-6-795,-4-7-1355,-1-8-1334,-4-15 3563,-4-20 0,-4-20 0,-2-13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8.757"/>
    </inkml:context>
    <inkml:brush xml:id="br0">
      <inkml:brushProperty name="width" value="0.08571" units="cm"/>
      <inkml:brushProperty name="height" value="0.08571" units="cm"/>
      <inkml:brushProperty name="color" value="#E71224"/>
    </inkml:brush>
  </inkml:definitions>
  <inkml:trace contextRef="#ctx0" brushRef="#br0">29 332 15851,'-16'0'718,"3"-1"-662,13 1 504,0-1-515,5-2 55,4 0 12,8-5 0,4 0-67,6-2 0,2 1 33,7-2-66,2 2 32,6-1 46,6-2-79,6 2 45,6-3 1,8 0-46,2-1 45,5 1 0,3 0 45,1 0-458,3 1 368,7 0 68,6 1 10,-15 2 1,3 1-57,-18 1 1,1 2-23,25-4 0,1 1-510,-26 3 0,-2 1 504,3-1 1,-1 1 5,1 0 0,-1 1-266,-1 0-1,0 0 273,0 0 0,2 0 5,27-1 1,0 1-18,-22 0 1,1 0 22,22-1 0,-1 0-23,-27 2 1,-3-1-1,1 1 1,0-1-6,0 1 0,1 0 17,-3 1 0,0 0 0,0 0 0,-1 0 5,-1 1 0,0 0 6,-3-1 0,3 2 6,26 2 0,2 2-23,-22-2 0,0 1 34,21 3 0,-2 0-45,-27-1 0,-4-1 11,0 0 0,-1 1 6,-2-1 0,0-1-121,-2 1 1,1 0 159,46 2-17,-33-3 1,-1-1-18,25 1-22,-34-3 0,-4 0 11,4 0 321,-12-1-299,-10 0 1100,-13 1-998,-7-1 674,-8 1-798,-4-1-4435,-2 1-1672,0-15 6096,0-10 0,0 4 0,0-1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545"/>
    </inkml:context>
    <inkml:brush xml:id="br0">
      <inkml:brushProperty name="width" value="0.08571" units="cm"/>
      <inkml:brushProperty name="height" value="0.08571" units="cm"/>
      <inkml:brushProperty name="color" value="#E71224"/>
    </inkml:brush>
  </inkml:definitions>
  <inkml:trace contextRef="#ctx0" brushRef="#br0">1 3 14428,'5'0'101,"-1"0"-101,-4 0 22,70 0-22,-23 0-17,7 0 1,3 0-96,19-1-448,6 0-550,8 0-3817,4 9 3930,-45-2 0,1 1 997,3 4 0,-3 0 0,9 3 0,-12-3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837"/>
    </inkml:context>
    <inkml:brush xml:id="br0">
      <inkml:brushProperty name="width" value="0.08571" units="cm"/>
      <inkml:brushProperty name="height" value="0.08571" units="cm"/>
      <inkml:brushProperty name="color" value="#E71224"/>
    </inkml:brush>
  </inkml:definitions>
  <inkml:trace contextRef="#ctx0" brushRef="#br0">1 342 14529,'43'-48'-687,"0"-1"0,-2 4 0,-3 5-266,9 1-1366,-1 0 2319,-3-1 0,-19 17 0,-7 4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031"/>
    </inkml:context>
    <inkml:brush xml:id="br0">
      <inkml:brushProperty name="width" value="0.08571" units="cm"/>
      <inkml:brushProperty name="height" value="0.08571" units="cm"/>
      <inkml:brushProperty name="color" value="#E71224"/>
    </inkml:brush>
  </inkml:definitions>
  <inkml:trace contextRef="#ctx0" brushRef="#br0">97 0 12490,'-24'57'-251,"0"-1"1,2-4 0,5-3 60,10 13-225,4-10-257,3-13 22,12-15-404,5-13 1054,15-17 0,-13 3 0,-2-7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358"/>
    </inkml:context>
    <inkml:brush xml:id="br0">
      <inkml:brushProperty name="width" value="0.08571" units="cm"/>
      <inkml:brushProperty name="height" value="0.08571" units="cm"/>
      <inkml:brushProperty name="color" value="#E71224"/>
    </inkml:brush>
  </inkml:definitions>
  <inkml:trace contextRef="#ctx0" brushRef="#br0">158 1 14944,'-19'57'-251,"0"-1"1,2-1 0,3-3-837,4 17 57,1-4 223,2-10-213,-1-14 23,2-11 930,0-11-146,-3-4-247,1-5 460,-1-3 78,0-4 136,4-2 290,2-5-504,4-13-370,12-13 337,9-15 33,14-7 33,27-19-66,-16 24-405,12-2-570,-28 34-157,-12 10 1165,-8 15 0,-8-7 0,-3 7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652"/>
    </inkml:context>
    <inkml:brush xml:id="br0">
      <inkml:brushProperty name="width" value="0.08571" units="cm"/>
      <inkml:brushProperty name="height" value="0.08571" units="cm"/>
      <inkml:brushProperty name="color" value="#E71224"/>
    </inkml:brush>
  </inkml:definitions>
  <inkml:trace contextRef="#ctx0" brushRef="#br0">206 134 8198,'-43'53'1585,"0"0"1,-17 24-1474,18-18-112,31-36-481,5-9 391,10-9 1,11-12 77,13-13-694,15-16 202,9-16 426,6-8-789,2-2 408,-1 4 391,-7 10 68,-8 11-33,-12 14 33,-11 12 0,-12 7 1199,-10 19-807,-13 5 564,-9 20-687,-11 3-213,-2 8-22,-3 1 100,3 3-134,7-2-101,6 7-1277,12-25 45,12-3-1255,15-27 2588,11-21 0,-9 12 0,0-12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819"/>
    </inkml:context>
    <inkml:brush xml:id="br0">
      <inkml:brushProperty name="width" value="0.08571" units="cm"/>
      <inkml:brushProperty name="height" value="0.08571" units="cm"/>
      <inkml:brushProperty name="color" value="#E71224"/>
    </inkml:brush>
  </inkml:definitions>
  <inkml:trace contextRef="#ctx0" brushRef="#br0">208 0 14742,'-39'49'-41,"-1"-1"0,5-4 0,4-2-586,2 8-573,10-13-480,8-14-707,7-11 1200,7-14 1187,10-19 0,-7 11 0,5-9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969"/>
    </inkml:context>
    <inkml:brush xml:id="br0">
      <inkml:brushProperty name="width" value="0.08571" units="cm"/>
      <inkml:brushProperty name="height" value="0.08571" units="cm"/>
      <inkml:brushProperty name="color" value="#E71224"/>
    </inkml:brush>
  </inkml:definitions>
  <inkml:trace contextRef="#ctx0" brushRef="#br0">0 0 10451,'20'28'1759,"2"3"-1703,5 7-56,3-1-134,1-2 89,2-7-314,2-11-168,0-9-1153,2-22 1680,1-18 0,-17 10 0,-3-7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203"/>
    </inkml:context>
    <inkml:brush xml:id="br0">
      <inkml:brushProperty name="width" value="0.08571" units="cm"/>
      <inkml:brushProperty name="height" value="0.08571" units="cm"/>
      <inkml:brushProperty name="color" value="#E71224"/>
    </inkml:brush>
  </inkml:definitions>
  <inkml:trace contextRef="#ctx0" brushRef="#br0">458 0 16311,'4'0'-426,"0"0"191,-41 52 123,13 1 100,-5 0 1,-2 5-407,9-5 0,2 2 429,-5 6 1,-1 1 10,1 3 0,-1 0-22,0 1 0,0-1-6,2-4 1,2-1-146,3-7 0,1-2-1586,-12 30-762,11-27-189,8-27 2688,6-36 0,4 4 0,1-15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392"/>
    </inkml:context>
    <inkml:brush xml:id="br0">
      <inkml:brushProperty name="width" value="0.08571" units="cm"/>
      <inkml:brushProperty name="height" value="0.08571" units="cm"/>
      <inkml:brushProperty name="color" value="#E71224"/>
    </inkml:brush>
  </inkml:definitions>
  <inkml:trace contextRef="#ctx0" brushRef="#br0">0 1 15896,'26'80'-1960,"-2"-9"301,-10-33 740,1-9-33,-3-9 123,0-8-986,-4-7 1815,-3-3 0,-3-2 0,-2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997"/>
    </inkml:context>
    <inkml:brush xml:id="br0">
      <inkml:brushProperty name="width" value="0.08571" units="cm"/>
      <inkml:brushProperty name="height" value="0.08571" units="cm"/>
      <inkml:brushProperty name="color" value="#E71224"/>
    </inkml:brush>
  </inkml:definitions>
  <inkml:trace contextRef="#ctx0" brushRef="#br0">184 158 11403,'54'-21'-112,"0"1"0,-4 0 0,-3 1 56,12-6 56,-8 2-459,-7 6-57,-15 8-436,-12 6 773,-10 14 179,-12 8 425,-14 16-156,-13 10-179,-15 4 190,-4 3-258,-3-2 157,4-5 24,7-9-114,9-10-89,11-10-191,11-10-985,7-3 997,6-6 145,11-5 1,8-5 66,10-4 46,6 1-57,0 0 12,-2 3-12,-1 1 34,-5 2-56,0 6 0,-3 1 0,-1 3 56,-3 0-56,-3 0-34,-5 2-66,-5 2 100,-4 4-124,-3 4 80,-8 5-1794,-9 8 1255,-12 6 729,-41 27 347,9-11-280,16-13 0,-1 0 604,-23 14 2,2 0 794,4-5-974,11-8-68,12-12 225,13-8-897,15-10 101,14-8 22,18-9 236,18-11-12,20-9-246,15-6 0,12-1-39,-20 14 0,2 1-386,-17 8 1,0 2-226,15-3 1,-2 2-2433,13 4 3082,-8 0 0,-31 6 0,-12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0.157"/>
    </inkml:context>
    <inkml:brush xml:id="br0">
      <inkml:brushProperty name="width" value="0.08571" units="cm"/>
      <inkml:brushProperty name="height" value="0.08571" units="cm"/>
      <inkml:brushProperty name="color" value="#E71224"/>
    </inkml:brush>
  </inkml:definitions>
  <inkml:trace contextRef="#ctx0" brushRef="#br0">0 1 14137,'0'0'0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0.536"/>
    </inkml:context>
    <inkml:brush xml:id="br0">
      <inkml:brushProperty name="width" value="0.08571" units="cm"/>
      <inkml:brushProperty name="height" value="0.08571" units="cm"/>
      <inkml:brushProperty name="color" value="#E71224"/>
    </inkml:brush>
  </inkml:definitions>
  <inkml:trace contextRef="#ctx0" brushRef="#br0">471 1 10886,'-64'56'115,"1"1"1,3 1 0,7 3-105,16-5 1,6 2-555,1 4 0,2 2 717,4 3 0,2 1-12,4 2 0,3 1-56,5 1 1,3 2 134,1 3 0,4 1-6,5 6 1,3 2-663,4 6 1,3 1 482,-2-27 0,2 1 0,1 0-27,3 1 1,1 1 0,1-1-30,0-1 0,1 0 0,1-2-6,11 29 1,2-4-12,0-10 0,2-4-78,-1-11 0,3-4-320,-2-11 1,2-6-1200,36 18-33,-2-31-100,-5-23 1751,-5-42 0,-28 19 1,-10-17-1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0.994"/>
    </inkml:context>
    <inkml:brush xml:id="br0">
      <inkml:brushProperty name="width" value="0.08571" units="cm"/>
      <inkml:brushProperty name="height" value="0.08571" units="cm"/>
      <inkml:brushProperty name="color" value="#E71224"/>
    </inkml:brush>
  </inkml:definitions>
  <inkml:trace contextRef="#ctx0" brushRef="#br0">0 181 12154,'65'-41'112,"0"0"0,2 5 0,2 7-90,-4 14 1,2 7-825,6 0 1,1 5 806,4 8 1,1 3-6,2 4 0,0 4 11,3 8 0,0 4-664,0 4 0,0 4 692,0 4 0,-1 3-39,-1 4 0,-2 3-6,-4 3 1,-3 3-29,-6 4 1,-3 3 66,-6 2 1,-5 3-101,-6 3 0,-5 2 89,-4 2 1,-6 2 83,-5 4 1,-6 1-63,-4 2 1,-4 5-68,-6-4 1,-3 7 0,-2-3-4,-2-21 0,-2-2 0,-1 2-314,-1 18 0,0 4 1,-4-8-771,-3-2 1,-5-4 1109,-13 10 0,1-8 0,3 3 0,-15-2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225"/>
    </inkml:context>
    <inkml:brush xml:id="br0">
      <inkml:brushProperty name="width" value="0.08571" units="cm"/>
      <inkml:brushProperty name="height" value="0.08571" units="cm"/>
      <inkml:brushProperty name="color" value="#E71224"/>
    </inkml:brush>
  </inkml:definitions>
  <inkml:trace contextRef="#ctx0" brushRef="#br0">14 744 16849,'-8'0'616,"2"0"-706,63-18 1,23 2-1551,-5-1 0,7-2 1449,6 2 1,4 0 92,-24 3 1,3-1 0,1-1-284,2-2 0,2-2 1,0-1 215,4-3 1,1-1-1,0-2-616,1-3 1,1-2 0,-2-1-184,0-2 0,0-2 1,-2-2 963,-1-2 0,0-2 0,-8 4 0,-5 2 0,-6 3 0,-14 4 0,0 1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537"/>
    </inkml:context>
    <inkml:brush xml:id="br0">
      <inkml:brushProperty name="width" value="0.08571" units="cm"/>
      <inkml:brushProperty name="height" value="0.08571" units="cm"/>
      <inkml:brushProperty name="color" value="#E71224"/>
    </inkml:brush>
  </inkml:definitions>
  <inkml:trace contextRef="#ctx0" brushRef="#br0">16 1 15179,'-7'70'-11,"1"0"0,3 8 0,5 3 39,6 7 0,5 3-941,-3-22 1,2 1-1,0 1 905,2 5 1,2 0 0,-1 1-5,1 1 1,-1 1 0,1-1 11,0 0 0,0-1 0,0-1-4,0-4 1,0 0-1,0-3-131,6 27 1,0-4-79,-1-12 0,-1-4-106,-2-15 0,0-5-49,12 26-1537,-4-43 1317,-3-35 588,-6-56 0,-7 25 0,-3-21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834"/>
    </inkml:context>
    <inkml:brush xml:id="br0">
      <inkml:brushProperty name="width" value="0.08571" units="cm"/>
      <inkml:brushProperty name="height" value="0.08571" units="cm"/>
      <inkml:brushProperty name="color" value="#E71224"/>
    </inkml:brush>
  </inkml:definitions>
  <inkml:trace contextRef="#ctx0" brushRef="#br0">1 237 15135,'57'-34'18,"1"-1"1,3 3 0,1 3-19,-1 5 0,1 4-721,7 2 1,2 3 703,2 4 1,2 3 16,1 1 0,1 4-23,1 8 1,0 5 22,0 5 0,-2 5 0,0 10 0,-2 7 0,-2 7 0,-2 5-846,-4 6 0,-3 5 857,-4 5 0,-4 5 11,-4 5 1,-6 3-258,-4 4 0,-6 3 229,-4 3 1,-6 2-12,-5 2 1,-4 2-1,-5 0 0,-4 0-34,-2 1 1,-2-1-387,-2-3 0,-1-1-292,0-5 1,-1-3-264,-3-7 1,-3-4-914,0-10 0,-4-4 1905,-25 33 0,15-44 0,-1-20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2.044"/>
    </inkml:context>
    <inkml:brush xml:id="br0">
      <inkml:brushProperty name="width" value="0.08571" units="cm"/>
      <inkml:brushProperty name="height" value="0.08571" units="cm"/>
      <inkml:brushProperty name="color" value="#E71224"/>
    </inkml:brush>
  </inkml:definitions>
  <inkml:trace contextRef="#ctx0" brushRef="#br0">0 787 17431,'83'-30'-126,"0"1"1,0-1 0,5 0-1,0 0 1,1 1-834,2 1 1,1 1 0,3-1 675,-18 6 0,2-1 0,2 0 0,0 0-847,6-2 1,0 0-1,2-1 1,1 1 162,4-2 1,1 0 0,0 0 0,1 0 966,-17 5 0,2-2 0,-1 1 0,-3 1 0,-6 2 0,8-3 0,-7 3 0,-2 0 0,16-6 0,0 1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4.768"/>
    </inkml:context>
    <inkml:brush xml:id="br0">
      <inkml:brushProperty name="width" value="0.08571" units="cm"/>
      <inkml:brushProperty name="height" value="0.08571" units="cm"/>
      <inkml:brushProperty name="color" value="#E71224"/>
    </inkml:brush>
  </inkml:definitions>
  <inkml:trace contextRef="#ctx0" brushRef="#br0">90 96 13611,'-35'-52'817,"7"11"-817,23 39-157,3 2 101,-1 0 56,-1 9 90,0 18-45,-1 26 0,3 32-1,1-31 1,1 3-623,0 9 0,0 2 634,1 6 0,1 2-6,1 5 1,0 0-34,1 1 0,1 1 22,0 2 0,0-1-17,-1-1 1,-1-2 11,1-1 0,-1-2-29,0-3 1,0-2-14,-1-8 0,0-1 8,0-6 0,0-3-23,0 37 23,-1-20-22,-1-22-136,0-18-10,0-19-4111,-7-20 4279,-5-26 0,3 13 0,-1-10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4.977"/>
    </inkml:context>
    <inkml:brush xml:id="br0">
      <inkml:brushProperty name="width" value="0.08571" units="cm"/>
      <inkml:brushProperty name="height" value="0.08571" units="cm"/>
      <inkml:brushProperty name="color" value="#E71224"/>
    </inkml:brush>
  </inkml:definitions>
  <inkml:trace contextRef="#ctx0" brushRef="#br0">1 9 15493,'4'-4'-45,"-1"0"-302,-3 4 403,46 4-56,-12 1-134,42 5-483,-21 0-806,4-4-583,4-2-1568,-3-3 3574,-2-7 0,-27 4 0,-8-5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288"/>
    </inkml:context>
    <inkml:brush xml:id="br0">
      <inkml:brushProperty name="width" value="0.08571" units="cm"/>
      <inkml:brushProperty name="height" value="0.08571" units="cm"/>
      <inkml:brushProperty name="color" value="#E71224"/>
    </inkml:brush>
  </inkml:definitions>
  <inkml:trace contextRef="#ctx0" brushRef="#br0">38 346 15919,'-21'73'-56,"4"-11"44,24-41 12,8-5 34,14-7 0,12-4-23,11-9-11,7-17-168,5-16-437,-1-19 302,-6-6 303,-11 0 0,-14 6-11,-15 12-157,-10 10-762,-24 9 930,-9 10 79,-22 7-12,-7 4 0,-1 5 34,-6 8-213,26-6-1703,4 3-841,33-28 2656,18-18 0,-8 11 0,7-3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0.647"/>
    </inkml:context>
    <inkml:brush xml:id="br0">
      <inkml:brushProperty name="width" value="0.08571" units="cm"/>
      <inkml:brushProperty name="height" value="0.08571" units="cm"/>
      <inkml:brushProperty name="color" value="#E71224"/>
    </inkml:brush>
  </inkml:definitions>
  <inkml:trace contextRef="#ctx0" brushRef="#br0">17 1 6350,'-9'3'-605,"2"1"605,7-2 0,0 0 0,0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519"/>
    </inkml:context>
    <inkml:brush xml:id="br0">
      <inkml:brushProperty name="width" value="0.08571" units="cm"/>
      <inkml:brushProperty name="height" value="0.08571" units="cm"/>
      <inkml:brushProperty name="color" value="#E71224"/>
    </inkml:brush>
  </inkml:definitions>
  <inkml:trace contextRef="#ctx0" brushRef="#br0">197 1 12647,'-17'47'1126,"-1"0"0,-16 47-644,2-14-112,2 6 78,4 4-280,6-2-366,9-1 198,5-9-46,4-5 24,8-8 93,6-9-217,9-8 90,6-11-784,2-14-896,5-10-763,2-21-1957,2-21 4456,-3-24 0,-15 18 0,-7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736"/>
    </inkml:context>
    <inkml:brush xml:id="br0">
      <inkml:brushProperty name="width" value="0.08571" units="cm"/>
      <inkml:brushProperty name="height" value="0.08571" units="cm"/>
      <inkml:brushProperty name="color" value="#E71224"/>
    </inkml:brush>
  </inkml:definitions>
  <inkml:trace contextRef="#ctx0" brushRef="#br0">1 168 15269,'0'-5'582,"0"2"-638,0 3 56,44-10 0,-10 5 23,40-9-23,-20 6-11,2-1-1,-1-1-144,0 0-382,-3-1-672,-4-1-549,-4 0-606,-6-2-1579,-11-1 3944,-10 0 0,-10 7 0,-6 1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950"/>
    </inkml:context>
    <inkml:brush xml:id="br0">
      <inkml:brushProperty name="width" value="0.08571" units="cm"/>
      <inkml:brushProperty name="height" value="0.08571" units="cm"/>
      <inkml:brushProperty name="color" value="#E71224"/>
    </inkml:brush>
  </inkml:definitions>
  <inkml:trace contextRef="#ctx0" brushRef="#br0">24 0 14383,'-13'94'539,"2"-6"-405,12-30-134,3 2 34,0-8 11,2 2 33,1-6-78,-1-1-22,0-4-146,-1-10-1199,2-8-213,2-14 885,3-6-1154,7-20 1849,3-15 0,-9 8 0,-2-4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6.253"/>
    </inkml:context>
    <inkml:brush xml:id="br0">
      <inkml:brushProperty name="width" value="0.08571" units="cm"/>
      <inkml:brushProperty name="height" value="0.08571" units="cm"/>
      <inkml:brushProperty name="color" value="#E71224"/>
    </inkml:brush>
  </inkml:definitions>
  <inkml:trace contextRef="#ctx0" brushRef="#br0">281 1 16759,'34'62'26,"0"-1"0,-2-1 1,-4-2-27,-3 20 0,-3 9 0,-4 4 22,-7 5-22,-6 1 0,-8 1 22,-14-1-488,5-48 0,-5-1 466,-4-1 0,-4 0 0,-2 0 0,-2-1-50,-1-1 0,-1-2 5,0-1 0,-1-2-112,-28 34-396,6-11-119,10-12-1206,14-15-1338,12-18 3216,10-14 0,7-6 0,1-2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6.425"/>
    </inkml:context>
    <inkml:brush xml:id="br0">
      <inkml:brushProperty name="width" value="0.08571" units="cm"/>
      <inkml:brushProperty name="height" value="0.08571" units="cm"/>
      <inkml:brushProperty name="color" value="#E71224"/>
    </inkml:brush>
  </inkml:definitions>
  <inkml:trace contextRef="#ctx0" brushRef="#br0">0 1 9252,'0'0'0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317"/>
    </inkml:context>
    <inkml:brush xml:id="br0">
      <inkml:brushProperty name="width" value="0.08571" units="cm"/>
      <inkml:brushProperty name="height" value="0.08571" units="cm"/>
      <inkml:brushProperty name="color" value="#E71224"/>
    </inkml:brush>
  </inkml:definitions>
  <inkml:trace contextRef="#ctx0" brushRef="#br0">855 89 12580,'-82'-41'380,"6"7"-380,35 26 236,-6 4-192,-7 3-10,-7 18 168,-6 14-22,-5 29-24,33-22 1,2 5-101,0 5 0,2 4-369,0 5 1,3 3 474,3 4 0,3 2-50,3 2 1,4 2 60,4 0 1,4 0-113,4-1 1,2 0-56,1-4 0,3-1 27,7-4 1,4-2-39,2-4 0,4-2-18,7-5 1,5-3-34,4-5 0,4-3 56,40 23 0,8-19 0,1-19-336,0-10-594,-4-23-863,-1-17-885,-4-26 2678,-39 16 0,-4 0 0,7-7 0,-13 1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785"/>
    </inkml:context>
    <inkml:brush xml:id="br0">
      <inkml:brushProperty name="width" value="0.08571" units="cm"/>
      <inkml:brushProperty name="height" value="0.08571" units="cm"/>
      <inkml:brushProperty name="color" value="#E71224"/>
    </inkml:brush>
  </inkml:definitions>
  <inkml:trace contextRef="#ctx0" brushRef="#br0">0 273 15079,'58'-33'-75,"-1"0"0,3 1 0,3 4-712,0 10 1,4 3 820,7-2 0,4 2-23,6 1 0,3 2-716,7-1 0,2 3 757,-28 3 0,1 2 0,0 0-26,3 2 0,1-1 1,1 2-27,1 0 0,1 0 0,1 1 0,0 0 0,1 1 0,0 0 18,-2 0 1,0 1 0,0 1-19,-2 0 0,-1 2 0,0 1-113,-4 0 1,0 2-1,-2 1 113,28 8 0,-4 3 6,-7 3 0,-4 4 22,-7 2 0,-5 5-187,-9 1 0,-4 4 175,-7 2 1,-5 4 11,-8 0 0,-5 4 0,-6 0 0,-6 3 73,-5 0 0,-6 3 56,-4 1 0,-6 0-152,-8 3 1,-7-1 28,-8 5 0,-6 0 61,-12 2 0,-6 0-52,-9 4 0,-5 0-25,18-22 1,-3 0 0,-5 2-14,-5 1 1,-7 2-1,-2 0 1,3-4-399,-6 4 0,1-3 0,-4 0 412,3-2 1,-4 0 0,-1-1-1,3-5-19,-2-3 0,3-5 0,-1-2-229,-1-1 0,-1-3 0,0-1 229,1-2 0,1-3 0,-5-2-11,5-3 0,-4-2 0,-1-2 0,5-1-1,-1 0 1,3-3 0,-3-1-83,-14 1 1,-3-1 0,8-3-159,3-2 0,7-2-185,7 1 0,3 0-732,10 2 0,2 2-3773,-24 7 4942,26 6 0,25-5 0,13-3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988"/>
    </inkml:context>
    <inkml:brush xml:id="br0">
      <inkml:brushProperty name="width" value="0.08571" units="cm"/>
      <inkml:brushProperty name="height" value="0.08571" units="cm"/>
      <inkml:brushProperty name="color" value="#E71224"/>
    </inkml:brush>
  </inkml:definitions>
  <inkml:trace contextRef="#ctx0" brushRef="#br0">183 0 20546,'-7'10'-1967,"-31"21"1,-5 2 0,24-19 0,-56 43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6.566"/>
    </inkml:context>
    <inkml:brush xml:id="br0">
      <inkml:brushProperty name="width" value="0.08571" units="cm"/>
      <inkml:brushProperty name="height" value="0.08571" units="cm"/>
      <inkml:brushProperty name="color" value="#E71224"/>
    </inkml:brush>
  </inkml:definitions>
  <inkml:trace contextRef="#ctx0" brushRef="#br0">208 368 10328,'-75'-45'-1166,"13"4"1200,49 21 246,3 1-168,0-2 101,2 4-124,1 3-89,1 3-134,2 5-1155,2 1-190,0 0 1322,1 2 157,-1 1 101,2 1 359,-2 1-146,1 0 784,-1 0-964,1-2-123,1-2 1,0-6-24,4-3-212,4-6-269,5-4-1535,5-3 2028,2-3 0,-9 12 0,-2 3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6.866"/>
    </inkml:context>
    <inkml:brush xml:id="br0">
      <inkml:brushProperty name="width" value="0.08571" units="cm"/>
      <inkml:brushProperty name="height" value="0.08571" units="cm"/>
      <inkml:brushProperty name="color" value="#E71224"/>
    </inkml:brush>
  </inkml:definitions>
  <inkml:trace contextRef="#ctx0" brushRef="#br0">57 1 10933,'-9'3'212,"2"0"-212,7-3 303,0 0-169,-18 70 169,13-20-386,-4 5 1,0 5 172,9 26 33,0 14-56,2-44 1,1 2-168,-1 5 1,1 1 194,1 5 0,1 1 17,0 4 0,0 2 79,-1 3 0,1 0-487,0 1 1,1-1 328,-1-1 1,0-2-28,2-5 0,0-2-262,0-7 0,1-3 256,0-7 0,0-2-70,13 41-938,-7-40 456,2-12-2462,-3-56 3217,-6-22 1,1 8-1,-6-3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4.913"/>
    </inkml:context>
    <inkml:brush xml:id="br0">
      <inkml:brushProperty name="width" value="0.08571" units="cm"/>
      <inkml:brushProperty name="height" value="0.08571" units="cm"/>
      <inkml:brushProperty name="color" value="#E71224"/>
    </inkml:brush>
  </inkml:definitions>
  <inkml:trace contextRef="#ctx0" brushRef="#br0">75 41 6462,'-7'0'627,"2"0"-178,5 0 817,0 0-874,-26-15-56,18 10-56,-18-11-11,25 14 1053,0 1-1221,0 0 44,8 1 259,4-1-281,10 1-89,5 0 33,2 1-33,5 0-12,2 3 1,4 0 44,1 0-34,2-1-33,0-2 12,5 0 10,-1-1 0,7 0 46,3 0-68,2 0 11,5 0 56,3 0-56,4 0 23,6 0-23,-1 0-11,1 0 22,2 0-10,-3 0-12,-16 1 0,1-1-12,31 3 12,-30-1 0,-2 1 0,21 4-6,-27-1 1,0-1 5,29 6-122,-30-4 1,0-1 144,23 5-1,0 0-11,0-2-11,-2 0 0,-2-3 11,-3-1 12,-3 0-23,-3-1-11,-1 0 55,23 3-44,-19-1 0,16 2 0,-26 0 0,-5 0 0,-1 1 12,-6-1-12,-5 1 254,2-2-254,-16-1-11,-1-2 22,-17-3 45,-3-1 673,-3 0-1761,3-1-1747,7-14 2779,10-11 0,-6 7 0,2-3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408"/>
    </inkml:context>
    <inkml:brush xml:id="br0">
      <inkml:brushProperty name="width" value="0.08571" units="cm"/>
      <inkml:brushProperty name="height" value="0.08571" units="cm"/>
      <inkml:brushProperty name="color" value="#E71224"/>
    </inkml:brush>
  </inkml:definitions>
  <inkml:trace contextRef="#ctx0" brushRef="#br0">0 942 10641,'54'-81'359,"5"8"89,9 42-44,15-4-494,-33 15 0,2 1 196,8-2 1,3 0-404,5-1 1,2-1 374,6-1 1,1 0-320,4-1 0,1 0 280,1-1 1,1 0-40,1 0 0,0 0 39,1-1 0,0 0-11,-1 0 0,0 0-11,1 0 0,0 1-17,0 1 0,0 0 16,1 2 1,-1 1 0,1 1 0,1 2-11,-4 2 0,3 2 31,-12 3 0,4 1 1,-4 2-27,9 0 0,-1 1-7,-15 2 0,2 1 0,-5 1 29,0 2 1,-4 3-29,-2 2 1,-2 3-28,-2 1 1,-1 4 82,-5 5 1,0 4-34,-3 3 0,-2 3 61,-1 4 1,-2 1 44,-2 4 1,-1 2-6,-1 0 0,-1 2 96,-3 0 1,-1 3-119,8 20 0,-3 1-74,-11-13 1,-3 0-123,5 18 0,-5 1 139,-12-17 1,-5-1-46,0 4 1,-3 1 33,-1 2 0,-2 1-11,-3 2 0,-2 0 184,-2 1 1,-1 0-213,-3 0 0,-2 0 80,0-4 1,-1 1-115,-6 17 1,-1-1 21,6-23 1,1-1-236,-5 10 1,-1-5-1256,-5 0-290,0-18-350,-6-15 2142,-8-13 0,17-6 0,0-4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775"/>
    </inkml:context>
    <inkml:brush xml:id="br0">
      <inkml:brushProperty name="width" value="0.08571" units="cm"/>
      <inkml:brushProperty name="height" value="0.08571" units="cm"/>
      <inkml:brushProperty name="color" value="#E71224"/>
    </inkml:brush>
  </inkml:definitions>
  <inkml:trace contextRef="#ctx0" brushRef="#br0">12 436 14922,'-6'0'-449,"1"0"555,44-5 1,27-3-74,29-5-831,-33 5 1,8 0-1,-2-2 854,18-2 0,0-2 11,6 0 1,2-1-23,-28 4 0,0 0 0,1-1 11,3 0 0,0 0 0,1 0-23,1-1 1,1 1-1,1-1-332,1 0 1,1 0-1,0-1 299,1 1 0,-1-1 0,1 1-15,-1 0 0,0 1 0,-1-1 15,-1 1 0,0 1 0,-1 0 0,-5 1 0,-1 0 0,-1 2-11,27-4 0,-3 2-49,-9 4 1,-3 1 59,-7 1 0,-2 2-185,-7 1 0,-2 1-247,-4-1 1,-1 2-1653,43 3-1222,-9 0 3306,-12 2 0,-34-3 0,-14-3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924"/>
    </inkml:context>
    <inkml:brush xml:id="br0">
      <inkml:brushProperty name="width" value="0.08571" units="cm"/>
      <inkml:brushProperty name="height" value="0.08571" units="cm"/>
      <inkml:brushProperty name="color" value="#E71224"/>
    </inkml:brush>
  </inkml:definitions>
  <inkml:trace contextRef="#ctx0" brushRef="#br0">0 0 6507,'0'0'0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5.748"/>
    </inkml:context>
    <inkml:brush xml:id="br0">
      <inkml:brushProperty name="width" value="0.08571" units="cm"/>
      <inkml:brushProperty name="height" value="0.08571" units="cm"/>
      <inkml:brushProperty name="color" value="#E71224"/>
    </inkml:brush>
  </inkml:definitions>
  <inkml:trace contextRef="#ctx0" brushRef="#br0">407 232 10765,'-16'-82'459,"2"13"112,12 46-391,-2 5 693,-2 4 24,-1 4-684,-1 4-202,-4 0-22,1 4 89,-3 0-78,1 2 135,0 0-91,-1 1 91,1 9-12,-1 10-123,0 19 90,0 21 111,2 19-410,6-29 1,0 2 236,1 8 0,1 2-301,-1 6 1,1 2 322,0 4 0,0 1 23,1 2 0,-1-1-56,1-2 0,-1 2 20,1-10 0,-1 3 1,1-2 51,-1 8 1,0 0-23,-1 21 0,1-3-62,1-31 1,1-3-6,0-3 0,-1-1 0,0 44 6,-2-41 0,-1-3-219,-4 18-325,-7 7-930,4-47-1479,-5-14 2947,-3-9 0,9-8 0,1-2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004"/>
    </inkml:context>
    <inkml:brush xml:id="br0">
      <inkml:brushProperty name="width" value="0.08571" units="cm"/>
      <inkml:brushProperty name="height" value="0.08571" units="cm"/>
      <inkml:brushProperty name="color" value="#E71224"/>
    </inkml:brush>
  </inkml:definitions>
  <inkml:trace contextRef="#ctx0" brushRef="#br0">0 54 18115,'0'-7'258,"0"1"-415,0 6-67,0 0 224,14-6 45,7 5 0,21 0-23,9 7-22,13 5-180,10-2-682,8-2-528,10-3 0,0-3-1355,-1-8-1849,-5-6 4594,-5-9 0,-37 7 0,-9 2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314"/>
    </inkml:context>
    <inkml:brush xml:id="br0">
      <inkml:brushProperty name="width" value="0.08571" units="cm"/>
      <inkml:brushProperty name="height" value="0.08571" units="cm"/>
      <inkml:brushProperty name="color" value="#E71224"/>
    </inkml:brush>
  </inkml:definitions>
  <inkml:trace contextRef="#ctx0" brushRef="#br0">0 183 16299,'58'0'101,"1"-2"-90,-3-3-11,6-4-22,5-4-728,0-5-405,-1-3-682,-8-3-146,-7 1-1570,-12-1 3553,-11 2 0,-13 10 0,-8 3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539"/>
    </inkml:context>
    <inkml:brush xml:id="br0">
      <inkml:brushProperty name="width" value="0.08571" units="cm"/>
      <inkml:brushProperty name="height" value="0.08571" units="cm"/>
      <inkml:brushProperty name="color" value="#E71224"/>
    </inkml:brush>
  </inkml:definitions>
  <inkml:trace contextRef="#ctx0" brushRef="#br0">3 0 15975,'-1'54'14,"0"-1"1,1-1 0,-1-3-15,3 23 0,3 0 0,0 1-11,2-3-45,-1-5-56,0-7-537,1-8-483,2-9-504,2-12-953,4-13-503,4-8 3092,5-24 0,-11 12 0,0-13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865"/>
    </inkml:context>
    <inkml:brush xml:id="br0">
      <inkml:brushProperty name="width" value="0.08571" units="cm"/>
      <inkml:brushProperty name="height" value="0.08571" units="cm"/>
      <inkml:brushProperty name="color" value="#E71224"/>
    </inkml:brush>
  </inkml:definitions>
  <inkml:trace contextRef="#ctx0" brushRef="#br0">413 0 14798,'-53'23'18,"0"1"1,3 0 0,6 4 161,-2 32 55,4 15-84,21-31 0,1 4-461,3 6 0,1 3 438,2 5 1,2 2-79,3 2 1,3 2 5,1-1 0,2 0 5,1-1 1,4-2-51,3-4 1,3-1-12,1-3 0,3-2 0,23 39-56,7-16 98,3-20-143,3-17-224,0-16-553,3-13-904,1-11-1142,3-21 2924,-1-16 0,-24 10 0,-7-1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101"/>
    </inkml:context>
    <inkml:brush xml:id="br0">
      <inkml:brushProperty name="width" value="0.08571" units="cm"/>
      <inkml:brushProperty name="height" value="0.08571" units="cm"/>
      <inkml:brushProperty name="color" value="#E71224"/>
    </inkml:brush>
  </inkml:definitions>
  <inkml:trace contextRef="#ctx0" brushRef="#br0">1 162 18306,'5'0'-1379,"-1"0"1379,-4 0-22,74 1 22,-27-1 5,8 1 1,2-1-6,12-7 0,3-2 0,5-8-246,0-1-1021,1-1-1545,-5-2-1424,-6-1 4236,-15-3 0,-23 11 0,-13 2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324"/>
    </inkml:context>
    <inkml:brush xml:id="br0">
      <inkml:brushProperty name="width" value="0.08571" units="cm"/>
      <inkml:brushProperty name="height" value="0.08571" units="cm"/>
      <inkml:brushProperty name="color" value="#E71224"/>
    </inkml:brush>
  </inkml:definitions>
  <inkml:trace contextRef="#ctx0" brushRef="#br0">29 1 17442,'-7'58'-60,"0"1"1,0-2-1,3-2-197,1 38 257,2-8 0,1-14-90,0-11 90,4-10 0,4-7-34,6-3-750,3-7-975,3-7-1603,-1-11-324,1-10 3686,-2-27 0,-8 15 0,-3-15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137"/>
    </inkml:context>
    <inkml:brush xml:id="br0">
      <inkml:brushProperty name="width" value="0.08571" units="cm"/>
      <inkml:brushProperty name="height" value="0.08571" units="cm"/>
      <inkml:brushProperty name="color" value="#E71224"/>
    </inkml:brush>
  </inkml:definitions>
  <inkml:trace contextRef="#ctx0" brushRef="#br0">0 194 14283,'90'-18'56,"1"-1"-202,-9 5-1913,5-5 1061,4 0-1109,-5-3 109,-4-3 1998,-13-2 0,-32 11 0,-13 2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583"/>
    </inkml:context>
    <inkml:brush xml:id="br0">
      <inkml:brushProperty name="width" value="0.08571" units="cm"/>
      <inkml:brushProperty name="height" value="0.08571" units="cm"/>
      <inkml:brushProperty name="color" value="#E71224"/>
    </inkml:brush>
  </inkml:definitions>
  <inkml:trace contextRef="#ctx0" brushRef="#br0">162 0 19190,'47'41'37,"1"0"1,-2 2-1,-3 2 19,-12 0 0,-2 2-45,1 3 1,-1 1-12,-1 5 0,-1 2 0,-2 2 0,-3 2 11,-3 3 0,-4 3-423,-4 3 1,-3 1 388,-1 4 1,-5 1-872,-9 3 1,-6 0 215,-3 3 0,-5 0-404,-12 1 1,-7 0-622,-5 0 0,-7-2-930,-5-1 0,-5-3 2633,-7-2 0,2-8 0,26-25 0,3-6 0,-29 19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233"/>
    </inkml:context>
    <inkml:brush xml:id="br0">
      <inkml:brushProperty name="width" value="0.08571" units="cm"/>
      <inkml:brushProperty name="height" value="0.08571" units="cm"/>
      <inkml:brushProperty name="color" value="#E71224"/>
    </inkml:brush>
  </inkml:definitions>
  <inkml:trace contextRef="#ctx0" brushRef="#br0">8 1 11078,'-4'0'-628,"1"0"1,3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593"/>
    </inkml:context>
    <inkml:brush xml:id="br0">
      <inkml:brushProperty name="width" value="0.08571" units="cm"/>
      <inkml:brushProperty name="height" value="0.08571" units="cm"/>
      <inkml:brushProperty name="color" value="#E71224"/>
    </inkml:brush>
  </inkml:definitions>
  <inkml:trace contextRef="#ctx0" brushRef="#br0">0 126 17622,'53'-6'28,"0"0"0,45-7-17,-34-2-11,1 1 0,2 0-23,0 2-391,-1 1-617,-5 1-212,-4 2-1066,-9 1-1265,-11 3 3574,-12 1 0,-12 2 0,-8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819"/>
    </inkml:context>
    <inkml:brush xml:id="br0">
      <inkml:brushProperty name="width" value="0.08571" units="cm"/>
      <inkml:brushProperty name="height" value="0.08571" units="cm"/>
      <inkml:brushProperty name="color" value="#E71224"/>
    </inkml:brush>
  </inkml:definitions>
  <inkml:trace contextRef="#ctx0" brushRef="#br0">0 84 19123,'0'5'-873,"0"0"873,54-5 0,-5-6 0,0 2 0,4-2-652,36-12 551,6-1-202,-44 10 0,0 2-72,2 1 0,0 1-96,2 2 1,0 1-617,1 1 0,-1 0-695,1 1 0,0 0 1782,0-1 0,-5-1 0,10 2 0,-16-3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267"/>
    </inkml:context>
    <inkml:brush xml:id="br0">
      <inkml:brushProperty name="width" value="0.08571" units="cm"/>
      <inkml:brushProperty name="height" value="0.08571" units="cm"/>
      <inkml:brushProperty name="color" value="#E71224"/>
    </inkml:brush>
  </inkml:definitions>
  <inkml:trace contextRef="#ctx0" brushRef="#br0">978 0 17364,'-53'43'-258,"1"-1"1,-1 2-1,3 1 258,8 1 0,3 1-1014,-2 1 1,0 1 1186,1 0 1,0 0 10,2 0 1,2-1-65,1-1 0,2 0-20,3-1 1,1-1 193,3-1 1,3 0-295,-14 36 0,10-7-67,15-9-1,5-10-32,19-6 77,11-7-134,16-4-370,13-6 415,4-3 79,1-2 1227,-3-2-1206,-8 2 720,-8 0-719,-12 3 150,-12 5-117,-8 7 12,-15 8-23,-16 8 23,-17 10-12,-20 5-286,27-34 1,-2-1 285,-1-1 1,-3 0-163,-12 4 0,-1-4-903,-20 5-2240,-9-8 3283,47-59 0,18 16 0,9-18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549"/>
    </inkml:context>
    <inkml:brush xml:id="br0">
      <inkml:brushProperty name="width" value="0.08571" units="cm"/>
      <inkml:brushProperty name="height" value="0.08571" units="cm"/>
      <inkml:brushProperty name="color" value="#E71224"/>
    </inkml:brush>
  </inkml:definitions>
  <inkml:trace contextRef="#ctx0" brushRef="#br0">0 181 19818,'64'7'22,"0"0"1,-3-1-1,-5-2-10,13-3 44,6-1-45,3-4-11,5-5 0,4-5 11,0-8-293,1 0 2,-5-2-121,-8 3-361,-8 2-482,-13 3-56,-12 1-1244,-11 4-2318,-14-1 4915,-9 3 0,-6 4 0,-2 2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710"/>
    </inkml:context>
    <inkml:brush xml:id="br0">
      <inkml:brushProperty name="width" value="0.08571" units="cm"/>
      <inkml:brushProperty name="height" value="0.08571" units="cm"/>
      <inkml:brushProperty name="color" value="#E71224"/>
    </inkml:brush>
  </inkml:definitions>
  <inkml:trace contextRef="#ctx0" brushRef="#br0">39 1 19414,'-10'58'-90,"1"1"1,1 1 0,2-1-51,3-4 0,2-1-152,0 3 1,1 1-242,0 0 1,0 0-1166,1-1 0,1 1-123,2-3 1,2 0 1820,1-2 0,0-5 0,4 8 0,-2-18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47.272"/>
    </inkml:context>
    <inkml:brush xml:id="br0">
      <inkml:brushProperty name="width" value="0.08571" units="cm"/>
      <inkml:brushProperty name="height" value="0.08571" units="cm"/>
      <inkml:brushProperty name="color" value="#E71224"/>
    </inkml:brush>
  </inkml:definitions>
  <inkml:trace contextRef="#ctx0" brushRef="#br0">166 421 13387,'-63'-8'291,"12"1"-201,45 4 100,1 1-100,-1-2 380,0 1 23,-2-2-101,1 2 23,1 1 10,2 0-77,1 2 1546,2-2-1894,1 1 22,0 0-22,9 0 101,4 1-56,16 0 89,6 0-100,11 0 22,6 0 67,8-1-33,7-2-68,6-4 12,7-2-1,8-2 1,5 0-23,6-1-352,-2 1 363,-48 6 0,2-1 56,20-2 1,1-1-34,-15 2 0,-1 0-11,18-2 0,0-1-12,-20 2 0,-2-1 34,2 2 0,0-1-39,0-1 0,1-1 0,1 1 0,0 0 22,2-1 0,-1-1-39,1-1 0,-1 1 17,-1-1 0,1 0-23,11-3 0,-1 0 6,29-6 17,-42 9 0,-4 2 140,5-1-112,-7 2-1,-8 2-10,-9 2 11,-7 0 22,-8 3 11,-8 0 34,-3 2 112,-5 0 432,0 0-1004,-5 0-873,-6 0-1143,-6 0-3149,-3 0 5513,2 0 0,8 0 0,4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48.990"/>
    </inkml:context>
    <inkml:brush xml:id="br0">
      <inkml:brushProperty name="width" value="0.08571" units="cm"/>
      <inkml:brushProperty name="height" value="0.08571" units="cm"/>
      <inkml:brushProperty name="color" value="#E71224"/>
    </inkml:brush>
  </inkml:definitions>
  <inkml:trace contextRef="#ctx0" brushRef="#br0">38 463 14563,'-21'0'415,"4"0"257,17 0-291,18 0 101,2 0-146,25 0 67,7 0-313,17 0 201,17-7-731,-36 2 0,1-2 580,5-3 1,1-2-29,4 0 0,2-1 0,0-1 0,2-1-23,3 0 1,0 0-17,2-1 0,0-1-17,2 1 0,2 0-413,2-1 0,1 0 396,0 1 0,1 0-34,-1 0 1,0 1 73,-3 1 0,-1 1-51,-4 0 0,-2 2 39,-5 1 0,-1 1-6,-6 2 1,-1 0-107,42-3 67,-11 3-22,-15 3 0,-11 2-11,-10 0-1278,4 2-1445,-13-5-4022,4-5 6756,-20-12 0,-11 8 0,-7-2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1.013"/>
    </inkml:context>
    <inkml:brush xml:id="br0">
      <inkml:brushProperty name="width" value="0.08571" units="cm"/>
      <inkml:brushProperty name="height" value="0.08571" units="cm"/>
      <inkml:brushProperty name="color" value="#E71224"/>
    </inkml:brush>
  </inkml:definitions>
  <inkml:trace contextRef="#ctx0" brushRef="#br0">111 45 14843,'-52'-20'874,"10"5"-807,40 13-33,-1 1 78,3-1 134,-4 0 12,3 0-90,0 1-112,-1 1 0,0 0-8012,1 0 7956,0 2 0,1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303"/>
    </inkml:context>
    <inkml:brush xml:id="br0">
      <inkml:brushProperty name="width" value="0.08571" units="cm"/>
      <inkml:brushProperty name="height" value="0.08571" units="cm"/>
      <inkml:brushProperty name="color" value="#E71224"/>
    </inkml:brush>
  </inkml:definitions>
  <inkml:trace contextRef="#ctx0" brushRef="#br0">157 0 12468,'-23'59'-949,"0"-1"0,2-1 0,1-3-776,-3 27 1725,1-7 0,8-33 0,4-12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3.218"/>
    </inkml:context>
    <inkml:brush xml:id="br0">
      <inkml:brushProperty name="width" value="0.08571" units="cm"/>
      <inkml:brushProperty name="height" value="0.08571" units="cm"/>
      <inkml:brushProperty name="color" value="#E71224"/>
    </inkml:brush>
  </inkml:definitions>
  <inkml:trace contextRef="#ctx0" brushRef="#br0">9 163 14406,'-8'-8'134,"12"1"-44,25-1-79,14 0 56,12-2 68,9 0 45,7 1 10,10 1 79,10 1-525,-39 4 0,2-1 284,4 0 0,1-1 11,4 1 0,1-1-28,3-1 0,0-1 11,1 1 1,0 0-225,2 0 0,1-1 252,-1 1 1,1 1-1,0 1 1,0 1 16,2 0 0,-1 1-50,0 1 0,-1 1 5,0 0 1,2 0 10,24 4 1,-1 1-34,-25-2 0,-1 1 39,18 3 1,-3 1 60,-30-3 1,-3 0-6,1-1 1,-1 0-57,-1 0 0,3-1 50,21 3 1,0 0-68,-17-2 1,-1 1-18,16 1 1,-2-1 84,22 2-45,-9-3-23,-7-1 34,-9-2-56,-5 0 11,-3-1 12,-1 1 44,19-1-78,-23 1 11,8-1 45,-31 0 395,-10 0-440,-8 0 621,-6 1-609,-5-1-6713,-2 1 6701,-10-12 0,6 8 0,-6-8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4.997"/>
    </inkml:context>
    <inkml:brush xml:id="br0">
      <inkml:brushProperty name="width" value="0.08571" units="cm"/>
      <inkml:brushProperty name="height" value="0.08571" units="cm"/>
      <inkml:brushProperty name="color" value="#E71224"/>
    </inkml:brush>
  </inkml:definitions>
  <inkml:trace contextRef="#ctx0" brushRef="#br0">194 14 14406,'-81'-8'572,"15"3"-180,46 5-157,7 0 11,5 0-78,4 0-123,2 0 482,2 0-460,13 0-22,5 0 78,14 0-44,6 0-79,3 1 22,6 1 12,0 0-12,4 2 34,0 0-45,1 0 23,1 0-34,0-1 34,2 1-34,5-1 22,2-1 12,7-1 22,5-1 0,3 0-45,5 0 22,1 0 23,4 0-33,2 0 49,-22 0 1,2 0-56,-16 0 0,0 0-233,20 0 1,-1 0 221,-19 0 0,-2 0 5,4 0 0,2 0-11,-1 0 0,4 0-17,29 0 0,3 0 17,-22-1 0,0 1-637,25-1 1,0 0 636,-29 0 0,-3-1 45,3 1 0,1 0-34,-1 1 0,-1-1 67,-1 1 1,-1 0-68,-2 0 0,3 1 107,16 4 0,1 1-113,-21-1 1,-1 0-221,14 3 1,-2 2 236,19 3 57,-6 0-46,-2-2-33,-4-2 160,-4-1-160,-7-4 1272,-8 1-1283,-15-2 11,-13 0 23,-9-2 584,-13 0-596,-3-1 307,-6 0-2051,0 0 0,0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09.869"/>
    </inkml:context>
    <inkml:brush xml:id="br0">
      <inkml:brushProperty name="width" value="0.08571" units="cm"/>
      <inkml:brushProperty name="height" value="0.08571" units="cm"/>
      <inkml:brushProperty name="color" value="#E71224"/>
    </inkml:brush>
  </inkml:definitions>
  <inkml:trace contextRef="#ctx0" brushRef="#br0">142 285 12188,'-74'-23'1333,"16"4"-1008,52 16-79,3 2 561,2 0-807,10 1 180,0 0 66,9 0-78,0 0-45,-1 0 56,3 0-44,-1 0-23,2-2-34,3 1 23,2-2-45,1 1 0,4-1 22,1-1 24,4-1-46,2 0 11,3-1 0,2 0 56,-1 2-78,2-3 56,-1 3-11,0-2-57,0-1 68,3-1-101,-1-2 67,25-5-11,-14 4-45,18-4 1,-19 5 10,-2 0-11,0-1 23,18-3-23,-20 3 0,10-2 68,-29 6-46,-7 1-33,-6 3 34,-5 0-34,-4 1 101,-2 0-101,-4 1 235,-3 1 1637,0 0-1861,-6 0-11,1 0 22,-7 0 34,5 0-33,-2 0-1,4 0 12,0 0-1,2 0-22,-1 1-11,2 0 68,0 0-12,0-1-23,-1 1 12,1 0 470,-1-1-459,0 0 23,-1 0-79,0 0 44,-1 0-32,3 0-192,-1 0 180,7 0 23,3 0-23,8 0 56,5 0-56,5 0 0,5 0-11,6 0-12,5 0 12,3 0 11,7 0-11,5 0 33,9 0 1,8 0-23,4-2-34,1-2 34,-2-1 0,-8 0 0,-10 0-67,0 3 67,-24 1 0,-3 0 0,-24 1 33,-5-1-2441,-3 1-1861,-9 0 4269,-8 0 0,4 0 0,-2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10.627"/>
    </inkml:context>
    <inkml:brush xml:id="br0">
      <inkml:brushProperty name="width" value="0.08571" units="cm"/>
      <inkml:brushProperty name="height" value="0.08571" units="cm"/>
      <inkml:brushProperty name="color" value="#E71224"/>
    </inkml:brush>
  </inkml:definitions>
  <inkml:trace contextRef="#ctx0" brushRef="#br0">0 330 16793,'14'0'470,"19"-4"-246,51-1-146,-33 0 1,3 0-877,8 0 0,2-1 876,7 1 1,2-1-34,5 0 0,2 0 33,6-2 1,0 0-570,4-1 1,1 0 563,5-2 0,2-1-47,-31 4 0,0 0 0,2-1-262,1 1 1,0 1 0,2-1 238,1-1 1,1-1 0,-1 2 11,0 0 0,0 1 0,-1-1-12,0-1 1,-1 0 0,-1 1 11,-3 0 0,0 0 0,-1 1-15,25-3 0,-1 1 17,-7 0 0,-3 1 11,-8 3 0,-3 0 16,-6 1 1,-2 0-24,-9 1 0,-1 2 24,35-2 712,-15 3-398,8 0-336,-23 0-1,5 0-22,-22 3 1093,-2 0-1799,2 0-5939,25-1 6645,-30-11 0,7 6 0,-36-7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1.083"/>
    </inkml:context>
    <inkml:brush xml:id="br0">
      <inkml:brushProperty name="width" value="0.08571" units="cm"/>
      <inkml:brushProperty name="height" value="0.08571" units="cm"/>
      <inkml:brushProperty name="color" value="#E71224"/>
    </inkml:brush>
  </inkml:definitions>
  <inkml:trace contextRef="#ctx0" brushRef="#br0">284 41 10910,'-68'-1'1210,"11"0"-694,40 0-180,2 0 325,-1 1-123,1 0-258,1 0 180,1 0-169,1 0-112,2 0-67,-1 0-56,3 0 0,0 0-56,2 0 0,1 0 0,1 0 0,3 0-1658,0 0-1368,1-3 3026,-1-11 0,1 8 0,-1-8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1.937"/>
    </inkml:context>
    <inkml:brush xml:id="br0">
      <inkml:brushProperty name="width" value="0.08571" units="cm"/>
      <inkml:brushProperty name="height" value="0.08571" units="cm"/>
      <inkml:brushProperty name="color" value="#E71224"/>
    </inkml:brush>
  </inkml:definitions>
  <inkml:trace contextRef="#ctx0" brushRef="#br0">0 351 14171,'3'-1'235,"-1"0"-56,-2 1-145,1-1 55,10 1 360,5-1-292,17 4-45,2 2 168,7 3-224,3 0 123,-1-1-145,5 3 89,-1-1-67,4-1 11,7 0-22,7-5 78,9 0-44,5-3 10,-22-2 1,0-2 0,30-3-62,-32 2 0,0-2 106,17-3-22,2 0 11,2 4-22,1-1-56,4 2-17,-21 1 0,0-1 6,37 1-29,-33 0 1,-1 0-525,29 3 597,4-2-55,-1 2-255,1-2 355,-2-2 6,-26 1 0,2-1-23,-17 1 1,1-1-475,18-2 0,-1 0 368,-19 1 0,-3 0 33,2-2 1,-1 0-1,0 0 1,0 0-6,-1-2 0,-1 1 73,47-9 0,-5 0-1,-6 2-66,-32 5 0,-1 1 167,19-4 338,9-2-505,-41 10 330,-8 2-330,-8 0 1043,-3 1-920,-7 0 190,-5 0-156,-3 3-46,-4-1-974,-1 1-986,0-7-2791,1-9 4606,4-18 0,-2 14 0,2-3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105"/>
    </inkml:context>
    <inkml:brush xml:id="br0">
      <inkml:brushProperty name="width" value="0.08571" units="cm"/>
      <inkml:brushProperty name="height" value="0.08571" units="cm"/>
      <inkml:brushProperty name="color" value="#E71224"/>
    </inkml:brush>
  </inkml:definitions>
  <inkml:trace contextRef="#ctx0" brushRef="#br0">720 863 13611,'-51'-28'429,"-1"0"0,4 2 1,2 6-273,-11 10 134,-3 5-201,-5 3 56,0 12 55,1 14-44,4 24 179,6 27-910,30-26 0,5 5 675,1 9 0,4 4 78,4 9 0,4 4-90,1 7 1,3 2 16,8 5 1,6 0-46,1 0 1,6-1-23,9-4 1,7-3-1,5-6 0,6-5-17,8-9 1,8-6 39,6-7 0,7-8 10,8-9 1,6-9 22,8-7 1,3-7-491,-29-9 0,2-3 0,0-4 439,1-3 1,1-5 0,4-5-31,5-7 0,6-7 0,1-2 0,-6-1-599,7-5 0,-5-1 0,3-5 601,-3 1 1,4-5 0,-1-1 0,-7 0-10,0-5 1,-8 0-1,-1-3-7,0-1 0,-1-2 0,-3-3 0,-4 2 0,-2-3 0,0-6 8,-9 0 1,0-7-1,-2-2 1,-5 5-6,0-2 1,-5 3 0,-2-4 24,-7 7 0,1-5 0,-4 1 0,-6 6 0,-2-18 0,-13 6-28,-13 6 0,-11 4-85,-7 9 1,-11 5 11,-13 5 0,-9 6 39,-8 4 1,-5 7-165,-4 5 1,-3 6-235,0 5 1,-3 8-1306,9 12 0,-2 5 1,3 5 1736,-8 7 0,5 4 0,0-2 0,9 1 0,12 13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269"/>
    </inkml:context>
    <inkml:brush xml:id="br0">
      <inkml:brushProperty name="width" value="0.08571" units="cm"/>
      <inkml:brushProperty name="height" value="0.08571" units="cm"/>
      <inkml:brushProperty name="color" value="#E71224"/>
    </inkml:brush>
  </inkml:definitions>
  <inkml:trace contextRef="#ctx0" brushRef="#br0">0 1 10877,'0'0'0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041"/>
    </inkml:context>
    <inkml:brush xml:id="br0">
      <inkml:brushProperty name="width" value="0.08571" units="cm"/>
      <inkml:brushProperty name="height" value="0.08571" units="cm"/>
      <inkml:brushProperty name="color" value="#E71224"/>
    </inkml:brush>
  </inkml:definitions>
  <inkml:trace contextRef="#ctx0" brushRef="#br0">0 30 15594,'0'-16'1188,"0"2"-1144,0 14-66,0 0 22,9 20 426,2 12-202,13 31-101,1 14-67,1 16-245,-13-43 1,0 1 193,-2 1 1,-1-1-6,0 0 0,-1 0 0,5 39-235,-3-14-247,-5-16-527,-1-17-850,0-13-1223,3-15-832,3-11 3914,1-29 0,-4 16 0,-3-16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418"/>
    </inkml:context>
    <inkml:brush xml:id="br0">
      <inkml:brushProperty name="width" value="0.08571" units="cm"/>
      <inkml:brushProperty name="height" value="0.08571" units="cm"/>
      <inkml:brushProperty name="color" value="#E71224"/>
    </inkml:brush>
  </inkml:definitions>
  <inkml:trace contextRef="#ctx0" brushRef="#br0">1 1 16569,'3'0'-270,"1"0"214,-4 0 79,57 24-1,-8-8-11,4 2 1,5 1-68,-9-6 1,1-2 206,9 1 0,3-2-768,8 0 1,2-1 745,9-2 0,3-1-17,8-2 0,2-1-410,-27-1 1,1-1-1,0 0 365,5-1 1,1 0 0,1 0-35,2-1 1,1 0 0,0 0 29,3-1 0,1 1 1,0-1-456,2 1 0,0-1 0,1 1 437,0-1 0,1 1 0,-1 0-8,2 0 0,0 1 1,0 0-1,-1 0 0,-1 0 1,1 0-12,-1 0 0,1 1 0,-2 1-8,0-1 1,0 1 0,-1 0-19,-3 0 0,-1 1 0,0 0 0,-3 0 0,-1-1 0,-1 1 11,-4 0 0,0-1 1,-2 1-7,27-1 1,-2 1 5,-9-1 0,1 0-347,8 0 0,-2 0 336,-29-1 0,-2 0 282,6 0 1,-4 0-742,-2-1 457,-14 0-1623,-11 0 607,-12-4-4585,-7-19 5920,-10-17 1,-3 10 0,-3-1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522"/>
    </inkml:context>
    <inkml:brush xml:id="br0">
      <inkml:brushProperty name="width" value="0.08571" units="cm"/>
      <inkml:brushProperty name="height" value="0.08571" units="cm"/>
      <inkml:brushProperty name="color" value="#E71224"/>
    </inkml:brush>
  </inkml:definitions>
  <inkml:trace contextRef="#ctx0" brushRef="#br0">1 489 13476,'20'-21'112,"19"2"-78,37 7-34,22-5-146,-41 4 0,1-1-157,6-3 1,0-1-152,4-4 0,0-1-268,2-2 0,0-2-910,-2-2 1,0-1 371,-4-1 0,-1-1 1260,-4-3 0,-5 2 0,7-6 0,-18 7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611"/>
    </inkml:context>
    <inkml:brush xml:id="br0">
      <inkml:brushProperty name="width" value="0.08571" units="cm"/>
      <inkml:brushProperty name="height" value="0.08571" units="cm"/>
      <inkml:brushProperty name="color" value="#E71224"/>
    </inkml:brush>
  </inkml:definitions>
  <inkml:trace contextRef="#ctx0" brushRef="#br0">321 0 19583,'-11'83'26,"-1"-1"0,0 2 0,-2-1-20,-2-11 0,-1-1-735,-1 6 1,0 0 470,-1 0 0,0 0-252,2-3 1,0 0-197,2-5 0,1-2-757,2-6 1,0-3-858,3-7 1,-2-3 2319,-17 29 0,15-38 0,-4-16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087"/>
    </inkml:context>
    <inkml:brush xml:id="br0">
      <inkml:brushProperty name="width" value="0.08571" units="cm"/>
      <inkml:brushProperty name="height" value="0.08571" units="cm"/>
      <inkml:brushProperty name="color" value="#E71224"/>
    </inkml:brush>
  </inkml:definitions>
  <inkml:trace contextRef="#ctx0" brushRef="#br0">36 172 19841,'-10'66'-210,"1"-1"1,-2 7 0,6 2-100,10-1 0,6 0 309,0 3 0,5-2-285,5-6 0,4-4 324,3-11 0,3-5 62,34 22-56,13-29 157,11-22-135,-37-15 0,3-7-28,6-9 1,2-7-40,6-6 0,-1-8-403,5-13 0,-1-7 369,-1-7 1,-4-4-29,-3-6 0,-4-3 23,-8-1 0,-5-2-107,-9 4 0,-5 0-28,-8 7 1,-7 0-348,-9 3 0,-9 6-768,-19-6 990,-25 13 52,-12 67-67,7 19-997,19 32-941,24 19 386,23-40 1,10-2 1968,13 0 1,4-5-1,13 9 1,6-18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443"/>
    </inkml:context>
    <inkml:brush xml:id="br0">
      <inkml:brushProperty name="width" value="0.08571" units="cm"/>
      <inkml:brushProperty name="height" value="0.08571" units="cm"/>
      <inkml:brushProperty name="color" value="#E71224"/>
    </inkml:brush>
  </inkml:definitions>
  <inkml:trace contextRef="#ctx0" brushRef="#br0">1 224 19975,'35'-17'190,"11"0"-134,15 9-44,11-1-1,3-4-11,3 2-123,-2 0-269,-2 1-415,-9 3-482,-8-2-448,-11 1-1154,-10-7-2274,-7-7 5165,-11-8 0,-8 11 0,-7 2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623"/>
    </inkml:context>
    <inkml:brush xml:id="br0">
      <inkml:brushProperty name="width" value="0.08571" units="cm"/>
      <inkml:brushProperty name="height" value="0.08571" units="cm"/>
      <inkml:brushProperty name="color" value="#E71224"/>
    </inkml:brush>
  </inkml:definitions>
  <inkml:trace contextRef="#ctx0" brushRef="#br0">206 0 18093,'-48'66'448,"0"0"0,5-1 0,10-1-308,19-13 0,7 0-90,1 5 1,3 2-34,0 2 0,2 1-1005,3 2 1,2 0 987,1-1 0,1-1-84,4-4 0,1-1-114,1-5 0,1-2-810,12 33-9,-3-19-1874,-3-20-1501,-6-22 4392,-6-13 0,-4-9 0,-3-2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970"/>
    </inkml:context>
    <inkml:brush xml:id="br0">
      <inkml:brushProperty name="width" value="0.08571" units="cm"/>
      <inkml:brushProperty name="height" value="0.08571" units="cm"/>
      <inkml:brushProperty name="color" value="#E71224"/>
    </inkml:brush>
  </inkml:definitions>
  <inkml:trace contextRef="#ctx0" brushRef="#br0">38 0 19179,'-7'74'-23,"0"-1"1,-1 1 0,2 7-1,0 2 1,2 2 33,4 6 0,3 2 1,1 2-1384,0-16 1,1 0-1,0 2 1,2 0 1404,0 2 1,2 1 0,0 0-1,0 0 26,2 2 0,-1-1 0,1 0 0,1-1-108,-1-2 1,1-2 0,0 1-1,1-2 88,-2-2 0,1-1 1,-1 0-1,1-2-13,4 20 0,-1-1 1,1-3-20,-1-6 1,1-2-1,-1-1-7,-1-5 0,0-1 0,1-2 0,-1-7 0,1 0 0,-1-3-118,6 25 1,1-4-238,-1-11 0,2-3-374,-2-11 1,1-4-1747,25 25-1022,-2-38 4029,1-36 0,-20-9 0,-8-10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404"/>
    </inkml:context>
    <inkml:brush xml:id="br0">
      <inkml:brushProperty name="width" value="0.08571" units="cm"/>
      <inkml:brushProperty name="height" value="0.08571" units="cm"/>
      <inkml:brushProperty name="color" value="#E71224"/>
    </inkml:brush>
  </inkml:definitions>
  <inkml:trace contextRef="#ctx0" brushRef="#br0">0 136 17398,'68'-12'-5,"-1"0"1,1 0-1,0-1 1,0 1-1,-1 1 5,20-1 0,-1 1-1391,4 0 1,0 1 1424,-3 3 0,0 2 61,-5-1 0,-1 4 73,-5 10 1,-2 7 133,-3 2 0,-2 8-44,0 13 0,-2 8 16,0 10 1,-4 8-40,2 8 0,-3 7-164,-21-20 0,-3 3 0,-1 2 22,-1 4 1,-2 2-1,-2 1 8,-2 3 0,-1 3 0,-3 0 11,-2 2 0,-2 2 0,-2 1-34,-2 1 1,-3 1 0,-1 1-46,-2 2 1,-2 1-1,-2 0-393,-1 1 0,-1 0 0,-2 0 386,-1 1 0,-1 0 1,0 0-20,-1-2 0,-1 0 1,1-2-8,-1-2 0,0-1 0,0-1-23,-1-3 1,-1-1 0,0-1-64,1-4 0,-1-2 0,-1 0 69,0-5 0,-1-1 0,0 3-495,-1 19 1,-1 3-1,-1-4-385,-1 8 1,-1-2 250,1-15 0,0 3 0,-2-9-1498,-3-4 0,-3-7 2144,-5-5 0,0-6 0,-2 5 0,-3-21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659"/>
    </inkml:context>
    <inkml:brush xml:id="br0">
      <inkml:brushProperty name="width" value="0.08571" units="cm"/>
      <inkml:brushProperty name="height" value="0.08571" units="cm"/>
      <inkml:brushProperty name="color" value="#E71224"/>
    </inkml:brush>
  </inkml:definitions>
  <inkml:trace contextRef="#ctx0" brushRef="#br0">0 351 21051,'70'-15'22,"0"0"0,0 0 1,1 0-1,1 1 1,-2 0 10,24-3 1,1 0-1546,-26 5 0,2 1 0,0-1 1512,4-1 0,1 0 0,0 0-4,1-1 0,1 2 1,0-1-27,0 1 0,0 0 0,-1 1-146,-2 0 1,-2 0-1,0 2-119,-3 1 0,-2 0 0,0 1-573,23 0 0,-3 1-589,-8 1 0,-3 2-1692,-10 2 1,-3 1 3148,-7-1 0,-5 0 0,5 0 0,-19-1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823"/>
    </inkml:context>
    <inkml:brush xml:id="br0">
      <inkml:brushProperty name="width" value="0.08571" units="cm"/>
      <inkml:brushProperty name="height" value="0.08571" units="cm"/>
      <inkml:brushProperty name="color" value="#E71224"/>
    </inkml:brush>
  </inkml:definitions>
  <inkml:trace contextRef="#ctx0" brushRef="#br0">1 0 16782,'60'66'-1857,"-21"-13"1,-23-53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954"/>
    </inkml:context>
    <inkml:brush xml:id="br0">
      <inkml:brushProperty name="width" value="0.08571" units="cm"/>
      <inkml:brushProperty name="height" value="0.08571" units="cm"/>
      <inkml:brushProperty name="color" value="#E71224"/>
    </inkml:brush>
  </inkml:definitions>
  <inkml:trace contextRef="#ctx0" brushRef="#br0">0 0 12960,'7'75'198,"0"0"0,1 15 1,1 6-398,-3-21 1,0 3 0,1 1-1694,0 8 1,1 0 0,-1 1 1428,1-1 0,-1-1 0,1 0 171,0-5 1,1-1 0,0-2 58,-1-7 0,1-1 1,1-3 226,5 23 1,2-6-208,0-10 0,2-5-588,0-13 0,3-4 801,20 26 0,-17-39 0,-6-20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3.279"/>
    </inkml:context>
    <inkml:brush xml:id="br0">
      <inkml:brushProperty name="width" value="0.08571" units="cm"/>
      <inkml:brushProperty name="height" value="0.08571" units="cm"/>
      <inkml:brushProperty name="color" value="#E71224"/>
    </inkml:brush>
  </inkml:definitions>
  <inkml:trace contextRef="#ctx0" brushRef="#br0">1 18 14271,'82'-5'-512,"0"1"1,3 0-1,0 1 501,-3 2 0,0 1-898,7-1 1,0 2 919,3 2 1,1 3-207,-2 4 0,-1 4 430,-3 7 1,-1 5-24,-1 8 1,-3 7-96,-1 4 1,-3 7 84,0 5 0,-3 6-169,-24-18 1,-2 2-1,0 2-11,-1 3 1,-1 1 0,0 2-23,-1 1 0,-1 2 0,0 1-23,-2 3 1,0 0-1,-1 1-672,0 1 1,-2 0-1,0 1-306,-2 0 0,-1 1 0,-1 1 1001,-1 0 0,-2 1 0,-4-7 0,0-3 0,-4-5 0,10 33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860"/>
    </inkml:context>
    <inkml:brush xml:id="br0">
      <inkml:brushProperty name="width" value="0.08571" units="cm"/>
      <inkml:brushProperty name="height" value="0.08571" units="cm"/>
      <inkml:brushProperty name="color" value="#E71224"/>
    </inkml:brush>
  </inkml:definitions>
  <inkml:trace contextRef="#ctx0" brushRef="#br0">1714 1 11157,'-41'39'7,"-1"0"0,4-2 1,6-3 3,10 1 45,-6 8-33,-5 7 10,-9 5 1,-4 4-1,-6-2-21,-5 1-12,-2-4-34,-6-1-67,-6 1-22,-7 0 50,35-26 0,-1 0 62,-2 0 0,0 1-28,0-2 0,1 1 39,-1 1 0,1-1 0,2 1 0,2 0 39,0 1 0,1 0-379,-37 32 228,39-30 0,-1 1-964,-36 31 11,3-4-156,4-8 1221,10-14 0,25-17 0,11-11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6.009"/>
    </inkml:context>
    <inkml:brush xml:id="br0">
      <inkml:brushProperty name="width" value="0.08571" units="cm"/>
      <inkml:brushProperty name="height" value="0.08571" units="cm"/>
      <inkml:brushProperty name="color" value="#E71224"/>
    </inkml:brush>
  </inkml:definitions>
  <inkml:trace contextRef="#ctx0" brushRef="#br0">0 1 14585,'45'2'269,"10"4"-258,12 4 57,16 5-440,8 3 444,-39-9 1,2 1-704,4-1 1,2-1 753,6 0 0,2-2-22,7-1 0,1-1-272,6-1 1,2-1 254,4-1 0,2-1-6,4 1 1,1-2 11,4 1 0,2-1-53,-33-1 0,1 1 1,1-1 40,0 1 0,1-1 1,-1 1-38,1-1 0,1 1 0,-1-1-26,-1 1 0,0 1 0,0-1 7,-1 1 1,0 0-1,-1 0-19,-1 0 1,0 0 0,-1 0 7,31 1 1,-2-1 16,-4 2 0,-1-1-28,-4 2 0,-2 0 5,-8 0 1,-1 0-6,-6 0 0,0 1 33,6-2 1,-2-1 11,24 2-23,-4-2-22,-54 0 231,-19-1-242,-8 1-315,-3-1-2375,0-2-3285,5-15 5986,3-10 0,-7 6 0,-2 1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6.178"/>
    </inkml:context>
    <inkml:brush xml:id="br0">
      <inkml:brushProperty name="width" value="0.08571" units="cm"/>
      <inkml:brushProperty name="height" value="0.08571" units="cm"/>
      <inkml:brushProperty name="color" value="#E71224"/>
    </inkml:brush>
  </inkml:definitions>
  <inkml:trace contextRef="#ctx0" brushRef="#br0">1 0 16636,'4'1'-1311,"-1"0"0,-3-1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8.947"/>
    </inkml:context>
    <inkml:brush xml:id="br0">
      <inkml:brushProperty name="width" value="0.08571" units="cm"/>
      <inkml:brushProperty name="height" value="0.08571" units="cm"/>
      <inkml:brushProperty name="color" value="#E71224"/>
    </inkml:brush>
  </inkml:definitions>
  <inkml:trace contextRef="#ctx0" brushRef="#br0">132 133 17151,'-71'-21'426,"16"3"112,50 17-202,4-1-78,1 2-157,0-2-45,0 1-101,0 0 45,6-1 0,5 2 0,13-2 0,10 1 45,8-2-34,12 0 34,2 1 11,10-3 0,4 0 67,5-3-56,5-1-22,-2 0-34,3-1 56,0 2-11,1 0-702,4 3 658,5 1 78,6 3-18,-17 0 1,4 1-56,-16 0 0,1 0 39,26 0 0,1 0-11,-21 0 0,-2 0-721,2 0 0,1 0 693,0 0 0,5 0 1,-2 0 1,5 0 0,-2 0-8,15 0 0,0 0 11,-10 0 1,5 0 0,-5 0-18,13 0 1,-4 0 23,-30 1 1,1 0 0,1 1-23,0-1 1,1 1 0,-1 1 18,2 1 0,-1 0 0,1 1-15,0 0 0,0 0 1,0 1 21,1 0 1,1 1 0,0 0-5,0 0 1,1 1 0,5 0-8,3 0 1,6 1-1,1 0 1,-4-1-1,7 2 1,-3-2-1,4 1-22,-5-2 0,4 1 0,0-1 0,-6-1-12,1-1 1,-5-1 0,-1-1 11,-2 0 0,-1-1 0,0-1 4,-2 0 0,-1-1 0,-1 0-1,-4 0 1,-1 1 0,-1-1 1,26 0 1,2 1 5,-18 0 0,3-1 1,-6 1 10,5 1 0,-2-1-22,14 2 0,-7 0 45,-1 1-203,-19 1 158,-17 1-79,-10-2 35,-7 2 301,-5 0-918,2 2-1499,28 9-3869,-2-5 6029,26 2 0,-42-10 0,-6-4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46.713"/>
    </inkml:context>
    <inkml:brush xml:id="br0">
      <inkml:brushProperty name="width" value="0.08571" units="cm"/>
      <inkml:brushProperty name="height" value="0.08571" units="cm"/>
      <inkml:brushProperty name="color" value="#E71224"/>
    </inkml:brush>
  </inkml:definitions>
  <inkml:trace contextRef="#ctx0" brushRef="#br0">3 1 9229,'-2'6'0,"1"-1"0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0.305"/>
    </inkml:context>
    <inkml:brush xml:id="br0">
      <inkml:brushProperty name="width" value="0.08571" units="cm"/>
      <inkml:brushProperty name="height" value="0.08571" units="cm"/>
      <inkml:brushProperty name="color" value="#E71224"/>
    </inkml:brush>
  </inkml:definitions>
  <inkml:trace contextRef="#ctx0" brushRef="#br0">17 117 15863,'-9'-9'515,"1"1"-493,8 8-134,0 0 123,10 0-11,1 0 12,13 4 10,3 1-11,5 3 0,7 1 102,4-2-1,9 0 11,5-4-78,9-1 11,6-2-11,9 0 22,7 0 11,6 0-918,5-1 890,-48-1 0,0 0-16,2 0 0,0-1-184,3-1 1,0 1 160,2-1 1,-1 1-1,3 1 0,-1 0 34,-1 0 0,2 1-12,24 0 1,1 1-12,-20 0 1,1 0-23,18 0 0,-1 0 0,-24 0 0,-2 0 0,0-1 0,0-1 44,-1 1 1,-1 0-45,2-1 0,0-1 0,-1 2 0,3-1-6,24 0 1,1 0 10,-19 0 1,0 0-351,20-1 0,-2 0 356,-24 1 0,-2-1 0,1 0 1,0 0 4,-2-1 1,-1 0-87,-1 1 0,-1 0 70,-3 0 0,1-1 11,17 0 0,0 0-11,-16 2 0,-1-1 6,16 0 0,-1-1 817,27 1-811,2-1 21,0 2-28,-46 0 1,2 1 123,48-1-129,-48 1 0,1-1 0,-3 0 0,2-1 50,17 1 1,-1 0-51,-16-1 0,0 1 11,12 1 1,0 0-1,23 0-11,0 1 11,0 0 11,-2 0-10,0 2 10,-3 2 0,4 4 34,-22-2 0,2 0-17,-14 0 1,-1-1-24,18 2 1,-1-1 6,29 3-23,-25-3 0,1 0 0,-15-1 0,1-1 28,18 2 0,-1 0-12,-17-2 1,-3-1-6,2 0 1,0 1 21,1-2 1,0 1-6,1-2 0,1 0-27,0 1 0,0-1 10,0-1 0,0 0-6,-2 1 1,3 0-1,22 1 1,2 0 0,-20 0 0,-1 1 16,20 0 0,-2 1-11,-24-1 1,-3 0-7,-1 1 1,-1-1 5,-2 0 0,0 0 23,49 3 269,-8-3-101,-33-2 0,-3 0-68,22-1-10,7 0-23,-43 0-79,-8 0-11,-4 0 293,-5 0-304,-2 0 823,8 0-1058,-7-1-505,10 0-672,-2-4-1221,7-3-3709,8-5 6342,5-5 0,-22 7 0,-6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9.831"/>
    </inkml:context>
    <inkml:brush xml:id="br0">
      <inkml:brushProperty name="width" value="0.08571" units="cm"/>
      <inkml:brushProperty name="height" value="0.08571" units="cm"/>
      <inkml:brushProperty name="color" value="#E71224"/>
    </inkml:brush>
  </inkml:definitions>
  <inkml:trace contextRef="#ctx0" brushRef="#br0">201 90 9823,'0'-11'1390,"0"2"-909,0 9 382,0-1-863,0 7 34,0 6 559,0 12-447,0 6-89,0 4-12,0 0 403,0 0-180,0 0-122,1 0-57,1-3-44,2-1-22,1-4 21,1-2-44,-1-3-33,0-6-23,0-3 56,-1-7 22,-1-2 12,-1-2 22,-1-1-79,1 0 23,0 1 23,5 2-23,3 1 11,3 1-11,2-1 11,4 1-11,0 0 34,4 1 11,3-2-34,3 1 34,4 0 11,0-1 11,2 1-11,3 0-56,0 0 247,1-1-169,0-1 57,-1 1-57,11 0-78,-11 0 11,8 0-11,-12 1 0,1 1 0,4-1 12,0 0 10,-2-2-22,-3-2 11,-4 0-44,8 0 33,-14 0 33,5 0-33,-13 1 0,0-1 34,0 0-34,0 1 0,0-2 0,7 2 0,-6 0 0,8-1 11,-5 0-11,6-1 11,3 0-11,2 0 0,0 0 11,0 0-11,-3 0-11,9 0 22,-12 0 1,2 0-24,-14 0 1,-5 0 11,-3 0 0,-2 0 224,-3 0-224,2 0 0,2 0 0,2-1-11,4-3 0,2-3-56,2-3 44,1-1 12,-1-1 0,1-3 0,0 0 11,0-1-79,-1-1 46,-3-1-57,0-3 34,-1 0 56,-1-1 213,-3 5-180,-2 3-10,-3-2-34,-1-3 22,0-3 123,0-7-78,0 10-56,0-2 0,0 10 0,0-1-22,-1-3-23,-2 1-33,1-1 78,-3 2 0,3 4 100,-5 1-32,3 2-46,-4 2-22,1-3 11,0 1 0,-4-1-11,3 1 0,-3 0 0,0 3 90,-2-1-12,-16 1-33,7 1-45,-9-2-22,9 3 22,1-3 56,0 1-45,-4-2 11,-2 2 34,-20-2-22,11 2 78,-14-2-112,18 2 0,0 1 0,2 0 0,1 0 0,-5 0 22,2-1-22,-5 0 56,-16-1-56,11 3 0,-16-1 23,15 2 45,0 0-57,-2 0-22,3-1-12,-1 1-22,-17-3 79,13 1 67,-12-4 33,20 2-11,-2-2-100,-2-1-12,-4 0-22,-6 0-68,-2 1-77,-2 4 66,-17 0-34,21 2-413,-9 0-1055,27 6-2598,7 2 4190,5 1 0,12-2 0,3-5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6.789"/>
    </inkml:context>
    <inkml:brush xml:id="br0">
      <inkml:brushProperty name="width" value="0.08571" units="cm"/>
      <inkml:brushProperty name="height" value="0.08571" units="cm"/>
      <inkml:brushProperty name="color" value="#E71224"/>
    </inkml:brush>
  </inkml:definitions>
  <inkml:trace contextRef="#ctx0" brushRef="#br0">458 1 18328,'-84'38'-258,"13"9"258,40 14 0,3 13 12,-3 12 44,0 1-1186,0-1 1141,0-4 34,3-3 92,2-5-160,2-4 23,5-6-67,6-12-34,6-11 101,4-14-33,3-9 33,8-8 877,5-6-821,13-3 138,3-1-205,7-1 11,32-15-11,-6 2-214,32-14-680,-9 5 99,9-4 44,-44 12 0,3-1-2667,19-12 0,-1-2 3429,-19 6 0,-3 0 0,1 1 0,-8 1 0,-9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053"/>
    </inkml:context>
    <inkml:brush xml:id="br0">
      <inkml:brushProperty name="width" value="0.08571" units="cm"/>
      <inkml:brushProperty name="height" value="0.08571" units="cm"/>
      <inkml:brushProperty name="color" value="#E71224"/>
    </inkml:brush>
  </inkml:definitions>
  <inkml:trace contextRef="#ctx0" brushRef="#br0">191 1 17689,'-29'64'-53,"0"-1"1,2 3 0,5 1 46,10-5 1,5 1-1529,-2 5 0,1 0 1534,0 3 0,1-1 0,1-1 0,0-2 241,1-2 1,0-1-242,1-5 0,2-3 0,-2 43-56,3-18 389,10-21-1174,8-20-323,19-20-1055,16-35-1972,13-37 4191,-25 3 0,-3-2 0,7-11 0,-6-4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410"/>
    </inkml:context>
    <inkml:brush xml:id="br0">
      <inkml:brushProperty name="width" value="0.08571" units="cm"/>
      <inkml:brushProperty name="height" value="0.08571" units="cm"/>
      <inkml:brushProperty name="color" value="#E71224"/>
    </inkml:brush>
  </inkml:definitions>
  <inkml:trace contextRef="#ctx0" brushRef="#br0">179 0 16546,'-82'32'639,"14"5"-426,49 12-213,9 2-34,13-4-11,18-7 45,16-10-56,18-14-291,9-8-112,3-20 279,-2-8 68,-7-11 90,-14-1-46,-15 10 68,-14 10-11,-10 8 11,-3 13 606,-5 14-304,-7 22 34,-7 20-213,-8 15-22,-3 8 101,4 0-202,3-8-23,10-10 1,4-16-68,6-12-279,3-12-450,9-16-558,8-15-2456,11-32 3833,9-29 0,-17 20 0,-1-3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704"/>
    </inkml:context>
    <inkml:brush xml:id="br0">
      <inkml:brushProperty name="width" value="0.08571" units="cm"/>
      <inkml:brushProperty name="height" value="0.08571" units="cm"/>
      <inkml:brushProperty name="color" value="#E71224"/>
    </inkml:brush>
  </inkml:definitions>
  <inkml:trace contextRef="#ctx0" brushRef="#br0">79 1 17700,'5'6'56,"31"63"-56,-7-13-931,-1 2 1,3 3 930,-7-13 0,0-1 5,-1 1 1,0 0-1,-1-1 1,0-1 5,14 36 565,-5-12-497,-7-16 224,-8-15-315,-5-14 12,-7-12 56,-2-6 1107,-6-1-1163,-14 0-67,-15 1-80,-20-3-144,-9-1-291,-4-13-192,3-10-1410,5-20-2164,11-21 4348,10-17 0,19 32 0,8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6.987"/>
    </inkml:context>
    <inkml:brush xml:id="br0">
      <inkml:brushProperty name="width" value="0.08571" units="cm"/>
      <inkml:brushProperty name="height" value="0.08571" units="cm"/>
      <inkml:brushProperty name="color" value="#E71224"/>
    </inkml:brush>
  </inkml:definitions>
  <inkml:trace contextRef="#ctx0" brushRef="#br0">5 0 14383,'0'11'-683,"0"-3"661,0-8 257,0 0 0,-5-1-44,13 1 189,6-1 13,27 2-348,19 8 302,21 2-511,-32-1 1,3-1 241,6 1 1,3 0-34,5-1 0,2 0-12,6-1 1,0 1-1,3-1 1,1 1 22,4-2 0,1 1-817,2-1 1,1 1 793,4 1 1,1-1-12,3 0 1,2 0-12,1 2 1,2-2 44,-32-2 0,0-1 0,4 1 5,2-2 1,5 1-1,1-1 1,-4 0-55,4 0 1,-3-1 0,3 0 3,19 0 0,5 0 0,-8 0 17,2-3 0,-6 1-28,-4-1 0,-2 0 5,-8-1 1,0 0 11,16-4 0,-2 0-167,-28 1 1,-2 0 193,12-3 1,-5 0 23,3-1 10,-17 2 0,-17 1 342,-17 3-219,-8 1 1820,-8 1-1718,-2 0 1578,-2 0-1881,1-2-11,1 2-12,-1-2 23,1 2 12,-2 0-2198,2 0-895,3-1-4281,5-9 7362,3-9 0,-3 6 0,-4-3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151"/>
    </inkml:context>
    <inkml:brush xml:id="br0">
      <inkml:brushProperty name="width" value="0.08571" units="cm"/>
      <inkml:brushProperty name="height" value="0.08571" units="cm"/>
      <inkml:brushProperty name="color" value="#E71224"/>
    </inkml:brush>
  </inkml:definitions>
  <inkml:trace contextRef="#ctx0" brushRef="#br0">584 1 13005,'-36'45'-38,"1"-1"1,-1 0 0,1-3-64,-15 14-5570,-7 4 5671,-3 1-157,2-2 237,3-9-2075,10-11 962,7-15-603,8-11 1636,4-19 0,13 5 0,4-7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838"/>
    </inkml:context>
    <inkml:brush xml:id="br0">
      <inkml:brushProperty name="width" value="0.08571" units="cm"/>
      <inkml:brushProperty name="height" value="0.08571" units="cm"/>
      <inkml:brushProperty name="color" value="#E71224"/>
    </inkml:brush>
  </inkml:definitions>
  <inkml:trace contextRef="#ctx0" brushRef="#br0">0 96 14911,'8'0'100,"-2"0"-88,67-5-12,-18 1-471,5 0 0,4-2-997,31-4 140,-45 2 0,1-1 1328,1-2 0,-2-1 0,8-1 0,-14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139"/>
    </inkml:context>
    <inkml:brush xml:id="br0">
      <inkml:brushProperty name="width" value="0.08571" units="cm"/>
      <inkml:brushProperty name="height" value="0.08571" units="cm"/>
      <inkml:brushProperty name="color" value="#E71224"/>
    </inkml:brush>
  </inkml:definitions>
  <inkml:trace contextRef="#ctx0" brushRef="#br0">8 235 16782,'-4'89'257,"1"-3"-201,13-24-22,6-7-12,16-13 57,7-15 122,9-14-122,7-7 33,5-18-112,3-13-68,-5-19-167,-6-13 78,-14-4 124,-14-1 22,-13 4-12,-15 2-100,-17 4 11,-14 3 112,-16 5 34,-4 8-34,0 8-45,7 10-112,12 10-1648,12 4-1869,12 11-1100,7 10 4774,15 9 0,-8-7 0,7-5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386"/>
    </inkml:context>
    <inkml:brush xml:id="br0">
      <inkml:brushProperty name="width" value="0.08571" units="cm"/>
      <inkml:brushProperty name="height" value="0.08571" units="cm"/>
      <inkml:brushProperty name="color" value="#E71224"/>
    </inkml:brush>
  </inkml:definitions>
  <inkml:trace contextRef="#ctx0" brushRef="#br0">1 130 17924,'60'-5'-26,"0"0"0,-5 0 0,-3-1 14,11-8-32,-2 1-595,-1 1-683,-1-1-1793,0 1-2835,-3-1 5950,-6-2 0,-22 6 0,-9 2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789"/>
    </inkml:context>
    <inkml:brush xml:id="br0">
      <inkml:brushProperty name="width" value="0.08571" units="cm"/>
      <inkml:brushProperty name="height" value="0.08571" units="cm"/>
      <inkml:brushProperty name="color" value="#E71224"/>
    </inkml:brush>
  </inkml:definitions>
  <inkml:trace contextRef="#ctx0" brushRef="#br0">256 0 18317,'5'0'291,"-1"0"-773,-4 0 482,-26 68 101,3-10-438,0 3 1,-3 3 336,6-13 0,1-1 5,-1 3 1,1 1 22,0 0 0,2-1-6,3-1 1,2-1-23,-5 45 0,10-9 0,4-12 0,11-14 177,9-13-356,16-17-169,14-14 202,12-10-257,8-18-112,6-7-68,-3-12-313,-3-4 234,-6 0-547,-7 2-326,-5 0-1659,-6 0 3332,-6-4 0,-16 15 0,-6 3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006"/>
    </inkml:context>
    <inkml:brush xml:id="br0">
      <inkml:brushProperty name="width" value="0.08571" units="cm"/>
      <inkml:brushProperty name="height" value="0.08571" units="cm"/>
      <inkml:brushProperty name="color" value="#E71224"/>
    </inkml:brush>
  </inkml:definitions>
  <inkml:trace contextRef="#ctx0" brushRef="#br0">229 1 15863,'-36'71'332,"0"0"1,3 0-1,6-1-187,14-15 1,4 0-579,-1 2 1,1 2 476,-1-2 1,1 1-45,1-4 0,0-1-22,-3 44 11,4-16-359,4-18-359,9-22-77,9-21-1341,12-33-1495,15-31 3642,9-37 0,-21 29 0,-2 1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411"/>
    </inkml:context>
    <inkml:brush xml:id="br0">
      <inkml:brushProperty name="width" value="0.08571" units="cm"/>
      <inkml:brushProperty name="height" value="0.08571" units="cm"/>
      <inkml:brushProperty name="color" value="#E71224"/>
    </inkml:brush>
  </inkml:definitions>
  <inkml:trace contextRef="#ctx0" brushRef="#br0">1 1 17028,'53'0'-62,"0"0"1,42 6 50,-45 7-23,-4 8-33,-6 5 44,-12 5 1,-9 5 0,-10 5 22,-8 3 112,-15 5 56,-9 3-23,-15 4 113,-3-3-236,2-2-22,8-8-33,10-9-91,10-7 124,7-7 12,12 1 21,8-1-22,11 1 1,8-1 10,0 0-22,-2 0 0,-5 2 22,-7 1-22,-7 4 0,-9 5 34,-6 7 0,-12 3-34,-9 3 0,-7-5 0,2-9-112,9-12-684,9-11-952,9-23 1748,21-29 0,4-4 0,-10 8 0,31-48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772"/>
    </inkml:context>
    <inkml:brush xml:id="br0">
      <inkml:brushProperty name="width" value="0.08571" units="cm"/>
      <inkml:brushProperty name="height" value="0.08571" units="cm"/>
      <inkml:brushProperty name="color" value="#E71224"/>
    </inkml:brush>
  </inkml:definitions>
  <inkml:trace contextRef="#ctx0" brushRef="#br0">177 0 19347,'-18'69'-23,"0"-1"1,0 5 0,0 2 16,3-1 1,0 2-397,1 2 1,0 1 412,3-2 0,1-2-11,1-6 0,2-3 0,3-7 0,1-3 0,0 37 193,11-25-406,9-20 89,13-19-436,14-16 279,4-17 214,6-19-68,-1-21 68,-1-19-22,-4-7 89,-12-5 22,-12 5 0,-12 6 411,-10 8 139,-39 1-438,1 24-134,-35 4-134,14 22-181,-2 4-480,10 1-1367,10 1-2780,15-1 4942,13-3 0,6 2 0,5-2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0.124"/>
    </inkml:context>
    <inkml:brush xml:id="br0">
      <inkml:brushProperty name="width" value="0.08571" units="cm"/>
      <inkml:brushProperty name="height" value="0.08571" units="cm"/>
      <inkml:brushProperty name="color" value="#E71224"/>
    </inkml:brush>
  </inkml:definitions>
  <inkml:trace contextRef="#ctx0" brushRef="#br0">0 0 21196,'62'29'-202,"-1"0"1,-3-3-1,-5 1 101,7 13-67,-8 1 23,-12 3-1,-15 3-89,-13 5-102,-7 3 124,-19 6 202,-7-1 22,-18-1 12,-5-6-12,1-8 90,2-8 67,9-8-145,7-8-12,9-5-11,7-7 0,6-1 45,2-2-12,16 12-33,7-5-11,26 4-561,14-11-1019,23-11-62,-32-4 1,3-4 1652,9-6 0,-2-1 0,12-6 0,-10-1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0.265"/>
    </inkml:context>
    <inkml:brush xml:id="br0">
      <inkml:brushProperty name="width" value="0.08571" units="cm"/>
      <inkml:brushProperty name="height" value="0.08571" units="cm"/>
      <inkml:brushProperty name="color" value="#E71224"/>
    </inkml:brush>
  </inkml:definitions>
  <inkml:trace contextRef="#ctx0" brushRef="#br0">0 0 19695,'72'3'-922,"-1"0"0,17 2 1,-40-5-1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015"/>
    </inkml:context>
    <inkml:brush xml:id="br0">
      <inkml:brushProperty name="width" value="0.08571" units="cm"/>
      <inkml:brushProperty name="height" value="0.08571" units="cm"/>
      <inkml:brushProperty name="color" value="#E71224"/>
    </inkml:brush>
  </inkml:definitions>
  <inkml:trace contextRef="#ctx0" brushRef="#br0">57 208 8905,'-13'-68'1546,"1"11"-1434,6 43-67,0 0-34,-1 2 123,3 2-10,0 2-24,2 2 24,0 0 100,1 1 325,1 2-415,0 1-10,0 0 312,0 2-436,0 4 236,0 10 627,2 13-684,3 12-179,2 10 112,3 11 224,-2 4 45,0 8-258,0 1-22,-1 0 34,0-3-135,1-6-11,-1-7 11,1-6 22,-1-9 12,-1-7-34,-1-9 0,-1-8 44,-3-6-44,0-7 34,-1-1 78,0-2-157,0-2-145,1-6-785,1-11 941,5-12 34,4-10 56,4-2-56,5 4-56,0 6 45,8 4 22,-9 14 45,4 3-22,-9 10-34,1 0 11,-1 4 11,-2 3 124,-1 6-124,-3 3 135,-2 2 11,-4 17-146,-1-5 68,-7 13-79,-3-9 34,-6-4-11,1-6-12,3-8-22,4-7-773,4-5-291,3-7-1233,11-15-1737,7-17 4034,14-19 0,-13 20 0,-1 3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379"/>
    </inkml:context>
    <inkml:brush xml:id="br0">
      <inkml:brushProperty name="width" value="0.08571" units="cm"/>
      <inkml:brushProperty name="height" value="0.08571" units="cm"/>
      <inkml:brushProperty name="color" value="#E71224"/>
    </inkml:brush>
  </inkml:definitions>
  <inkml:trace contextRef="#ctx0" brushRef="#br0">0 26 13499,'16'56'29,"0"1"1,0-5 0,5-6 15,27 5 112,14-9-67,15-9-824,16-10 734,-40-15 0,2-4 0,6-1 0,0-4-275,4-7 0,2-4-450,2-3 1,1-5-27,1-6 1,0-4-46,-2-3 0,0-3-268,-4 0 0,-2-1 1064,-5-1 0,-5 2 0,7-6 0,-20 11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413"/>
    </inkml:context>
    <inkml:brush xml:id="br0">
      <inkml:brushProperty name="width" value="0.08571" units="cm"/>
      <inkml:brushProperty name="height" value="0.08571" units="cm"/>
      <inkml:brushProperty name="color" value="#E71224"/>
    </inkml:brush>
  </inkml:definitions>
  <inkml:trace contextRef="#ctx0" brushRef="#br0">1 3 11011,'2'-2'605,"0"1"1625,-2 1-1973,0 50-10,0-18-68,0 43 191,0-29-269,0 2-67,0 0-23,7-2-11,0-7-56,8-9-113,-1-10 169,0-10 0,1-5-414,3-14-269,2-11 156,0-15 493,1-13-22,-6-4 56,-2 4 101,-7 5 146,-3 12 705,-2 11-627,-1 11-225,0 4-9,1 5-24,-1-1-56,4 6 224,-3 5 45,5 10-268,-1 4-12,4 1 0,0-2-135,1-4 135,-2-3-213,2-5-527,1-3-571,4-5-1265,3-15 2576,5-10 0,-11 5 0,0-3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678"/>
    </inkml:context>
    <inkml:brush xml:id="br0">
      <inkml:brushProperty name="width" value="0.08571" units="cm"/>
      <inkml:brushProperty name="height" value="0.08571" units="cm"/>
      <inkml:brushProperty name="color" value="#E71224"/>
    </inkml:brush>
  </inkml:definitions>
  <inkml:trace contextRef="#ctx0" brushRef="#br0">171 7 12815,'0'-4'1770,"0"2"-627,0 2-740,13 40-223,0-5-113,13 39 124,-5-13-158,0 4-33,-2 2 23,-2-3-12,-5-3-11,-5-8 22,-4-7-22,-2-8 45,-11-4-11,-11-3 33,-15-3-67,-11-3-34,-2-4 34,2-7-179,6-6-415,11-5-1714,9-2-885,8-9 3193,7-9 0,4 6 0,2-4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2.461"/>
    </inkml:context>
    <inkml:brush xml:id="br0">
      <inkml:brushProperty name="width" value="0.08571" units="cm"/>
      <inkml:brushProperty name="height" value="0.08571" units="cm"/>
      <inkml:brushProperty name="color" value="#E71224"/>
    </inkml:brush>
  </inkml:definitions>
  <inkml:trace contextRef="#ctx0" brushRef="#br0">86 7 15157,'-2'-3'112,"1"0"-190,1 3 111,7 57 46,-6-6 61,3 2 0,-1 5-286,-3 41 264,-3-42 0,-1 1-544,0 5 1,-1 0 492,-2 3 1,-1-1-57,0 1 1,-1 0-23,2-1 1,0-2 10,0-2 0,0-1 0,2-4 0,0-1 22,-2 41-22,4-17-67,2-18-91,1-18-234,0-12-37,1-11-355,3-11 639,7-5-3474,7-20 3638,8-17 1,-11 10-1,0-7 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2.711"/>
    </inkml:context>
    <inkml:brush xml:id="br0">
      <inkml:brushProperty name="width" value="0.08571" units="cm"/>
      <inkml:brushProperty name="height" value="0.08571" units="cm"/>
      <inkml:brushProperty name="color" value="#E71224"/>
    </inkml:brush>
  </inkml:definitions>
  <inkml:trace contextRef="#ctx0" brushRef="#br0">74 2 16647,'4'-1'-516,"-1"0"516,-5 62 12,-6-1 27,3 0 0,-1 4-308,-2-7 0,-1 0 353,2 2 0,0 1-45,0 3 1,1-1-12,1-3 0,1 0-28,2-4 0,0-1 0,0 44-404,2-16-727,6-14-1043,6-18-1602,9-22 3776,2-16 0,-8-11 0,-5-3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3.678"/>
    </inkml:context>
    <inkml:brush xml:id="br0">
      <inkml:brushProperty name="width" value="0.08571" units="cm"/>
      <inkml:brushProperty name="height" value="0.08571" units="cm"/>
      <inkml:brushProperty name="color" value="#E71224"/>
    </inkml:brush>
  </inkml:definitions>
  <inkml:trace contextRef="#ctx0" brushRef="#br0">1 434 17913,'5'3'135,"-1"0"-225,-4-3 90,0 0 0,13 25 0,0-14 45,13 19-45,0-20-113,3-6-301,1-1 22,1-12-45,-1-7-213,-2-13 180,-3-9 436,-5-7-156,-6-4 156,-6-4 34,-4 2 22,-3 5 258,-1 11 146,0 13-269,0 10-135,0 8-134,0 3 112,3 1 11,6 8-11,5 6 56,6 11-56,0 4-11,1 3 11,2 1 45,-2-2-11,0-3-1,-2-5-33,-3-7 11,-1-4-11,-2-7 34,9-7-180,-2-13 135,5-10-112,-6-11 123,-4 2 67,-5 6 202,-4 9 12,-4 11 144,-1 4-414,-1 4-11,1 0-11,3 0 11,2 1 0,4 7 23,13 8-23,0-2 0,12 0-23,0-11-470,6-18-112,2-10-257,3-18 694,-4-6-124,-6 4 292,-9 8 11,-10 13 78,-10 13 1290,-4 6-774,-3 5-112,0 0-291,0 8-202,0 3-23,0 7-22,1 0 45,8-3-11,7-5-34,12-4-638,7-5-124,6-12 471,0-2 336,0-11 23,-7 8-23,-5 5 11,-6 8 22,-4 18 1021,2 45-326,-6 8-572,-5-14 1,0 1-592,3 37 536,4 4 79,-3-6-414,2-1 312,-1-10-44,2 14-45,-6-34 11,-3 0 78,-5-41 34,-3-8-22,-8-8-57,-12 0-33,-22-2 0,-22 0 11,-20-7-11,12-1 0,-3-1 6,19 0 0,-1 1 30,-16-4 0,4 2-70,-8 1-1277,24 4-1848,25 3-3923,15-4 7082,33-10 0,-15 7 0,15-4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3.858"/>
    </inkml:context>
    <inkml:brush xml:id="br0">
      <inkml:brushProperty name="width" value="0.08571" units="cm"/>
      <inkml:brushProperty name="height" value="0.08571" units="cm"/>
      <inkml:brushProperty name="color" value="#E71224"/>
    </inkml:brush>
  </inkml:definitions>
  <inkml:trace contextRef="#ctx0" brushRef="#br0">1 0 15370,'0'0'0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8.371"/>
    </inkml:context>
    <inkml:brush xml:id="br0">
      <inkml:brushProperty name="width" value="0.08571" units="cm"/>
      <inkml:brushProperty name="height" value="0.08571" units="cm"/>
      <inkml:brushProperty name="color" value="#E71224"/>
    </inkml:brush>
  </inkml:definitions>
  <inkml:trace contextRef="#ctx0" brushRef="#br0">71 177 11795,'-22'-16'1401,"4"4"-975,15 11-191,0 0-235,-2 0 179,1-1 101,-2 2-11,2-2 101,1 2-56,2-1 919,0 1-1233,1-2 67,6 1-67,2-1 22,8 2 146,5 0 0,5 0-56,6 0-45,3 0 1,2 0-24,1 0-32,2 0-12,0 0 44,-1 0 1,0 0 78,-1 0-89,1 0 22,-1 0-22,0 0-34,-6 0 112,-2-1-90,-4 0 34,0-1 134,2 0-133,1-1 33,15-1-57,-9-1 12,11 0-22,-15 1-12,0-1-11,0 1 11,17-2 23,-10 2-12,11-1-11,-13 3 12,-3-1-23,0 1 0,0-2 11,-1 0-34,2 0 35,0 1 10,15 0 0,-14 2-44,8 0 44,-17 1-10,-3 0-12,0 0 0,-1 0 0,1 0 0,2 0 11,0 0 67,5 0-67,0 0 34,16 0 22,-12 0-55,9 0-1,-15 0 22,-1 0-33,1 0 23,-1 0-1,1 0 1,12-2-12,-8 0 0,10-1 11,-9 1-10,0-1-12,1 1 0,1-1 0,-4 1 78,13 1-44,-12-1-23,7 1 45,-13 0 33,0 1-55,1 0 33,-1 0 23,3 0 11,10-2-90,-7 1 34,8-2 11,-14 1-45,-3 1 11,0 0-11,-1 0 12,0 0 22,11 0-45,-8-1 45,6 0-45,-7 0 34,0 1-1,2 0-33,4 1 11,-2 0 1,0 0-1,-3 0 0,-2 0 0,-2 0 34,2 0-34,-9 0 0,-2 0 12,-9 0-5626,-3 0 5603,1-6 0,-1 5 0,0-5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0.883"/>
    </inkml:context>
    <inkml:brush xml:id="br0">
      <inkml:brushProperty name="width" value="0.08571" units="cm"/>
      <inkml:brushProperty name="height" value="0.08571" units="cm"/>
      <inkml:brushProperty name="color" value="#E71224"/>
    </inkml:brush>
  </inkml:definitions>
  <inkml:trace contextRef="#ctx0" brushRef="#br0">652 1364 14630,'-13'-5'381,"3"2"-369,10 3 21,0 0-33,4 0 0,0 0 34,5 0-12,2 0 12,3 0 67,5 0 22,5 0-67,3 0 22,6 0 1,0 0-46,6 0 68,3 0-90,4 0 23,5 0-12,1 0 57,5 0-1,1-1-44,1-2 55,1-3-44,-1 0-34,-2-2 0,-2 3 34,-5 0-34,-4 1 23,-5 2-34,-4 1 22,-2 1 68,13 0-56,-11 0-1,11 0-22,-13 0 102,1 0 10,2 0 56,18 0-111,-12 0 21,14 0 12,-14 0-34,2 0 0,4-1-22,5 0-11,5-1-1,37-1-33,-17 1-248,-25 0 1,0 0 224,26-1 46,2-2 21,3-1-10,0-4-12,3-3 1,2-2-1,-3-3 6,-27 4 0,-1-1 73,27-8-84,-31 7 0,-2 0 83,11-7 46,-4-2 0,-5-1 34,11-17-12,-16 6-134,5-12 56,-23 8 100,-6 1-168,-8-3 12,-2-3 44,-9 1-44,-3-4 11,-4 1 483,-9-1-506,-10-2 12,-15 0 44,-16-1-28,-1 15 1,-4 2-57,9 9 1,-2 0 5,-20-8 0,-1 3-40,14 10 1,-2 2 61,-28-7 1,-3 1-404,20 7 0,-1 1 398,-23-5 0,0 2 5,23 8 1,2 2-23,-5-1 0,-1 2 39,-4 1 0,-2 1-45,-2 2 1,-1 0 10,-4 2 1,1 2-12,-3-1 1,0 3-619,-4 4 1,-1 4 623,-2 2 0,0 3 37,31-2 0,-1 3 1,-4 3-12,-22 8 1,-5 4-1,5 0-26,20-6 0,3-1 0,-2 3-12,-16 5 1,-4 3 0,8-2 11,1 2 0,6 0 28,6-2 0,3 0-22,8-1 0,3-1-6,6-2 0,4 0-34,-29 23-101,4 13-11,31-17-100,7 15-325,26-19-606,19 4-1019,14-1-5009,21-10 7205,11-14 0,-25-12 0,-6-10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1.016"/>
    </inkml:context>
    <inkml:brush xml:id="br0">
      <inkml:brushProperty name="width" value="0.08571" units="cm"/>
      <inkml:brushProperty name="height" value="0.08571" units="cm"/>
      <inkml:brushProperty name="color" value="#E71224"/>
    </inkml:brush>
  </inkml:definitions>
  <inkml:trace contextRef="#ctx0" brushRef="#br0">1 0 14619,'0'0'0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2.917"/>
    </inkml:context>
    <inkml:brush xml:id="br0">
      <inkml:brushProperty name="width" value="0.08571" units="cm"/>
      <inkml:brushProperty name="height" value="0.08571" units="cm"/>
      <inkml:brushProperty name="color" value="#E71224"/>
    </inkml:brush>
  </inkml:definitions>
  <inkml:trace contextRef="#ctx0" brushRef="#br0">2179 480 14383,'-84'-39'180,"7"6"-102,40 25 0,-7 2-33,-3 2 45,-4 2-79,-5 2 270,-2 2-192,-4 3-55,-2 4 78,-2 2-67,-3 3-45,-6-1 0,-6 2 11,-9 3-6,42-8 1,-2 1 5,-2 0 1,-1 2-201,-2 0 1,-1 1 194,-1 1 0,0 0-6,0 1 0,0 0 106,1 1 0,2 1-11,1 0 1,3 0 173,-41 21-135,12 2 79,33-9 0,3 1-101,-18 21 112,-6 18-224,35-20 56,7-3-112,13-2 45,6 1 0,10 0 33,34 30 57,3-15-7,-5-20 1,5-1 44,33 20-50,-33-32 0,1-1-62,3-2 1,2-1 33,0-2 1,2-2-7,-2-2 1,4-3 151,27-2 0,3-4-140,-17-3 0,2-3-751,26-7 1,1-7 766,-20-3 1,-3-5-23,5-6 1,0-5-1,0-4 0,-1-2-22,-1-1 0,-3-2-365,-1-2 0,-2-1 415,-3-1 1,-3-1-68,-2-2 0,-1 0 56,-2-2 0,-2-2-51,-2-1 1,-1-3-6,-1-1 0,-2-1 0,-1-2 0,-2-2-6,-1-1 1,0-1 10,-4 1 1,-1-1-123,-1 0 0,-1 1 117,-5 3 0,0 3 6,-5 5 0,-2 2 4,13-47-10,-19 40 1204,-17-2-1204,-19 34 832,-11 4-832,-9 6 525,0 5-805,1 2-1844,-4 2-329,11 9-1727,-6 6 4180,15 5 0,9-5 0,4-5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546"/>
    </inkml:context>
    <inkml:brush xml:id="br0">
      <inkml:brushProperty name="width" value="0.08571" units="cm"/>
      <inkml:brushProperty name="height" value="0.08571" units="cm"/>
      <inkml:brushProperty name="color" value="#E71224"/>
    </inkml:brush>
  </inkml:definitions>
  <inkml:trace contextRef="#ctx0" brushRef="#br0">1 494 12378,'34'-82'-414,"7"6"267,14 32-245,6-4-638,1 0-136,0 0-1680,-6-1 2846,-9 1 0,-22 20 0,-10 6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4.970"/>
    </inkml:context>
    <inkml:brush xml:id="br0">
      <inkml:brushProperty name="width" value="0.08571" units="cm"/>
      <inkml:brushProperty name="height" value="0.08571" units="cm"/>
      <inkml:brushProperty name="color" value="#E71224"/>
    </inkml:brush>
  </inkml:definitions>
  <inkml:trace contextRef="#ctx0" brushRef="#br0">1 58 7750,'1'-11'2185,"0"3"-1916,-1 8-145,0 0-147,1-17-11,1 12-112,2-12-44,0 17-1188,5 0-1389,0 3 2767,0 0 0,-3 0 0,-3-1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5.534"/>
    </inkml:context>
    <inkml:brush xml:id="br0">
      <inkml:brushProperty name="width" value="0.08571" units="cm"/>
      <inkml:brushProperty name="height" value="0.08571" units="cm"/>
      <inkml:brushProperty name="color" value="#E71224"/>
    </inkml:brush>
  </inkml:definitions>
  <inkml:trace contextRef="#ctx0" brushRef="#br0">0 1 16423,'26'80'186,"-1"0"1,-1-4 0,-10-4-19,-27 17-168,-1 1 112,-1 1-33,3-5 33,3-3-79,3-8 12,4-10-45,1-7 0,1-9 0,0-6 11,0-3 12,0-5-23,0-3 0,0-9-56,0-5-292,0-10-178,0-4-169,0-3-560,2-1-247,5-2-1725,7-12 3227,6-14 0,-6 8 0,-3-3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6.739"/>
    </inkml:context>
    <inkml:brush xml:id="br0">
      <inkml:brushProperty name="width" value="0.08571" units="cm"/>
      <inkml:brushProperty name="height" value="0.08571" units="cm"/>
      <inkml:brushProperty name="color" value="#E71224"/>
    </inkml:brush>
  </inkml:definitions>
  <inkml:trace contextRef="#ctx0" brushRef="#br0">5 298 13432,'1'-5'492,"1"1"-178,-2 4-1,-3 50-89,2-18-55,-2 39-124,2-31-34,1-8 34,7-3-45,5-8 78,9-5-55,3-8 78,3-4-1,-1-3-66,1-14-34,4-11-11,0-21-258,0-13 269,-4-7 11,-6-2-11,-8 5 11,-6 9 191,-5 14 380,-2 13-425,0 13-157,0 6-11,0 6-191,0 0 202,5 14 68,1 8-46,6 19 34,2 8 0,1 8-34,2 2 23,-1-1-45,0-4 0,-1-6 34,-3-7-34,1-8 11,-5-8 0,2-8-11,-5-7 45,-1-5 11,2-4-56,4-19-336,9-15-235,9-28 414,6-13 157,2-7 0,-6 5 0,-5 12 11,-8 19 0,-8 18-167,-4 14 88,-4 10 68,-1 7 560,-3 12-235,-2 10-179,-4 14-113,-3 5 23,4 2-22,2 12-34,4-17 22,9 5 23,5-24-34,12-7 12,8-7-12,7-6-11,7-15-123,5-10 33,2-20-106,-18 5 0,-3-3 140,13-22-22,1-18 67,-33 30-1,-7 8 12,-10 5 34,-5 9 324,-6 9-212,-9 9-146,4 14 11,-6 15 45,8 16-22,1 14-34,6 5-23,4 13 35,14-22 10,10 1-22,16-31-45,11-7-358,10-14-258,8-11 268,6-12 192,-2-7 167,-6 3 12,-11 10 22,-16 12 78,-9 16 651,-14 21 33,-3 22-247,-7 26 23,-2 23-554,-2-40 1,0 5 164,-2 3 0,0 6 1,-1-3-509,-1 13 1,-1 0 376,1-12 1,1 3 0,0-5-14,1-1 1,2-5-6,0-6 0,1-3 11,-1 32-22,3-21 22,1-19-11,0-15 34,0-13 209,0-6-109,0-6 652,-7-20-1111,-9-11-56,-13-25 213,-13-10 157,-8-5-12,-6 3 23,16 25 0,0 1 191,-18-11 156,-5-5-258,33 31 282,11 5-270,8 8-23,6 1-78,4 4-134,8-6 111,15-5-66,19-10-271,22-7-559,-3 4 1,5-2-371,-13 9 1,1-1 1063,22-10 1,-6 3 0,-9 7 0,-14 4-1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6.905"/>
    </inkml:context>
    <inkml:brush xml:id="br0">
      <inkml:brushProperty name="width" value="0.08571" units="cm"/>
      <inkml:brushProperty name="height" value="0.08571" units="cm"/>
      <inkml:brushProperty name="color" value="#E71224"/>
    </inkml:brush>
  </inkml:definitions>
  <inkml:trace contextRef="#ctx0" brushRef="#br0">1 0 15829,'6'0'0,"-1"0"0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8.444"/>
    </inkml:context>
    <inkml:brush xml:id="br0">
      <inkml:brushProperty name="width" value="0.08571" units="cm"/>
      <inkml:brushProperty name="height" value="0.08571" units="cm"/>
      <inkml:brushProperty name="color" value="#E71224"/>
    </inkml:brush>
  </inkml:definitions>
  <inkml:trace contextRef="#ctx0" brushRef="#br0">131 149 11101,'-10'0'1165,"3"0"-1087,7 0 751,0 0-324,-47-8-1,34 6-135,-36-6-156,47 7 1,1 0 760,0 0-963,8 1 23,4 0 11,10 0 44,2 1-77,3 1 44,1 1 0,4 1 89,3 0 35,4-1-46,7-1-89,3 0 45,6-1-79,5 0 34,3-1-23,4 0-44,-1-3 44,1-2-33,0-5 11,-1-1 0,1-1 45,5 0-23,-2 0 0,-16 4 1,0 0 111,26-4-117,-29 5 0,0 0 61,13-3-22,-3 3 23,-2-1-12,24 1-33,-20 2-34,17 0 11,-27 4 22,0 0-33,-6 1-11,-2 0 11,-7 0 34,-8 0-1,-5 0-10,-6 0 55,-7 0 68,-4 0 67,-6 0-3003,-1 0-3305,7 0 6095,0 0 0,1 0 0,-1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9.858"/>
    </inkml:context>
    <inkml:brush xml:id="br0">
      <inkml:brushProperty name="width" value="0.08571" units="cm"/>
      <inkml:brushProperty name="height" value="0.08571" units="cm"/>
      <inkml:brushProperty name="color" value="#E71224"/>
    </inkml:brush>
  </inkml:definitions>
  <inkml:trace contextRef="#ctx0" brushRef="#br0">106 441 11414,'-56'0'1054,"12"0"-651,40 0-34,3 0 91,0 0-381,5-3-12,8-1 0,9-3-33,11-1 11,6-1 22,7-2-34,2 0-10,5-1 55,4 0 34,4 0 202,7-1-135,9-3 34,6 0-112,10 0 56,5-1-146,-46 9 0,1 0 90,1-1 0,0 0-79,1 0 1,-1-1 77,0 0 1,0 1-62,0-1 1,-1 0-40,-1 1 0,-1 0 33,46-7-214,-8 1 271,-12 1-23,13-4 11,-30 5 46,6 0-91,-32 7 23,-9 3-56,-9 1-22,-7 1 22,-4 0-683,-3 1-1490,-1 0-3541,0-9 5714,-3-12 0,2 8 0,-2-5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125"/>
    </inkml:context>
    <inkml:brush xml:id="br0">
      <inkml:brushProperty name="width" value="0.08571" units="cm"/>
      <inkml:brushProperty name="height" value="0.08571" units="cm"/>
      <inkml:brushProperty name="color" value="#E71224"/>
    </inkml:brush>
  </inkml:definitions>
  <inkml:trace contextRef="#ctx0" brushRef="#br0">150 0 11997,'0'8'-33,"0"-3"178,0-5 2006,0 0-1804,-6 3-111,5-2 67,-4 2 66,5-2 135,-1-1-347,-1 2-90,1-2 34,-1 1-90,1-1 147,-1 1-102,1 0-45,1 1 11,-1 1-22,0 2 34,-1 5 78,-2 5 0,2 3-78,-4 6 33,2-1 67,-2 3-111,1 0 44,0-3-67,0-2 67,0-4-11,3 0 78,-2 3-134,1 4 68,-1 0-57,1 0 11,-1-1-22,3 4 34,-1 8 55,-1 8-89,0 6 68,-4-1-46,-2 5-22,0-19 11,-2 0 0,5-21-11,2-6 23,0-2-1,3-4-6744,0 0 6722,1-9 0,0 6 0,0-5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472"/>
    </inkml:context>
    <inkml:brush xml:id="br0">
      <inkml:brushProperty name="width" value="0.08571" units="cm"/>
      <inkml:brushProperty name="height" value="0.08571" units="cm"/>
      <inkml:brushProperty name="color" value="#E71224"/>
    </inkml:brush>
  </inkml:definitions>
  <inkml:trace contextRef="#ctx0" brushRef="#br0">3 419 17409,'-1'52'-628,"0"0"1,0 31 627,1-57 0,0-13 157,0-9-11,10-15-146,6-12-23,14-22-67,10-22-134,4-14-163,-22 35 1,0 0 330,16-44 56,-10 10 11,-11 16 11,-9 19 57,-6 17 269,-3 13-337,-9 9-11,-6 4-314,-10 2 919,-5 0-1445,1 3-1077,3 10-738,4 9 2655,7 11 0,7-12 0,4-4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675"/>
    </inkml:context>
    <inkml:brush xml:id="br0">
      <inkml:brushProperty name="width" value="0.08571" units="cm"/>
      <inkml:brushProperty name="height" value="0.08571" units="cm"/>
      <inkml:brushProperty name="color" value="#E71224"/>
    </inkml:brush>
  </inkml:definitions>
  <inkml:trace contextRef="#ctx0" brushRef="#br0">0 0 18406,'7'4'-695,"-2"-2"113,-5-2 235,20 54 279,-12-30-144,15 40-47,-16-46-457,1-4-618,5-5-1904,9-3 3238,6-4 0,-10-3 0,-2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132"/>
    </inkml:context>
    <inkml:brush xml:id="br0">
      <inkml:brushProperty name="width" value="0.08571" units="cm"/>
      <inkml:brushProperty name="height" value="0.08571" units="cm"/>
      <inkml:brushProperty name="color" value="#E71224"/>
    </inkml:brush>
  </inkml:definitions>
  <inkml:trace contextRef="#ctx0" brushRef="#br0">475 1 15146,'-62'21'-340,"1"0"0,3-1 0,5 3 340,-9 22 437,7-4-180,6 1-99,15-4-158,9 0-56,14 1-4196,6 1 4252,15 2 849,9 0-849,14-4 33,13-3-33,7-5-22,4-5 22,5-3 33,-2-2 12,-1-3 3358,-7-1-3391,-11-1-1,-12-1 11,-10-3 12,-11-5 89,-3-2 280,-5-2-112,0 0-268,-15 0-23,-11 1-235,-22-1 235,-12 0 56,-4-4 201,3-7 68,10-4-22,14-5-404,8-9-493,16 6 392,4-14-66,19-1-540,14-10-816,21-9 1624,6 9 0,2 1 0,-5 2 0,27-18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953"/>
    </inkml:context>
    <inkml:brush xml:id="br0">
      <inkml:brushProperty name="width" value="0.08571" units="cm"/>
      <inkml:brushProperty name="height" value="0.08571" units="cm"/>
      <inkml:brushProperty name="color" value="#E71224"/>
    </inkml:brush>
  </inkml:definitions>
  <inkml:trace contextRef="#ctx0" brushRef="#br0">415 1 12725,'-1'76'74,"1"0"1,0 1 0,2-1-75,0-11 0,2 0-1056,1 3 1,1 0 1060,1 0 1,1-1-6,0-2 0,1-2 103,0-3 1,2-1-104,-1-4 0,1-2 23,10 40-23,3-15 411,-4-17-882,-1-18-213,-5-15-144,-6-14 1653,-4-8-1889,-8-10-561,-34-30 1311,-1 2 314,-32-24 280,8 14 309,-6 2-68,19 15 1,-1 2 228,-22-10 595,-12-2-1345,46 17-67,17 1 11,10 0 22,12-6-235,21-7-257,19-14-543,28-13 553,-24 20 1,2-2-317,6-5 0,2-2 597,3-3 0,5-4 235,-1 0 0,4-5 0,-8 7 0,-12 12 0,-3 3 0,16-16 0,1 1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575"/>
    </inkml:context>
    <inkml:brush xml:id="br0">
      <inkml:brushProperty name="width" value="0.08571" units="cm"/>
      <inkml:brushProperty name="height" value="0.08571" units="cm"/>
      <inkml:brushProperty name="color" value="#E71224"/>
    </inkml:brush>
  </inkml:definitions>
  <inkml:trace contextRef="#ctx0" brushRef="#br0">497 0 17028,'-61'30'-493,"0"1"0,3-1 0,5 0 493,-10 20 0,4 0 34,7 2 78,12-2-112,11 1 0,15 1-68,8-3 91,12-1-46,11-6 23,13-5-11,13-4 11,9-2 79,5-1-79,6 0 11,-2-3 22,-2-1-33,-7-3 0,-12-5 0,-12-6 12,-12-3 66,-9-4 841,-11 2-863,-15 1-56,-18 1 0,-20-1 34,-11-4 134,-7-2-124,4-4 35,7-10-68,11-6-11,15-14-90,12-8-358,14-11-157,12-11 303,24-11-180,19-6-599,-9 36 0,5 2-488,6-2 1,3 1 1568,9-3 0,-2 4 0,8-7 0,-6 10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732"/>
    </inkml:context>
    <inkml:brush xml:id="br0">
      <inkml:brushProperty name="width" value="0.08571" units="cm"/>
      <inkml:brushProperty name="height" value="0.08571" units="cm"/>
      <inkml:brushProperty name="color" value="#E71224"/>
    </inkml:brush>
  </inkml:definitions>
  <inkml:trace contextRef="#ctx0" brushRef="#br0">1 1 16714,'0'0'0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9.179"/>
    </inkml:context>
    <inkml:brush xml:id="br0">
      <inkml:brushProperty name="width" value="0.08571" units="cm"/>
      <inkml:brushProperty name="height" value="0.08571" units="cm"/>
      <inkml:brushProperty name="color" value="#E71224"/>
    </inkml:brush>
  </inkml:definitions>
  <inkml:trace contextRef="#ctx0" brushRef="#br0">31 113 11437,'-7'1'134,"2"0"-134,5-1 1378,0 0-627,-8 1-12,6-1-459,-7 1 12,9-1 291,0 0-583,4 3 33,5-1-33,6 4 0,4-3 12,5 0 55,3-2 34,4 0-1,6-1 12,6 0 45,6 0-67,8 0 112,6-2-135,2-2-11,1-3 11,-2-2 34,-6 0-11,-1 1-34,-3 1 157,26-3-157,-16 4-34,22-4 56,-22 4-66,3 1 44,1 1-34,0 0 45,-1-1-22,-2 1-11,-3 1-12,17-2-22,-24 3 78,10-1-78,-31 2 34,-5-1-34,-8 2 0,-7-1 34,-6 1-46,-4-1-1411,-3 1-3171,1-2 4594,1-5 0,0 5 0,0-5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1.635"/>
    </inkml:context>
    <inkml:brush xml:id="br0">
      <inkml:brushProperty name="width" value="0.08571" units="cm"/>
      <inkml:brushProperty name="height" value="0.08571" units="cm"/>
      <inkml:brushProperty name="color" value="#E71224"/>
    </inkml:brush>
  </inkml:definitions>
  <inkml:trace contextRef="#ctx0" brushRef="#br0">48 45 14607,'-12'-24'931,"2"4"-640,10 33 426,11 15-179,6 25-146,14 22-179,6 13-713,-18-41 1,1 1 527,0-1 0,1-1-5,21 43-23,-3-11 0,-1-11 0,-6-13 11,-5-13 0,-7-12-11,-9-13 45,-5-7 1167,-5-5-966,-1-2-246,-8 2-44,-11-1-327,-17 0-178,-14-1 213,-6-4-751,-3-11-649,5-14 1736,18-12 0,4-4 0,1 6 0,-6-28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1.815"/>
    </inkml:context>
    <inkml:brush xml:id="br0">
      <inkml:brushProperty name="width" value="0.08571" units="cm"/>
      <inkml:brushProperty name="height" value="0.08571" units="cm"/>
      <inkml:brushProperty name="color" value="#E71224"/>
    </inkml:brush>
  </inkml:definitions>
  <inkml:trace contextRef="#ctx0" brushRef="#br0">1 74 18686,'9'-2'-492,"-2"0"166,-7 2 147,61 0-135,-22 0-11,53 0-11,-34 0-1232,9-5-1323,7-5 2891,4-14 0,-32 10 0,-11-3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139"/>
    </inkml:context>
    <inkml:brush xml:id="br0">
      <inkml:brushProperty name="width" value="0.08571" units="cm"/>
      <inkml:brushProperty name="height" value="0.08571" units="cm"/>
      <inkml:brushProperty name="color" value="#E71224"/>
    </inkml:brush>
  </inkml:definitions>
  <inkml:trace contextRef="#ctx0" brushRef="#br0">189 0 19101,'-21'53'-381,"-1"0"0,3-2 0,1-1 347,-7 37 34,2-6 46,3-6-13,2-7-22,6-5-22,5-9 0,3-4-11,4-9 22,6-5-12,6-8 0,13-9-44,12-7 56,12-7-44,11-9-270,7-12-44,9-11-34,0-13-35,1-3-379,-5-2-427,-6 2-1299,-8 1-2107,-10-4 4639,-10-2 0,-18 21 0,-9 3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355"/>
    </inkml:context>
    <inkml:brush xml:id="br0">
      <inkml:brushProperty name="width" value="0.08571" units="cm"/>
      <inkml:brushProperty name="height" value="0.08571" units="cm"/>
      <inkml:brushProperty name="color" value="#E71224"/>
    </inkml:brush>
  </inkml:definitions>
  <inkml:trace contextRef="#ctx0" brushRef="#br0">17 1 19022,'-4'54'-445,"-1"0"1,1 1 0,1 0 343,2-3 0,2-1-427,-1 47 505,0-8-10,4-13 33,3-13-269,8-13-693,5-17-1840,5-16-160,5-24 2962,3-27 0,-13 12 0,-4-9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650"/>
    </inkml:context>
    <inkml:brush xml:id="br0">
      <inkml:brushProperty name="width" value="0.08571" units="cm"/>
      <inkml:brushProperty name="height" value="0.08571" units="cm"/>
      <inkml:brushProperty name="color" value="#E71224"/>
    </inkml:brush>
  </inkml:definitions>
  <inkml:trace contextRef="#ctx0" brushRef="#br0">88 1 19437,'19'73'-30,"0"-1"0,0-2 0,0-4 19,-1-16 0,1-2 11,19 42 56,2-9-56,2-8-23,1-6 23,1-6-67,-3-10-101,-5-12-56,-10-13 112,-9-13 112,-10-7 0,-3-5-213,-21 0-784,-13-10 437,-25-9 123,-14-12-572,-7-10-1429,-3-8-1820,4-10 4258,38 22 0,3 1 0,-4-6 0,9 3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783"/>
    </inkml:context>
    <inkml:brush xml:id="br0">
      <inkml:brushProperty name="width" value="0.08571" units="cm"/>
      <inkml:brushProperty name="height" value="0.08571" units="cm"/>
      <inkml:brushProperty name="color" value="#E71224"/>
    </inkml:brush>
  </inkml:definitions>
  <inkml:trace contextRef="#ctx0" brushRef="#br0">0 159 18541,'78'-13'-2869,"-1"-1"1,1-2-1,-2-3 2869,-8-3 0,-7-1 0,13-4 0,-12 2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053"/>
    </inkml:context>
    <inkml:brush xml:id="br0">
      <inkml:brushProperty name="width" value="0.08571" units="cm"/>
      <inkml:brushProperty name="height" value="0.08571" units="cm"/>
      <inkml:brushProperty name="color" value="#E71224"/>
    </inkml:brush>
  </inkml:definitions>
  <inkml:trace contextRef="#ctx0" brushRef="#br0">400 709 20781,'8'13'23,"-2"-3"-158,35 40 35,-16-37 21,36 36 46,-22-60 10,6-21 23,8-27-45,-24 18 1,-1-4-440,2-5 0,-1-2 310,-2-2 1,-2-2 49,-4 2 1,-4 1 11,-5 2 0,-4 2 101,-10-39-180,-28 19 31,-27 21-42,-31 24-336,33 17 0,-2 6-532,-7 9 0,-5 8 1070,-5 8 0,-7 5 0,10-2 0,17-7 0,3 1 0,-24 15 0,0-1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164"/>
    </inkml:context>
    <inkml:brush xml:id="br0">
      <inkml:brushProperty name="width" value="0.08571" units="cm"/>
      <inkml:brushProperty name="height" value="0.08571" units="cm"/>
      <inkml:brushProperty name="color" value="#E71224"/>
    </inkml:brush>
  </inkml:definitions>
  <inkml:trace contextRef="#ctx0" brushRef="#br0">175 0 9980,'-2'57'762,"-1"0"0,-2 1 0,-2 1-645,-2-3 1,-2 1-621,-1 4 0,-1 2 660,0 2 0,0 2-79,1 0 0,0 1-28,2 0 1,0-1-46,1-2 1,0 0-6,3-6 0,0-1 0,-2 39-112,5-26 183,2-22-1068,1-23-217,3-13-680,3-15 1894,5-24 0,-5 14 0,1-12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465"/>
    </inkml:context>
    <inkml:brush xml:id="br0">
      <inkml:brushProperty name="width" value="0.08571" units="cm"/>
      <inkml:brushProperty name="height" value="0.08571" units="cm"/>
      <inkml:brushProperty name="color" value="#E71224"/>
    </inkml:brush>
  </inkml:definitions>
  <inkml:trace contextRef="#ctx0" brushRef="#br0">0 183 18966,'68'-25'-351,"-1"0"0,-4 1 0,-3 3 295,25-4 56,-1 5-1619,6 9 756,6 4-45,-44 6 1,1 0-1531,1 0 1,0-1 2437,2-2 0,-3-1 0,7 2 0,-13-5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685"/>
    </inkml:context>
    <inkml:brush xml:id="br0">
      <inkml:brushProperty name="width" value="0.08571" units="cm"/>
      <inkml:brushProperty name="height" value="0.08571" units="cm"/>
      <inkml:brushProperty name="color" value="#E71224"/>
    </inkml:brush>
  </inkml:definitions>
  <inkml:trace contextRef="#ctx0" brushRef="#br0">138 0 21062,'4'3'-1995,"-40"76"841,17-17 641,-5 0 0,0 3 401,7 21 264,6-13-163,4-16-22,4-12-1139,15-16-1630,12-10 2802,20-10 0,-17-7 0,-2-2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999"/>
    </inkml:context>
    <inkml:brush xml:id="br0">
      <inkml:brushProperty name="width" value="0.08571" units="cm"/>
      <inkml:brushProperty name="height" value="0.08571" units="cm"/>
      <inkml:brushProperty name="color" value="#E71224"/>
    </inkml:brush>
  </inkml:definitions>
  <inkml:trace contextRef="#ctx0" brushRef="#br0">58 253 19986,'0'52'-17,"0"-1"1,0 45 16,0-30 0,2-14-12,6-18 12,6-17 68,14-8-68,13-15-45,15-20-628,14-23 348,-33 14 1,-1-4 251,0-5 0,-2-1 73,-3 0 0,-3 0 0,14-37 0,-19 11 0,-12 15 22,-26 15-55,-16 13-68,-26 15 0,-20 9-230,15 19 1,-2 6-118,-26 10-124,33-4 1,8 3-2679,12 5-1411,21-9 4661,42-13 0,-15-6 0,17-7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4.433"/>
    </inkml:context>
    <inkml:brush xml:id="br0">
      <inkml:brushProperty name="width" value="0.08571" units="cm"/>
      <inkml:brushProperty name="height" value="0.08571" units="cm"/>
      <inkml:brushProperty name="color" value="#E71224"/>
    </inkml:brush>
  </inkml:definitions>
  <inkml:trace contextRef="#ctx0" brushRef="#br0">666 1 19336,'-59'28'-1502,"0"-1"1,1 2-1,3 0 1502,9-2 0,2 0 460,-1 0 0,1-1 559,-41 21 1,13-10-751,20-9-269,19-10-89,20-2 89,19 5 67,20 9-45,24 11 68,21 4-68,-27-22 1,2-2-114,6 0 1,2-3 112,3-1 1,2-1-239,1-3 1,0-1 265,-3-1 1,-1-1-6,42 5-45,-21-4 0,-24-4 33,-25-3 270,-15 1 380,-22 5-683,-22 5 180,-29 8-292,-30 2 112,36-13 0,-1-1-389,-4-3 1,0-2 635,-1-2 0,2-2-197,5-2 0,1-2 6,-35-12-56,20-8-134,25-16-168,20-10-192,22-17-55,31 7 1,12-2-175,-4 11 0,5 2-1008,2 2 0,7 0 1,0 4-915,19-5 1,3 5 2644,9-1 0,-3 4 0,-31 14 0,-5 4 0,36-13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4.848"/>
    </inkml:context>
    <inkml:brush xml:id="br0">
      <inkml:brushProperty name="width" value="0.08571" units="cm"/>
      <inkml:brushProperty name="height" value="0.08571" units="cm"/>
      <inkml:brushProperty name="color" value="#E71224"/>
    </inkml:brush>
  </inkml:definitions>
  <inkml:trace contextRef="#ctx0" brushRef="#br0">593 216 19146,'-65'30'-486,"1"0"0,2-1 1,4 1 462,10-3 1,4 1 22,-38 25-892,11-1 926,18-6 282,22-3-316,16-3 319,25 0-308,24-1 57,27-2-34,29-9-23,-36-18 0,2-2-282,7-3 1,2-2 320,5-2 1,1 0-18,1-1 1,1 0 5,-3 0 1,0 0-40,-6-1 0,-2 2 216,-9 0 1,-4 0-183,28 6 470,-29 9 191,-26 6-482,-39 13-213,-31 8-73,5-17 0,-5-1-32,-9 3 0,-4-2 116,-5-2 0,-2-2-5,0-4 0,-2-6 33,-16-8 0,2-10-67,26-9 0,3-9-449,-10-12 1,10-10-23,28-7 1,11-6 470,1-4 0,8-2-288,14 1 0,10 0 243,6 3 0,8 3-218,15 0 0,9 4-1183,9 1 0,5 3-1204,5-1 0,5 3 2678,6 0 0,-3 5 0,-33 16 0,-4 4 0,32-13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5.004"/>
    </inkml:context>
    <inkml:brush xml:id="br0">
      <inkml:brushProperty name="width" value="0.08571" units="cm"/>
      <inkml:brushProperty name="height" value="0.08571" units="cm"/>
      <inkml:brushProperty name="color" value="#E71224"/>
    </inkml:brush>
  </inkml:definitions>
  <inkml:trace contextRef="#ctx0" brushRef="#br0">131 56 22036,'0'3'-9831,"0"0"9356,-58-30 0,43 20 0,-42-21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5.532"/>
    </inkml:context>
    <inkml:brush xml:id="br0">
      <inkml:brushProperty name="width" value="0.08571" units="cm"/>
      <inkml:brushProperty name="height" value="0.08571" units="cm"/>
      <inkml:brushProperty name="color" value="#E71224"/>
    </inkml:brush>
  </inkml:definitions>
  <inkml:trace contextRef="#ctx0" brushRef="#br0">1 1103 19505,'70'-15'130,"1"0"1,5-3 0,3-2 76,3-3 0,4-1-1121,-20 6 1,3 0 0,1-1 988,9-1 0,1 0 0,2 1-491,8-1 1,2 0 0,2 1 426,-19 4 0,1 0 0,1 1 1,1-1 2,3 0 0,0-1 0,1 1 0,1 0-12,4-1 1,1 0 0,0 0 0,0 0 2,1-1 1,1 0 0,0 0-1,1 0-11,1-1 1,1 1-1,-1 0 1,1 0 10,1 1 1,-1-1 0,0 1-1,0 0-5,0 1 0,0-1 0,0 2 0,0 0-216,0 0 1,0 2 0,1-1-1,-1 2 216,-1 0 0,0 0 0,-1 1 0,1 0 0,-1 1 0,0 1 0,-1-1 0,0 2-3,-2-1 0,-2 1 1,1 1-1,-2-1-3,-3 0 1,-1 1-1,0-1 1,-1 1-10,20-2 0,-1 1 0,-2-1-56,-8 1 0,-2-1 0,-2 1-414,-6 0 1,-2 1 0,-2 0 153,25-2 1,-5 1 134,-12 0 1,-4 0-584,-11 2 1,-5 0-2069,31-9-2250,-34-5 5097,-32-6 0,-18 10 0,-10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1.814"/>
    </inkml:context>
    <inkml:brush xml:id="br0">
      <inkml:brushProperty name="width" value="0.08571" units="cm"/>
      <inkml:brushProperty name="height" value="0.08571" units="cm"/>
      <inkml:brushProperty name="color" value="#E71224"/>
    </inkml:brush>
  </inkml:definitions>
  <inkml:trace contextRef="#ctx0" brushRef="#br0">695 34 12792,'0'-19'1211,"0"4"-954,0 15 2500,0 0-2656,-9 0-101,-7 3-23,-16 5-10,-13 8-23,-11 9 44,-10 7-66,-6 8-282,-6 7 360,0 5 11,7 1 0,10-7-11,18-12-11,15-12-190,16-13 178,10-2 23,21-3 45,16 4-17,14-2 0,7-1-17,41 3 6,-27-4 0,0 0-17,-16-3 0,-2-1-27,-1 0 0,-1 0 49,41 0-22,-12 0 0,-19 0-78,-15 0 78,-24 4 22,-20 9 1,-29 14 145,-26 20-163,16-17 1,-3 2-73,-6 5 0,-2 0 106,-2 2 1,-4 1-46,-22 12 0,-1-1 6,21-14 0,1-2 11,-14 7 1,5-5-12,-1-3-101,18-12-381,19-10-806,15-7-797,11-5-603,23-16 2688,12-15 0,-7 9 0,0-2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2.364"/>
    </inkml:context>
    <inkml:brush xml:id="br0">
      <inkml:brushProperty name="width" value="0.08571" units="cm"/>
      <inkml:brushProperty name="height" value="0.08571" units="cm"/>
      <inkml:brushProperty name="color" value="#E71224"/>
    </inkml:brush>
  </inkml:definitions>
  <inkml:trace contextRef="#ctx0" brushRef="#br0">1 10 14663,'46'-10'1166,"1"24"-763,-11 55-218,-17-22 0,-2 4-1356,2 10 1,-2 4 1248,-2 7 1,0 4-46,-1 5 1,-1 1-1,-2 2 1,0-1-34,-2-2 0,0 0-57,-1-5 1,0-1 56,-1-6 0,-1-1 22,0-8 1,0-2 295,-1-6 1,0-3-319,5 29-44,-2-23-1,-1-20-22,-1-18 1285,0-10-1430,3-8-31,20-49-574,-1-5 777,-6 5 0,0-2 40,11-34 348,-3 10 78,-7 19 235,-7 22-538,-8 18-123,-5 12 0,-3 6 79,0 14 279,-2 14-257,-6 26-11,-2 15-79,-4 11-11,5 2-56,4-7-34,3-12-1321,30-4-292,2-32-1614,29-9 3317,-3-50 0,-23 19 0,-7-18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2.999"/>
    </inkml:context>
    <inkml:brush xml:id="br0">
      <inkml:brushProperty name="width" value="0.08571" units="cm"/>
      <inkml:brushProperty name="height" value="0.08571" units="cm"/>
      <inkml:brushProperty name="color" value="#E71224"/>
    </inkml:brush>
  </inkml:definitions>
  <inkml:trace contextRef="#ctx0" brushRef="#br0">1 612 18014,'35'88'-1053,"-1"-18"1008,0-53-89,4-9-517,7-23-77,0-15-112,0-22-135,-9-16 975,-9-6 45,-14-3-45,-6 3 0,-16 6 56,-7 9 56,-9 10 190,-2 11 303,6 12-402,8 12-203,8 8-158,2 5 158,3 6 0,10 11 281,6 13-259,9 13 169,8 10 10,-2 9-22,4 7 113,-1 12-539,-2 4 561,-4 2-213,-2-5-67,-4-9-11,-1-13-23,-2-13 0,-1-15 0,-3-14 11,1-9-11,-1-21-203,2-17-111,-3-22 1,-2-8 72,-2 10 1,1-2 206,1-25 0,-1 0 56,-3 23 1,-1 2 257,5-39 78,-2 17-268,-2 18-57,-2 18 46,-2 13 10,-1 13-77,-1 6-12,2 6 302,3 0-313,3 0 11,10 0 11,7 0 0,35 0-11,-8 0-22,22 0 0,-19-2 22,-2-5-269,2-6-1468,0-10-1535,-1-9 3272,-1-8 0,-24 17 0,-9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479"/>
    </inkml:context>
    <inkml:brush xml:id="br0">
      <inkml:brushProperty name="width" value="0.08571" units="cm"/>
      <inkml:brushProperty name="height" value="0.08571" units="cm"/>
      <inkml:brushProperty name="color" value="#E71224"/>
    </inkml:brush>
  </inkml:definitions>
  <inkml:trace contextRef="#ctx0" brushRef="#br0">0 126 13039,'64'-21'26,"-1"0"0,-2 1 0,-3 3-15,19-2 23,0 4-34,-6 7-22,-9 3-12,-7 5-123,-10 5 135,-8 5-101,-10 7-180,-9 5 180,-9 5 123,-5 4 157,-15 8-157,-9 5 0,-20 9 0,-12 5 0,-9 3-101,-5 0-67,0-6-1849,-7-1 785,26-27-774,5-5 2006,32-36 0,6 11 0,4-11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289"/>
    </inkml:context>
    <inkml:brush xml:id="br0">
      <inkml:brushProperty name="width" value="0.08571" units="cm"/>
      <inkml:brushProperty name="height" value="0.08571" units="cm"/>
      <inkml:brushProperty name="color" value="#E71224"/>
    </inkml:brush>
  </inkml:definitions>
  <inkml:trace contextRef="#ctx0" brushRef="#br0">41 1 16355,'-12'80'131,"-1"0"0,3 0 0,5-1-58,8-15 0,3 0-754,1 6 1,1 0 685,1 2 1,0-1 5,1-2 1,0-1-12,2-5 0,0-3 0,2-5 0,1-4 440,20 38-429,8-15-22,10-16-225,10-14-1198,9-19-1782,7-13 3276,3-34 0,-35 15 0,-10-17 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440"/>
    </inkml:context>
    <inkml:brush xml:id="br0">
      <inkml:brushProperty name="width" value="0.08571" units="cm"/>
      <inkml:brushProperty name="height" value="0.08571" units="cm"/>
      <inkml:brushProperty name="color" value="#E71224"/>
    </inkml:brush>
  </inkml:definitions>
  <inkml:trace contextRef="#ctx0" brushRef="#br0">1 1 11638,'0'0'0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906"/>
    </inkml:context>
    <inkml:brush xml:id="br0">
      <inkml:brushProperty name="width" value="0.08571" units="cm"/>
      <inkml:brushProperty name="height" value="0.08571" units="cm"/>
      <inkml:brushProperty name="color" value="#E71224"/>
    </inkml:brush>
  </inkml:definitions>
  <inkml:trace contextRef="#ctx0" brushRef="#br0">19 0 16546,'-7'60'-38,"-1"0"1,5 7 0,3 2 37,6 7 0,3 2-1861,3 8 0,2 2 1861,1 3 0,1 0 22,1 1 1,0-1 51,1 1 1,0-2-75,0-4 0,1-2-62,0-5 0,0-3-302,1-8 0,0-5-174,-1-12 0,0-6-1109,20 17 370,-1-33-2208,-2-45 3485,-5-36 0,-14 15 0,-7-8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301"/>
    </inkml:context>
    <inkml:brush xml:id="br0">
      <inkml:brushProperty name="width" value="0.08571" units="cm"/>
      <inkml:brushProperty name="height" value="0.08571" units="cm"/>
      <inkml:brushProperty name="color" value="#E71224"/>
    </inkml:brush>
  </inkml:definitions>
  <inkml:trace contextRef="#ctx0" brushRef="#br0">0 1295 16053,'22'-98'-56,"-3"50"0,8 5 56,15 9 0,8 6-1559,11-5 0,6 0 1576,11-3 0,5 1-10,-20 9 1,1 1-1,2 0 4,8-2 0,3-1 1,1 0-522,8-2 0,2 0 1,2 0 514,-17 6 1,2 0 0,0 0-1,1 0-5,4-1 0,1 0 0,1 0 0,-1 0 14,3 0 0,1-1 0,-1 1 0,1 0-9,-1 0 1,1 1 0,0 0 0,-1 0 10,-1 1 1,0 0 0,0 2 0,0-1 2,-3 2 1,0 1 0,-1 0-1,1 2-14,-4 1 1,0 1 0,-1 2 0,0 1 12,21-1 1,-1 3 0,-1 2-1,-7 1 1,0 2 0,-2 4-29,-6 6 0,-1 5 1,-2 2 20,-5 1 0,-2 2 0,-3 5 6,25 18 0,-5 9 28,-8 5 0,-6 7-11,-9 1 0,-5 11 52,-15-2 0,-4 9 0,-4-2-36,1 16 1,-5 1-192,-8-12 0,-1 5 1,-6-5 140,-5 12 0,-6-4 0,0 0 0,-2 0 404,-1-5 1,-1 0-506,-1-4 0,1-2-443,-1-8 1,0-2-74,0-7 1,0-1-684,-2-9 1,-3-2-3584,-13 31 4883,-19-18 0,14-30 0,-3-13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632"/>
    </inkml:context>
    <inkml:brush xml:id="br0">
      <inkml:brushProperty name="width" value="0.08571" units="cm"/>
      <inkml:brushProperty name="height" value="0.08571" units="cm"/>
      <inkml:brushProperty name="color" value="#E71224"/>
    </inkml:brush>
  </inkml:definitions>
  <inkml:trace contextRef="#ctx0" brushRef="#br0">279 986 15739,'-59'0'342,"0"0"0,-33 0-342,40 0-258,35 0 258,54 0 258,39 1-681,-12 0 0,7-2 635,18 0 1,6-3-508,-22-2 0,3-1 0,1-2 370,10-1 0,1-2 0,2-2 25,7-3 1,1-1 0,0-1-48,-20 4 0,-1 0 1,1-1-1,1 1-639,1-1 0,1 0 1,-1 0-1,1 0 588,1 0 1,-1-1 0,1 1 0,0-1-3,0 1 0,0 0 0,0 0 0,1 0-284,-1 0 1,-1 0-1,1-1 1,0 1 283,-1-1 0,0 1 0,-1-1 0,0 0 0,-2 0 0,0-1 0,-1 1 0,-1-1-70,-1 0 0,-1 0 0,-1 0 0,0-1-207,20-5 1,-1 0 0,-1 0-16,-4 1 1,0 0 0,-2 1-146,-5 1 0,-1 0 0,-1 2-370,-6 2 0,0 1 0,-2 1-1168,26-6 1,-4 3 1974,-9 3 0,-8 2 0,11-1 0,-30 4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790"/>
    </inkml:context>
    <inkml:brush xml:id="br0">
      <inkml:brushProperty name="width" value="0.08571" units="cm"/>
      <inkml:brushProperty name="height" value="0.08571" units="cm"/>
      <inkml:brushProperty name="color" value="#E71224"/>
    </inkml:brush>
  </inkml:definitions>
  <inkml:trace contextRef="#ctx0" brushRef="#br0">0 0 13375,'0'0'0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9.366"/>
    </inkml:context>
    <inkml:brush xml:id="br0">
      <inkml:brushProperty name="width" value="0.08571" units="cm"/>
      <inkml:brushProperty name="height" value="0.08571" units="cm"/>
      <inkml:brushProperty name="color" value="#E71224"/>
    </inkml:brush>
  </inkml:definitions>
  <inkml:trace contextRef="#ctx0" brushRef="#br0">0 1 5734,'0'0'0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0.693"/>
    </inkml:context>
    <inkml:brush xml:id="br0">
      <inkml:brushProperty name="width" value="0.08571" units="cm"/>
      <inkml:brushProperty name="height" value="0.08571" units="cm"/>
      <inkml:brushProperty name="color" value="#E71224"/>
    </inkml:brush>
  </inkml:definitions>
  <inkml:trace contextRef="#ctx0" brushRef="#br0">0 0 6081,'0'0'0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139"/>
    </inkml:context>
    <inkml:brush xml:id="br0">
      <inkml:brushProperty name="width" value="0.08571" units="cm"/>
      <inkml:brushProperty name="height" value="0.08571" units="cm"/>
      <inkml:brushProperty name="color" value="#E71224"/>
    </inkml:brush>
  </inkml:definitions>
  <inkml:trace contextRef="#ctx0" brushRef="#br0">20 306 14350,'0'5'572,"0"-1"458,0-4-638,-9-4-100,7 2-124,-7-6-67,21 0 168,10-6-180,18-5-10,11-4 33,8-1-101,7-3 56,0 0-67,2 2-123,-3-1-269,-2 4-236,-4 2-514,-6 2-730,-7 5-694,-7 3-1994,-10 3 4560,-10-1 0,-10 4 0,-6-2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490"/>
    </inkml:context>
    <inkml:brush xml:id="br0">
      <inkml:brushProperty name="width" value="0.08571" units="cm"/>
      <inkml:brushProperty name="height" value="0.08571" units="cm"/>
      <inkml:brushProperty name="color" value="#E71224"/>
    </inkml:brush>
  </inkml:definitions>
  <inkml:trace contextRef="#ctx0" brushRef="#br0">17 0 15605,'63'66'728,"2"3"-515,-9-6-919,10 7 745,-32-33 1,2 0-40,0 1 0,1 0 16,0 0 1,0 0-17,31 33 45,-4-6 206,-12-10-251,-9-8 0,-12-14 162,-11-9-162,-11-10 302,-7-6-111,-21-1 348,-12 0-539,-26-2-414,-13 0-34,-15-5 257,-8-3-683,2-8-1533,2-8-283,14-10-1635,11-7 4325,12-8 0,24 19 0,9 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697"/>
    </inkml:context>
    <inkml:brush xml:id="br0">
      <inkml:brushProperty name="width" value="0.08571" units="cm"/>
      <inkml:brushProperty name="height" value="0.08571" units="cm"/>
      <inkml:brushProperty name="color" value="#E71224"/>
    </inkml:brush>
  </inkml:definitions>
  <inkml:trace contextRef="#ctx0" brushRef="#br0">1 0 12904,'10'6'1054,"29"47"-875,-8-14 157,-1 3 0,3 1-5794,31 20 5626,13 0-101,-33-33 0,3-1 540,3-1 0,3-2-602,3 1 1,1-3-12,1-2 1,0-1-29,1-1 1,0-1-79,0-2 0,0-2-264,-1-1 1,0 0-337,-1-2 1,1-1-477,-3-2 1,1-2-1166,-3-1 0,-1-2 2557,43-2 0,-42-3 0,-16-1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662"/>
    </inkml:context>
    <inkml:brush xml:id="br0">
      <inkml:brushProperty name="width" value="0.08571" units="cm"/>
      <inkml:brushProperty name="height" value="0.08571" units="cm"/>
      <inkml:brushProperty name="color" value="#E71224"/>
    </inkml:brush>
  </inkml:definitions>
  <inkml:trace contextRef="#ctx0" brushRef="#br0">1 398 14686,'4'-3'201,"-1"2"-201,-3 1 68,69-31-68,-14 11-330,5-4 0,3-2 190,-14 7 0,-1 1-213,4-3 0,2-1-359,1-2 1,1-1-1256,-1 0 1,1-2 1966,-1-1 0,-3 1 0,8-4 0,-16 5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986"/>
    </inkml:context>
    <inkml:brush xml:id="br0">
      <inkml:brushProperty name="width" value="0.08571" units="cm"/>
      <inkml:brushProperty name="height" value="0.08571" units="cm"/>
      <inkml:brushProperty name="color" value="#E71224"/>
    </inkml:brush>
  </inkml:definitions>
  <inkml:trace contextRef="#ctx0" brushRef="#br0">1 506 15896,'6'89'135,"9"-20"-57,25-57 168,11-7-99,11-21-35,10-14 22,5-26-134,-37 20 0,-1-3 5,-1-4 1,-2-2-6,-3-1 0,-4-1 45,16-41 11,-23 13-45,-14 18-22,-32 15 33,-18 13-22,-28 11 90,-14 9 33,-3 5 0,2 9-212,14 6 89,16 7-560,18 4-1009,20 1 337,16 2-696,26 1-1097,19-4 3025,22-8 0,-27-6 0,-3-8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2.254"/>
    </inkml:context>
    <inkml:brush xml:id="br0">
      <inkml:brushProperty name="width" value="0.08571" units="cm"/>
      <inkml:brushProperty name="height" value="0.08571" units="cm"/>
      <inkml:brushProperty name="color" value="#E71224"/>
    </inkml:brush>
  </inkml:definitions>
  <inkml:trace contextRef="#ctx0" brushRef="#br0">1 977 16479,'56'20'74,"1"-1"1,-2-6 0,-3-10 205,17-39-269,4-31 84,-34 23 1,-2-5-815,-1-5 0,-2-2 735,-1-3 1,-3-1-6,-5 1 1,-3 1 16,-4 3 0,-4 1 269,1-43-252,-15 17-45,-18 15-45,-13 16 34,-10 13-157,-3 10-190,8 9-1615,10 10-2385,13 3 4358,8 5 0,5-1 0,0 1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2.407"/>
    </inkml:context>
    <inkml:brush xml:id="br0">
      <inkml:brushProperty name="width" value="0.08571" units="cm"/>
      <inkml:brushProperty name="height" value="0.08571" units="cm"/>
      <inkml:brushProperty name="color" value="#E71224"/>
    </inkml:brush>
  </inkml:definitions>
  <inkml:trace contextRef="#ctx0" brushRef="#br0">135 1 10630,'-75'39'0,"15"-8"0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6.424"/>
    </inkml:context>
    <inkml:brush xml:id="br0">
      <inkml:brushProperty name="width" value="0.08571" units="cm"/>
      <inkml:brushProperty name="height" value="0.08571" units="cm"/>
      <inkml:brushProperty name="color" value="#E71224"/>
    </inkml:brush>
  </inkml:definitions>
  <inkml:trace contextRef="#ctx0" brushRef="#br0">3 86 8176,'0'-12'-1053,"0"2"1053,0 10 347,0 0-560,-1-15 79,1 8-561,-2-13 695,2 9 0,0 6 0,0-1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6.874"/>
    </inkml:context>
    <inkml:brush xml:id="br0">
      <inkml:brushProperty name="width" value="0.08571" units="cm"/>
      <inkml:brushProperty name="height" value="0.08571" units="cm"/>
      <inkml:brushProperty name="color" value="#E71224"/>
    </inkml:brush>
  </inkml:definitions>
  <inkml:trace contextRef="#ctx0" brushRef="#br0">369 13 11134,'0'-7'942,"0"1"-931,0 6 202,0 0 212,-52 11 46,30 6-67,-41 14-46,42 11 34,1 11-269,-4 12 213,0 10-44,-3 10-451,0 3 170,0 1 135,5-1-113,3-7-33,7-10 0,6-13-11,4-13 11,7-14 23,8-10-23,11-11 0,9-3 304,5-6-281,2-1-23,1 0-23,-2 0 12,-1-6-45,-1-3-381,10-9-34,-14 4-369,5-1-303,-15 3-168,-4 2-471,-1-7 1782,-4-2 0,-6 6 0,-4 2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125"/>
    </inkml:context>
    <inkml:brush xml:id="br0">
      <inkml:brushProperty name="width" value="0.08571" units="cm"/>
      <inkml:brushProperty name="height" value="0.08571" units="cm"/>
      <inkml:brushProperty name="color" value="#E71224"/>
    </inkml:brush>
  </inkml:definitions>
  <inkml:trace contextRef="#ctx0" brushRef="#br0">71 0 13756,'-19'58'186,"-1"0"1,3 0 0,5-3 37,9 32-793,3 7 658,1 4 48,2-47 0,0 0-121,1-1 1,1 0-17,7 48 0,3-10-67,-1-13-773,5-19-304,3-22-492,6-19-1300,8-37 2936,6-30 0,-17 14 0,-3-6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506"/>
    </inkml:context>
    <inkml:brush xml:id="br0">
      <inkml:brushProperty name="width" value="0.08571" units="cm"/>
      <inkml:brushProperty name="height" value="0.08571" units="cm"/>
      <inkml:brushProperty name="color" value="#E71224"/>
    </inkml:brush>
  </inkml:definitions>
  <inkml:trace contextRef="#ctx0" brushRef="#br0">309 1 15583,'-53'29'14,"-1"1"1,5-2 0,6 3-15,-3 24-44,13-2 32,12-6-10,11-7 22,14-8 34,16-9-34,16-10-583,21-6-269,12-22-89,7-17-90,3-22 493,-6-11 426,-10 4 112,-14 10 0,-16 19-56,-15 16 56,-11 9 1166,-7 23 22,-12 15-393,-7 29-392,-6 3 1,-1 4-354,5-13 1,0 2-261,-6 20 1,2 0 220,8-24 0,3-3-11,-5 40 0,6-16-997,9-16-112,13-28-1872,11-31 2981,13-41 0,-11 13 0,-3-7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775"/>
    </inkml:context>
    <inkml:brush xml:id="br0">
      <inkml:brushProperty name="width" value="0.08571" units="cm"/>
      <inkml:brushProperty name="height" value="0.08571" units="cm"/>
      <inkml:brushProperty name="color" value="#E71224"/>
    </inkml:brush>
  </inkml:definitions>
  <inkml:trace contextRef="#ctx0" brushRef="#br0">110 0 18250,'3'6'-617,"1"-1"572,17 45 0,-4-4-84,2 0 1,1 2 60,8 27 68,1-4 0,-5-4-22,-1-4 0,-4 0 22,-4 0 0,-8-5 0,-3-5-90,-8-10-235,-13-9-45,-9-8-392,-16-8-56,-6-9-863,-5-3-2430,-1-29 4111,4-17 0,22 8 0,8-3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939"/>
    </inkml:context>
    <inkml:brush xml:id="br0">
      <inkml:brushProperty name="width" value="0.08571" units="cm"/>
      <inkml:brushProperty name="height" value="0.08571" units="cm"/>
      <inkml:brushProperty name="color" value="#E71224"/>
    </inkml:brush>
  </inkml:definitions>
  <inkml:trace contextRef="#ctx0" brushRef="#br0">0 166 15818,'5'-4'235,"-1"1"-504,-4 3-89,79-20-90,-18 6-211,3-2 1,5 0-59,28-5-56,-47 11 0,-1 0-1525,48-8-570,-2 2 2906,-9 6 1,-37 4 0,-13 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849"/>
    </inkml:context>
    <inkml:brush xml:id="br0">
      <inkml:brushProperty name="width" value="0.08571" units="cm"/>
      <inkml:brushProperty name="height" value="0.08571" units="cm"/>
      <inkml:brushProperty name="color" value="#E71224"/>
    </inkml:brush>
  </inkml:definitions>
  <inkml:trace contextRef="#ctx0" brushRef="#br0">1 0 10977,'0'0'0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155"/>
    </inkml:context>
    <inkml:brush xml:id="br0">
      <inkml:brushProperty name="width" value="0.08571" units="cm"/>
      <inkml:brushProperty name="height" value="0.08571" units="cm"/>
      <inkml:brushProperty name="color" value="#E71224"/>
    </inkml:brush>
  </inkml:definitions>
  <inkml:trace contextRef="#ctx0" brushRef="#br0">112 465 14081,'33'72'2757,"-2"-13"-2668,-12-45-22,9-5 23,11-5-23,13-18-33,11-17-34,10-27-107,-35 21 1,-1-3-315,1-3 0,-2-1 281,-4 1 0,-2-1 117,16-35-22,-21 10-145,-13 15-829,-32 16-730,-17 19 831,-33 9 234,-21 29 219,36-4 0,-1 5-2392,-7 10 1,-1 5 2856,-8 7 0,4-1 0,-12 9 0,13-7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450"/>
    </inkml:context>
    <inkml:brush xml:id="br0">
      <inkml:brushProperty name="width" value="0.08571" units="cm"/>
      <inkml:brushProperty name="height" value="0.08571" units="cm"/>
      <inkml:brushProperty name="color" value="#E71224"/>
    </inkml:brush>
  </inkml:definitions>
  <inkml:trace contextRef="#ctx0" brushRef="#br0">0 232 16804,'58'-3'258,"5"-5"-258,10-11-303,9-3-829,6 2-112,-1-1 79,-3 0-941,-6 0-2499,-6-5 4605,-6-7 0,-29 14 0,-10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744"/>
    </inkml:context>
    <inkml:brush xml:id="br0">
      <inkml:brushProperty name="width" value="0.08571" units="cm"/>
      <inkml:brushProperty name="height" value="0.08571" units="cm"/>
      <inkml:brushProperty name="color" value="#E71224"/>
    </inkml:brush>
  </inkml:definitions>
  <inkml:trace contextRef="#ctx0" brushRef="#br0">1 1 16221,'22'48'-56,"0"-1"0,17 38 22,-13-39 90,-2-8-33,-3-5-1,0-4-11,-2-2-11,-1-4-44,-5-6 21,-6-5-178,-3-7-774,-10-3-1770,-11-2 862,-13-7-1938,-14-7 3821,-9-15 0,23 11 0,4-1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162"/>
    </inkml:context>
    <inkml:brush xml:id="br0">
      <inkml:brushProperty name="width" value="0.08571" units="cm"/>
      <inkml:brushProperty name="height" value="0.08571" units="cm"/>
      <inkml:brushProperty name="color" value="#E71224"/>
    </inkml:brush>
  </inkml:definitions>
  <inkml:trace contextRef="#ctx0" brushRef="#br0">1 500 14955,'64'-12'-1592,"-1"0"1,1-2 0,-2-3 622,-9-2 0,-1-2 402,4-3 1,1 0 717,0-1 0,1 1-129,-3 2 1,0 1-1,-4 2 1,-1 3-23,38-8 0,-15 9 22,-15 9 958,-18 4 376,-15 10 523,-14 6-602,-7 12-190,-10 7-404,0 1 226,-4 0-853,3-6-56,3-8-34,3-6 34,6-9 78,9-2-33,13-10-34,15-15-11,7-18-33,4-18-158,-8-6 79,-12 0 101,-15 10-67,-13 11-225,-24 15 180,-13 13 112,-19 9 11,-2 8-11,6 9-1188,14 1-2925,19 6 2522,27-9 1602,24-12 0,-9 0 0,1-7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381"/>
    </inkml:context>
    <inkml:brush xml:id="br0">
      <inkml:brushProperty name="width" value="0.08571" units="cm"/>
      <inkml:brushProperty name="height" value="0.08571" units="cm"/>
      <inkml:brushProperty name="color" value="#E71224"/>
    </inkml:brush>
  </inkml:definitions>
  <inkml:trace contextRef="#ctx0" brushRef="#br0">1 149 15751,'39'32'537,"0"-1"1,30 25-504,-40-27 0,1-7-34,2-8 0,-2-7 0,-1-5-68,-3-16-559,-2-11 22,-2-22 134,-8-11-683,-6-2 639,-11 4-830,-18 14 236,-17 16-426,-21 13-1367,-14 32 2902,-14 16 0,38-5 0,5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895"/>
    </inkml:context>
    <inkml:brush xml:id="br0">
      <inkml:brushProperty name="width" value="0.08571" units="cm"/>
      <inkml:brushProperty name="height" value="0.08571" units="cm"/>
      <inkml:brushProperty name="color" value="#E71224"/>
    </inkml:brush>
  </inkml:definitions>
  <inkml:trace contextRef="#ctx0" brushRef="#br0">1 1 15963,'18'84'886,"-3"-4"-707,-16-18-33,-4 5-124,0 7 45,-2 1-22,3-1 33,2-8-78,2-9-89,3-11 89,10-11-34,7-10-201,14-11-67,6-7-46,5-9 303,3-11 23,2-7-57,-2-11-100,0-4-2274,19-23-774,-18 6 3227,13-22 0,-39 42 0,-6 4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145"/>
    </inkml:context>
    <inkml:brush xml:id="br0">
      <inkml:brushProperty name="width" value="0.08571" units="cm"/>
      <inkml:brushProperty name="height" value="0.08571" units="cm"/>
      <inkml:brushProperty name="color" value="#E71224"/>
    </inkml:brush>
  </inkml:definitions>
  <inkml:trace contextRef="#ctx0" brushRef="#br0">3 0 17386,'-1'74'-325,"0"0"0,1-3 0,2-6 314,4 20 22,7-6 1,2-7-12,4-5 0,3-1-12,4-6-480,3-4-652,2-9-413,4-8-997,1-13 2554,1-11 0,-17-10 0,-4-5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529"/>
    </inkml:context>
    <inkml:brush xml:id="br0">
      <inkml:brushProperty name="width" value="0.08571" units="cm"/>
      <inkml:brushProperty name="height" value="0.08571" units="cm"/>
      <inkml:brushProperty name="color" value="#E71224"/>
    </inkml:brush>
  </inkml:definitions>
  <inkml:trace contextRef="#ctx0" brushRef="#br0">130 1 16871,'-15'60'-71,"1"0"0,-1 0 0,1-2 105,5-8 0,1-1 134,-10 46 526,2-11 68,5-8-459,5-4-146,2-2-101,5-1-45,10-7 0,8-10-11,14-11 0,12-13 0,11-10-134,12-8-158,8-6-111,2-18 44,3-5-201,-6-16-34,-3-5-537,-6-2-819,-4-3-1222,-4-4 3172,-8-4 0,-21 22 0,-11 6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730"/>
    </inkml:context>
    <inkml:brush xml:id="br0">
      <inkml:brushProperty name="width" value="0.08571" units="cm"/>
      <inkml:brushProperty name="height" value="0.08571" units="cm"/>
      <inkml:brushProperty name="color" value="#E71224"/>
    </inkml:brush>
  </inkml:definitions>
  <inkml:trace contextRef="#ctx0" brushRef="#br0">12 1 17330,'-3'73'-389,"0"1"1,0-2 0,1-2 169,4-10 1,1-2-640,0-4 0,2-2 813,9 37 121,2-24-726,5-24-788,5-20-1980,5-28 3418,5-31 0,-17 16 0,-2-13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996"/>
    </inkml:context>
    <inkml:brush xml:id="br0">
      <inkml:brushProperty name="width" value="0.08571" units="cm"/>
      <inkml:brushProperty name="height" value="0.08571" units="cm"/>
      <inkml:brushProperty name="color" value="#E71224"/>
    </inkml:brush>
  </inkml:definitions>
  <inkml:trace contextRef="#ctx0" brushRef="#br0">0 0 18978,'28'72'-38,"1"-1"1,-1-1 0,0-3 9,-7-16 0,0-2-458,0-1 1,-1-1 485,16 31 252,-9-13-218,-3-15-23,-8-10-11,-3-11 175,-6-9-175,-4-6-23,-5-7-234,-13-2-123,-14-4-516,-16-8-388,-10-19-3299,-3-23 4583,2-28 0,24 30 0,9 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8.626"/>
    </inkml:context>
    <inkml:brush xml:id="br0">
      <inkml:brushProperty name="width" value="0.08571" units="cm"/>
      <inkml:brushProperty name="height" value="0.08571" units="cm"/>
      <inkml:brushProperty name="color" value="#E71224"/>
    </inkml:brush>
  </inkml:definitions>
  <inkml:trace contextRef="#ctx0" brushRef="#br0">550 10 9666,'0'-10'11,"0"13"213,0 20 427,0 22-427,-10 21-11,-11 20-525,4-37 1,-3 1 350,-3 5 1,-3 0-18,-2 3 1,-2-1-12,-1 0 0,0-1-6,-1-2 1,-1-1-6,3-7 0,1-1 111,-26 33-167,10-21 112,11-17 145,9-16-78,9-12 79,8-7-112,3-4 424,4-1-481,5-4 33,13-10-66,14-12 22,21-14-22,12-6 0,10-1-17,-19 17 1,1 2 4,28-10-78,-30 17 1,-2 2-695,11 1-180,-9 5-123,-9 3-1255,-7-6 2342,-18 4 0,-5 0 0,-14 6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144"/>
    </inkml:context>
    <inkml:brush xml:id="br0">
      <inkml:brushProperty name="width" value="0.08571" units="cm"/>
      <inkml:brushProperty name="height" value="0.08571" units="cm"/>
      <inkml:brushProperty name="color" value="#E71224"/>
    </inkml:brush>
  </inkml:definitions>
  <inkml:trace contextRef="#ctx0" brushRef="#br0">0 141 16793,'65'-11'-3277,"-1"-1"0,1-2 0,-2-3 3239,-6-2 1,-5-1 0,10-4 0,-10 1-1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397"/>
    </inkml:context>
    <inkml:brush xml:id="br0">
      <inkml:brushProperty name="width" value="0.08571" units="cm"/>
      <inkml:brushProperty name="height" value="0.08571" units="cm"/>
      <inkml:brushProperty name="color" value="#E71224"/>
    </inkml:brush>
  </inkml:definitions>
  <inkml:trace contextRef="#ctx0" brushRef="#br0">683 906 18933,'46'28'78,"1"0"1,40-7-79,-30-63-23,-25 4 1,-2-5-191,3-9 0,-3-5-1150,2-6 0,-3-2 1150,-4-2 0,-5-2 207,-4 2 1,-5 0-12,-5 7 1,-7 3-169,-12 7 0,-7 4 4,-40-25-32,15 45 0,-8 7 78,-7 4 1,-5 7-297,-7 7 0,-3 8-903,-6 7 1,-2 7-1446,-6 8 0,0 5 2719,25-5 1,0 3 0,6-3-1,2-2 1,6-2 0,-36 22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780"/>
    </inkml:context>
    <inkml:brush xml:id="br0">
      <inkml:brushProperty name="width" value="0.08571" units="cm"/>
      <inkml:brushProperty name="height" value="0.08571" units="cm"/>
      <inkml:brushProperty name="color" value="#E71224"/>
    </inkml:brush>
  </inkml:definitions>
  <inkml:trace contextRef="#ctx0" brushRef="#br0">0 1 18037,'0'63'-1278,"13"11"1278,-2-8 0,4 5-891,7 2 0,4 1 896,5 6 1,3 1 10,2 1 1,4-1 73,1-3 0,2-2-46,-1-4 1,2-2-40,-1-5 1,1-3-6,0-4 0,0-3-50,-3-6 0,1-2-304,-1-8 1,0-3-1339,34 14-521,-8-24-2079,-10-30 4367,-15-34 1,-20 16 0,-10-12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184"/>
    </inkml:context>
    <inkml:brush xml:id="br0">
      <inkml:brushProperty name="width" value="0.08571" units="cm"/>
      <inkml:brushProperty name="height" value="0.08571" units="cm"/>
      <inkml:brushProperty name="color" value="#E71224"/>
    </inkml:brush>
  </inkml:definitions>
  <inkml:trace contextRef="#ctx0" brushRef="#br0">0 1881 17364,'44'-55'-407,"1"0"0,4 0 0,3 1 395,3 3 1,3 1-1413,7-3 1,3 0 1423,6-3 0,3 0 74,-23 17 1,2 0 0,1 1-320,4-2 1,2 0 0,1 1 270,4-2 0,2 1 0,1 0-23,5 0 1,0-1 0,3 1-398,4 0 1,1 0 0,1 0 389,2-1 0,1 0 1,1-1 3,-20 11 0,-1 0 0,1 0 0,0 0-325,0 0 1,0 0-1,-1 1 1,1 0 327,22-9 1,-1 1 0,0 1 14,-3 3 1,-1 2 0,0 1-15,-5 4 0,0 1 0,-1 3 7,-6 3 0,-1 2 0,-2 3 9,27 0 1,-3 5 23,-10 1 1,-3 7 326,-8 10 1,-3 6-210,-7 2 1,-3 6 44,-4 9 1,-4 6-46,-4 4 1,-4 3-57,-2 6 1,-3 2-51,-4 4 0,-2 3-45,-1 3 0,-3 2 67,-2 3 1,-1 2-74,-1 1 1,-1 0-6,-1 2 0,-1 0-17,0-1 1,0-1-225,-2-2 0,0-2-482,-2-5 1,-2 0 584,-2-7 1,-2 1 137,-5 9 0,-3-5 0,2 0 0,-8 5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547"/>
    </inkml:context>
    <inkml:brush xml:id="br0">
      <inkml:brushProperty name="width" value="0.08571" units="cm"/>
      <inkml:brushProperty name="height" value="0.08571" units="cm"/>
      <inkml:brushProperty name="color" value="#E71224"/>
    </inkml:brush>
  </inkml:definitions>
  <inkml:trace contextRef="#ctx0" brushRef="#br0">1 1345 17241,'75'-29'295,"-1"1"1,1-1 0,1-2 0,-1 0 0,0 1-1245,-7 2 1,0 0-1,1-1 1065,8-2 0,0 0 0,2-1-19,6 0 0,1-1 0,2 1-728,4-1 1,2 2-1,0 0 639,-21 7 1,-1 1-1,1-1 1,1 2-1,0-1 1,2 0-1,-1 1 1,1-1-256,-1 1 1,1 0-1,0-1 1,0 1 232,0 0 0,-1 0 0,1 0 0,-1 0-26,-2 0 1,0 0 0,0 0 0,-1 1-199,20-7 0,0 1 0,-2 0 133,-6 3 1,-2-1 0,-2 2-30,-6 1 0,-2 1 0,-2 2-432,25-6 0,-4 2-258,-12 4 1,-2 2 137,-8 5 1,-4 1-1719,-10 4 1,-2 2 2403,32-3 0,-41 5 0,-18 1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693"/>
    </inkml:context>
    <inkml:brush xml:id="br0">
      <inkml:brushProperty name="width" value="0.08571" units="cm"/>
      <inkml:brushProperty name="height" value="0.08571" units="cm"/>
      <inkml:brushProperty name="color" value="#E71224"/>
    </inkml:brush>
  </inkml:definitions>
  <inkml:trace contextRef="#ctx0" brushRef="#br0">0 1 7403,'0'0'0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2.668"/>
    </inkml:context>
    <inkml:brush xml:id="br0">
      <inkml:brushProperty name="width" value="0.08571" units="cm"/>
      <inkml:brushProperty name="height" value="0.08571" units="cm"/>
      <inkml:brushProperty name="color" value="#E71224"/>
    </inkml:brush>
  </inkml:definitions>
  <inkml:trace contextRef="#ctx0" brushRef="#br0">198 0 4714,'-55'79'0,"0"-1"0,11-15 0,0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3.564"/>
    </inkml:context>
    <inkml:brush xml:id="br0">
      <inkml:brushProperty name="width" value="0.08571" units="cm"/>
      <inkml:brushProperty name="height" value="0.08571" units="cm"/>
      <inkml:brushProperty name="color" value="#E71224"/>
    </inkml:brush>
  </inkml:definitions>
  <inkml:trace contextRef="#ctx0" brushRef="#br0">1 0 8299,'1'8'-1501,"0"-1"437,-1-7 1064,0 0 0,0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436"/>
    </inkml:context>
    <inkml:brush xml:id="br0">
      <inkml:brushProperty name="width" value="0.08571" units="cm"/>
      <inkml:brushProperty name="height" value="0.08571" units="cm"/>
      <inkml:brushProperty name="color" value="#E71224"/>
    </inkml:brush>
  </inkml:definitions>
  <inkml:trace contextRef="#ctx0" brushRef="#br0">13 92 6518,'-7'5'448,"2"-2"-448,5-3-123,0 0 391,0-7 226,0-1 88,0-7 203,0 0 10,0 1-111,0 0 145,0 3 56,0 4-112,0 1-22,0 4 784,0 1-1468,0 7-67,1 14 146,8 20 302,6 24-280,12 15-401,5 11 312,3 1-46,3 0 46,2-5-79,1-3-233,2-5 245,-3 1 21,-3-5-10,-6-5-46,-9-14 46,-7-14 393,-8-14-248,-3-15 33,-9-3-201,-9-7 95,-13 0-387,-13-1-1277,-31-21-347,15-12-1087,-17-28 3003,23-13 0,24 30 0,5 5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627"/>
    </inkml:context>
    <inkml:brush xml:id="br0">
      <inkml:brushProperty name="width" value="0.08571" units="cm"/>
      <inkml:brushProperty name="height" value="0.08571" units="cm"/>
      <inkml:brushProperty name="color" value="#E71224"/>
    </inkml:brush>
  </inkml:definitions>
  <inkml:trace contextRef="#ctx0" brushRef="#br0">0 190 16726,'12'2'-427,"-2"0"-121,-10-2-124,73-5 312,-22-6-15,6 3 0,4-3-118,21-17-1479,6-3-142,-40 14 0,-1 0 2114,45-16 0,-38 15 0,-16 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011"/>
    </inkml:context>
    <inkml:brush xml:id="br0">
      <inkml:brushProperty name="width" value="0.08571" units="cm"/>
      <inkml:brushProperty name="height" value="0.08571" units="cm"/>
      <inkml:brushProperty name="color" value="#E71224"/>
    </inkml:brush>
  </inkml:definitions>
  <inkml:trace contextRef="#ctx0" brushRef="#br0">517 0 7605,'-17'53'474,"0"0"0,1 2 1,5 0-195,6 39-889,4-41 1,0 1 641,1 2 1,0 0 5,0-1 0,0-1-72,0-3 1,2-1 32,4 40-11,4-15-34,5-16 245,-1-19-256,-2-15 56,-5-13 314,-3-7 463,-3-4-945,-13-13 46,-10-6 111,-18-14 79,-12-6 67,-10-2 10,-4-3 505,-1 1-168,5 0 325,8 1-404,14 6-325,12 3 24,14 6-57,13-18-135,22 0-370,17-22 393,22-2-206,-26 32 1,2 0-283,1-2 1,2 0 167,-1 2 1,0 1-499,0 1 0,-1 1 885,32-31 0,-31 30 0,-11 8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958"/>
    </inkml:context>
    <inkml:brush xml:id="br0">
      <inkml:brushProperty name="width" value="0.08571" units="cm"/>
      <inkml:brushProperty name="height" value="0.08571" units="cm"/>
      <inkml:brushProperty name="color" value="#E71224"/>
    </inkml:brush>
  </inkml:definitions>
  <inkml:trace contextRef="#ctx0" brushRef="#br0">331 487 16075,'57'16'-202,"0"1"1,-3-5 0,-7-9 201,-1-28 112,-4-19 11,-10-15-101,-7-5-22,-12-2-78,-7 6 78,-15 3 89,-17 9-89,-22 8 0,-23 8 146,-15 10-146,-11 10 5,47 8 1,0 2-17,-47 6-135,15 6-178,20 4-4718,30 7 2274,40-11 2768,35-1 0,-10-9 0,4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5.236"/>
    </inkml:context>
    <inkml:brush xml:id="br0">
      <inkml:brushProperty name="width" value="0.08571" units="cm"/>
      <inkml:brushProperty name="height" value="0.08571" units="cm"/>
      <inkml:brushProperty name="color" value="#E71224"/>
    </inkml:brush>
  </inkml:definitions>
  <inkml:trace contextRef="#ctx0" brushRef="#br0">461 762 17599,'46'30'-213,"1"0"1,39-4 200,-34-65-601,3-35 546,-30 29 0,-2-2-152,-2-4 1,-2-2 128,-5 0 0,-3-1 0,-3 3 1,-4 1-91,-9-42-178,-25 11-897,-24 16 202,-31 16 549,33 32 0,-3 5-309,-7 2 1,-3 6-527,-5 8 0,-3 5 1339,-8 5 0,5 3 0,-12 6 0,13 4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5.566"/>
    </inkml:context>
    <inkml:brush xml:id="br0">
      <inkml:brushProperty name="width" value="0.08571" units="cm"/>
      <inkml:brushProperty name="height" value="0.08571" units="cm"/>
      <inkml:brushProperty name="color" value="#E71224"/>
    </inkml:brush>
  </inkml:definitions>
  <inkml:trace contextRef="#ctx0" brushRef="#br0">0 0 16411,'13'67'-19,"-1"0"1,3 1-1,4 0 53,6-4 0,4 0-735,1 5 0,2 0 824,1 4 0,2 0-56,2 2 1,0 1-68,2 0 0,1 0 33,1-1 1,0-1-561,0-3 1,-1-2 380,-3-6 1,-1-4-91,-3-8 1,-2-4-829,21 23-144,-10-27-462,-8-23 1670,-6-62 0,-13 30 0,-6-37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062"/>
    </inkml:context>
    <inkml:brush xml:id="br0">
      <inkml:brushProperty name="width" value="0.08571" units="cm"/>
      <inkml:brushProperty name="height" value="0.08571" units="cm"/>
      <inkml:brushProperty name="color" value="#E71224"/>
    </inkml:brush>
  </inkml:definitions>
  <inkml:trace contextRef="#ctx0" brushRef="#br0">0 1631 13420,'22'-97'-45,"12"6"113,29 35-670,15-6 904,-34 28 1,2 0 106,5-4 0,1 0-269,6-3 0,2-1 0,6-3 0,1-1-45,7-4 0,3-2-848,-22 16 1,2-1-1,1 0 775,5-3 1,1 1 0,2 0-23,3-1 0,2 0 0,2 2-4,3-1 0,2 2 0,0 1 4,2 0 0,0 2 0,1 1 15,-1 2 0,0 1 0,0 1-15,-2 1 0,0 1 0,0 2-223,-5 2 1,0 1-1,-1 1 215,-3 2 1,-1 2 0,-1 1 7,27-3 0,-3 3 11,-8 6 0,-3 3-202,-6 3 1,-2 7 252,-8 7 0,-4 6 95,-3 4 0,-5 7-40,-5 9 1,-4 6-29,-5 6 1,-4 5 16,-3 7 1,-5 4-34,-3 4 0,-3 4-29,-2 5 1,-2 3 22,-2 2 1,-1 1-63,-1 1 1,-1 0-6,-1 0 0,-1 0 0,0-6 0,0 0-140,-1-6 0,0-1-107,0-6 1,1-3-102,-1-7 1,0 0-211,-1 5 1,-1-2-1449,3 19-706,-12 3 496,-17-43 2216,-20-10 0,15-12 0,-3-7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414"/>
    </inkml:context>
    <inkml:brush xml:id="br0">
      <inkml:brushProperty name="width" value="0.08571" units="cm"/>
      <inkml:brushProperty name="height" value="0.08571" units="cm"/>
      <inkml:brushProperty name="color" value="#E71224"/>
    </inkml:brush>
  </inkml:definitions>
  <inkml:trace contextRef="#ctx0" brushRef="#br0">0 1263 16838,'63'-34'172,"0"1"1,0 0 0,1-1 0,0 0-1,-1 2 209,26-12 0,1 2-1250,-24 12 0,1-1 0,1 1 943,6-1 1,0 0 0,2 1-45,3-1 0,0 0 0,2 1-349,0 0 0,0 1 1,1 1 321,0-2 1,0 1 0,-1 1 11,-1 0 0,0 0 0,-1 1-15,-2 0 0,-1 0 0,-1 2-8,-3 1 1,0 1-1,-2 0 4,-4 3 1,0 0-1,-2 1-86,25-5 0,-2 3 180,-8 2 1,-2 3-287,-10 2 0,-2 2-162,-7 2 0,-2 1-427,38-7-205,-12 4-702,-8-1-1546,-6-4 3563,-3-7 1,-29 11 0,-9-3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602"/>
    </inkml:context>
    <inkml:brush xml:id="br0">
      <inkml:brushProperty name="width" value="0.08571" units="cm"/>
      <inkml:brushProperty name="height" value="0.08571" units="cm"/>
      <inkml:brushProperty name="color" value="#E71224"/>
    </inkml:brush>
  </inkml:definitions>
  <inkml:trace contextRef="#ctx0" brushRef="#br0">135 0 8680,'-75'4'0,"16"-1"0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2.610"/>
    </inkml:context>
    <inkml:brush xml:id="br0">
      <inkml:brushProperty name="width" value="0.08571" units="cm"/>
      <inkml:brushProperty name="height" value="0.08571" units="cm"/>
      <inkml:brushProperty name="color" value="#E71224"/>
    </inkml:brush>
  </inkml:definitions>
  <inkml:trace contextRef="#ctx0" brushRef="#br0">98 348 9196,'-54'6'896,"12"-2"-863,41-4-33,1-1-22,0-6-101,1-5-90,4-7-89,4-3-57,4-2 281,1-2-225,-2-2 258,0 1 34,-4 1 11,-1 3 11,-2 1-11,-3 1 0,-1-1 45,-1 1 426,0 1 414,-3 6-762,-3 3 225,-2 4 301,-2 2-570,5 5-12,2 19 179,3 24 315,8 40-309,1-25 0,1 5-776,6 14 1,2 4 663,5 13 0,2 3-636,-6-26 0,-1 2 0,2 0 529,1 4 1,1 2 0,2 4-15,1-1 1,3 6 0,0 1-1,-2-6-64,2 1 1,0-4-1,1 2 45,-3-9 0,2 3 0,0-2 0,-2-10-179,7 11 0,0-12-85,-3-13 1,0-6-230,20 9-2723,9-61 3216,-24-43 0,-1 7 0,-26-4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175"/>
    </inkml:context>
    <inkml:brush xml:id="br0">
      <inkml:brushProperty name="width" value="0.08571" units="cm"/>
      <inkml:brushProperty name="height" value="0.08571" units="cm"/>
      <inkml:brushProperty name="color" value="#E71224"/>
    </inkml:brush>
  </inkml:definitions>
  <inkml:trace contextRef="#ctx0" brushRef="#br0">0 1667 10821,'62'-62'7,"-1"-1"0,1 2 1,1 3 9,-6 10 0,2 3-412,3-3 0,2-1 400,2 2 1,1 0-486,1-2 0,1 0 491,3 0 1,0 1-321,2 0 1,0 1 375,5 0 0,2 2 62,3 1 0,2 3-118,-26 13 0,2 1 0,0 1 26,4 1 1,1 0-1,1 1-33,2 0 0,0 0 0,2 1 29,1 0 1,1 0-1,0 0-26,1 0 1,0 0 0,0 1-327,1-1 0,0 1 0,-1 0 565,-1 1 1,0 0-1,0 2-157,0 0 1,-1 0 0,0 2 10,-2 1 1,0 2 0,-1 1-68,-1 1 1,0 1 0,-1 1 33,-2 1 1,1 1 0,2 1-693,21 1 0,5 0 1,-5 2 627,-20 0 1,-3 1 0,2 1 37,17 2 0,2 1 0,-6 3 11,0 5 0,-6 5 66,-3 6 0,-3 6-34,-6 4 0,-3 11 110,-13 7 0,-2 9 0,-4 1 2,4 14 1,-6 5-190,-7-6 1,-2 6-1,-7-1-7,-3 17 0,-7 0 17,-3 5 0,-2 1-34,-3 0 0,-1 0 69,-3-3 1,-1-1-199,1-6 1,-1-2 16,-1-8 0,1-3 119,-1-9 1,1-1-988,0 2 0,0-3-695,1 14 1487,-1-7 205,-7-54 0,5-12 0,-4-6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518"/>
    </inkml:context>
    <inkml:brush xml:id="br0">
      <inkml:brushProperty name="width" value="0.08571" units="cm"/>
      <inkml:brushProperty name="height" value="0.08571" units="cm"/>
      <inkml:brushProperty name="color" value="#E71224"/>
    </inkml:brush>
  </inkml:definitions>
  <inkml:trace contextRef="#ctx0" brushRef="#br0">1 1429 15056,'67'-5'13,"0"1"1,0-1-1,3-1 1,0-2-1,0-3-6,0-1 1,-1-4 0,2 0-1125,6-4 1,2-1 0,0-1 1261,6-3 1,1 0 0,2-3-486,3-1 0,2-2 0,0-1 379,-20 6 0,0 0 0,0-1 0,1 0-28,2 0 0,1-2 1,0 0-1,0 0-9,2 0 1,-1-1 0,1-1 0,0 1-3,-1 0 0,1 0 0,0 0 0,-1 0-11,-1 0 0,0 0 0,-1 1 0,-1-1-34,-2 1 0,-1 1 0,-1-1 0,0 1-164,18-8 0,-2 1 0,0 1-96,-7 2 0,-1 1 0,-2 1-35,-6 3 0,0 1 1,-2 1-508,25-6 1,0 4 846,-21 9 0,1 3 0,-8 1 0,-13 2 0,-4 2 0,7 2 0,0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675"/>
    </inkml:context>
    <inkml:brush xml:id="br0">
      <inkml:brushProperty name="width" value="0.08571" units="cm"/>
      <inkml:brushProperty name="height" value="0.08571" units="cm"/>
      <inkml:brushProperty name="color" value="#E71224"/>
    </inkml:brush>
  </inkml:definitions>
  <inkml:trace contextRef="#ctx0" brushRef="#br0">1 1 9532,'0'0'0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826"/>
    </inkml:context>
    <inkml:brush xml:id="br0">
      <inkml:brushProperty name="width" value="0.08571" units="cm"/>
      <inkml:brushProperty name="height" value="0.08571" units="cm"/>
      <inkml:brushProperty name="color" value="#E71224"/>
    </inkml:brush>
  </inkml:definitions>
  <inkml:trace contextRef="#ctx0" brushRef="#br0">1 259 10933,'63'-17'-404,"-1"0"1,-1-1-1,-3 0 57,19-15-673,1-3-459,-4-2 1479,-7-2 0,-30 17 0,-12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210"/>
    </inkml:context>
    <inkml:brush xml:id="br0">
      <inkml:brushProperty name="width" value="0.08571" units="cm"/>
      <inkml:brushProperty name="height" value="0.08571" units="cm"/>
      <inkml:brushProperty name="color" value="#E71224"/>
    </inkml:brush>
  </inkml:definitions>
  <inkml:trace contextRef="#ctx0" brushRef="#br0">0 0 9252,'49'70'190,"0"0"1,-3-1-1,-5-4-777,5 21 587,-21-40 0,1 0 0,1-1 0,2-1-34,2-2 1,2-2-46,2-4 1,3-2-1109,46 19-1256,6-19 2443,-2-16 0,-37-13 0,-15-5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2.263"/>
    </inkml:context>
    <inkml:brush xml:id="br0">
      <inkml:brushProperty name="width" value="0.08571" units="cm"/>
      <inkml:brushProperty name="height" value="0.08571" units="cm"/>
      <inkml:brushProperty name="color" value="#E71224"/>
    </inkml:brush>
  </inkml:definitions>
  <inkml:trace contextRef="#ctx0" brushRef="#br0">579 38 12748,'-55'-21'257,"6"5"-257,30 15-22,-6 10-23,-5 6 45,-7 12 67,-7 7-56,-3 3-11,-3 4 146,-1-1 146,4 1 89,6-3-124,6-2-167,12 1-1,7 5 68,8 4 56,6 7-45,2 2-112,10-4 124,6-2-68,15-6 280,41 7-302,-8-17-18,-17-15 1,1-4 151,28-2-424,7-7 300,8-3-21,7-1-68,-47-1 0,4 0 90,28 0 0,2 0-39,-19-1 0,1-1-911,23 0 1,0 0 876,-24-3 0,-3 0 17,2-1 0,0-1-255,1 0 0,1-3 277,0 0 0,-1-3-56,3-1 1,-1-1-12,1-4 0,-2-3 5,-1 0 1,1-6-1,15-15 1,-2-3-6,-24 12 0,-2 0 0,9-10 0,-7 3 0,-3-4 11,-21 15-11,-16 8 56,-14 1-1501,-18-3 1680,-27-24-6543,3 9 6472,-15-16 1,36 34 0,4 4-1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6.464"/>
    </inkml:context>
    <inkml:brush xml:id="br0">
      <inkml:brushProperty name="width" value="0.08571" units="cm"/>
      <inkml:brushProperty name="height" value="0.08571" units="cm"/>
      <inkml:brushProperty name="color" value="#E71224"/>
    </inkml:brush>
  </inkml:definitions>
  <inkml:trace contextRef="#ctx0" brushRef="#br0">34 5 11750,'-7'0'1580,"2"0"-896,5 0 1030,0 0-1210,-10-1-89,8-1-101,-7 1-146,9 0 67,0 1-213,3 0-22,8 0 23,10 0 111,12 3 57,8 4-68,10 2-78,12 2-23,14 0 91,16-6-329,-40-2 1,1-2 237,3 0 0,1-1 12,1 1 0,1-2-23,0-1 0,0 0 6,-1-1 0,0 0-17,-2-2 0,-1 0 5,-4 1 1,-1 0 5,40-2-50,-14 3 39,-16 2 0,-14 1 0,-11 0-11,-10 0-975,6 1-8,-6 2-2569,11 1 3573,0-1 0,-17-1 0,-1-2 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6.597"/>
    </inkml:context>
    <inkml:brush xml:id="br0">
      <inkml:brushProperty name="width" value="0.08571" units="cm"/>
      <inkml:brushProperty name="height" value="0.08571" units="cm"/>
      <inkml:brushProperty name="color" value="#E71224"/>
    </inkml:brush>
  </inkml:definitions>
  <inkml:trace contextRef="#ctx0" brushRef="#br0">1 1 19829,'0'5'-1722,"0"-2"0,0-3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7.940"/>
    </inkml:context>
    <inkml:brush xml:id="br0">
      <inkml:brushProperty name="width" value="0.08571" units="cm"/>
      <inkml:brushProperty name="height" value="0.08571" units="cm"/>
      <inkml:brushProperty name="color" value="#E71224"/>
    </inkml:brush>
  </inkml:definitions>
  <inkml:trace contextRef="#ctx0" brushRef="#br0">38 1 12333,'-6'64'30,"-1"0"0,1-4 0,1-6 3,-1 6 46,1-8-102,4-14 23,0-10-358,1-12-595,0-8 494,0-5-169,0-4-3047,0-14 3675,0-9 0,0 5 0,0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8.414"/>
    </inkml:context>
    <inkml:brush xml:id="br0">
      <inkml:brushProperty name="width" value="0.08571" units="cm"/>
      <inkml:brushProperty name="height" value="0.08571" units="cm"/>
      <inkml:brushProperty name="color" value="#E71224"/>
    </inkml:brush>
  </inkml:definitions>
  <inkml:trace contextRef="#ctx0" brushRef="#br0">1 177 13341,'65'-33'236,"3"4"-135,-12 19 0,11-1 0,8-1 55,8 1-133,9-2 111,6 3-490,-48 6 0,1 1 356,0 1 0,0 1 11,-1 0 0,1 1-11,0 0 0,1 0 61,0 0 1,1 0-6,3 0 0,-1 0-34,2-1 1,1 0-1,0-1 1,0-1 21,-2 1 1,-1-1 5,-2-1 1,-2 0 50,42-2 1,-13 2 54,-13 0 87,-14 2-198,-15 2 107,-10 0-63,-13 0-33,-4 3 213,-8 7 609,-1 12-576,-2 11-111,0 13-157,-10 38 33,2-18-67,-7 25 34,7-32-57,3-2 23,2-4-44,1-3 44,1-1-1199,1 17-482,0-18-1076,0 10 2757,0-31 0,0-12 0,0-9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8.570"/>
    </inkml:context>
    <inkml:brush xml:id="br0">
      <inkml:brushProperty name="width" value="0.08571" units="cm"/>
      <inkml:brushProperty name="height" value="0.08571" units="cm"/>
      <inkml:brushProperty name="color" value="#E71224"/>
    </inkml:brush>
  </inkml:definitions>
  <inkml:trace contextRef="#ctx0" brushRef="#br0">0 1 15437,'0'0'0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192"/>
    </inkml:context>
    <inkml:brush xml:id="br0">
      <inkml:brushProperty name="width" value="0.08571" units="cm"/>
      <inkml:brushProperty name="height" value="0.08571" units="cm"/>
      <inkml:brushProperty name="color" value="#E71224"/>
    </inkml:brush>
  </inkml:definitions>
  <inkml:trace contextRef="#ctx0" brushRef="#br0">343 34 14641,'9'-10'-896,"-2"1"1333,-7 9 684,0 0-808,-53-6-178,34 4-102,-40-5-33,49 7-22,-1 0 22,-2 7 89,-4 12 57,-8 22-68,-5 25 23,-3 20-305,17-34 0,1 2 254,1 3 0,2 1 107,2 0 1,2 1-114,3-3 1,1-1-11,-1 45 33,7-14-33,8-11-57,9-9 23,11-11-156,6-10-372,5-14-390,4-15-124,4-10-4550,22-57 5592,-20 0 0,-2-8 0,-31 22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591"/>
    </inkml:context>
    <inkml:brush xml:id="br0">
      <inkml:brushProperty name="width" value="0.08571" units="cm"/>
      <inkml:brushProperty name="height" value="0.08571" units="cm"/>
      <inkml:brushProperty name="color" value="#E71224"/>
    </inkml:brush>
  </inkml:definitions>
  <inkml:trace contextRef="#ctx0" brushRef="#br0">0 19 16042,'13'-4'-907,"56"-4"907,-19 6 0,1 0 0,4 0 22,32 1 34,7 1-739,2 6 783,-47 0 1,1 3-6,1 3 1,0 2-1,1 4 0,0 3-50,0 2 0,0 2-29,-1 0 1,0 1 22,-3 1 1,-2-1-40,-1 1 0,-2-1 11,32 24 0,-12-2 347,-16 1-178,-16-5 164,-16 1-232,-10-1-79,-24 0 17,-14-6 1,-8-2-96,-41 21 45,16-17 0,-3-1-385,9-12 1,1-2 401,-7 1 0,-1 0 22,0-1 0,-1 0-353,1-1 1,1-1 201,2 0 0,1-1 44,5-2 1,1-1-387,7-1 0,1 0-2034,-34 9-2946,21-9 5434,18-9 0,23-6 0,10-3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754"/>
    </inkml:context>
    <inkml:brush xml:id="br0">
      <inkml:brushProperty name="width" value="0.08571" units="cm"/>
      <inkml:brushProperty name="height" value="0.08571" units="cm"/>
      <inkml:brushProperty name="color" value="#E71224"/>
    </inkml:brush>
  </inkml:definitions>
  <inkml:trace contextRef="#ctx0" brushRef="#br0">0 1 17330,'0'0'0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8.835"/>
    </inkml:context>
    <inkml:brush xml:id="br0">
      <inkml:brushProperty name="width" value="0.08571" units="cm"/>
      <inkml:brushProperty name="height" value="0.08571" units="cm"/>
      <inkml:brushProperty name="color" value="#E71224"/>
    </inkml:brush>
  </inkml:definitions>
  <inkml:trace contextRef="#ctx0" brushRef="#br0">17 115 12344,'-9'0'213,"2"0"-134,7 0 290,0 0-358,5 0 79,2 0 11,6 0-56,0 0 11,2 0-34,1 0 12,3 0-23,2 0 1,1 0 10,1 0 12,1 0-12,3 0 68,0 0 44,3-2 68,2-1-12,14-7-145,-10 3-45,11-2 22,-17 4 1,0 1-23,-1 1 0,0 2 0,-1-1 33,16 1-33,-9-2 11,15 0-11,-15-1 0,5 0 0,-3 1-11,4-1 11,0 0-33,3-2 33,2 2 0,21-4 0,-17 3 22,15-1-22,-25 4-56,-1 1 45,-3 1 56,11 0-45,-8 0 11,12 0 11,-8 0-22,4 0-22,2 0 22,1 0 0,-2-1 22,15 0-33,-19-1-56,9 0-729,-21 1-593,-3 1-1995,-3 0 3384,-5-1 0,-9 0 0,-4-1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388"/>
    </inkml:context>
    <inkml:brush xml:id="br0">
      <inkml:brushProperty name="width" value="0.08571" units="cm"/>
      <inkml:brushProperty name="height" value="0.08571" units="cm"/>
      <inkml:brushProperty name="color" value="#E71224"/>
    </inkml:brush>
  </inkml:definitions>
  <inkml:trace contextRef="#ctx0" brushRef="#br0">286 1 12692,'-48'30'11,"-1"0"0,5 0 0,5 4-22,-2 28-504,11 0-673,10-11-168,10-18 538,6-19-1804,6-40 2622,10-30 0,-7 16 0,6-6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0.477"/>
    </inkml:context>
    <inkml:brush xml:id="br0">
      <inkml:brushProperty name="width" value="0.08571" units="cm"/>
      <inkml:brushProperty name="height" value="0.08571" units="cm"/>
      <inkml:brushProperty name="color" value="#E71224"/>
    </inkml:brush>
  </inkml:definitions>
  <inkml:trace contextRef="#ctx0" brushRef="#br0">17 88 11302,'-9'6'874,"2"-2"-874,7-4 168,0 0-112,5 0-44,3 0-12,5 0 11,2 0 0,2 0 11,0 0-44,4 0 44,2 0 1,4-1-23,2 0 22,3-2-22,2 0 34,3-2 11,1 1-34,2 0 56,-1 0-33,0-1 66,-2 2-66,-2 0 33,-2 1-33,0 0 11,-2 0-1,3 0 24,16-3-57,-10 2 67,11-3-11,-17 4 34,-4-2-55,-2 1 43,-4 1 12,-3-2-22,4 1-68,-7-1 0,4 1-11,-9 1 22,3 0 1,-3 0 22,9 1-45,-10-1 0,4 2 0,-10-1 0,1 1-56,-1 0 56,3 0 56,1 0 0,3 0 67,2 0 11,1 0-78,2 0 90,4 0-124,-6-1-22,2 1 0,-10-1 11,1 1 12,0 0 33,8 0-45,-1 0-11,8 0 0,-5 0 0,2 0 0,1 0 33,0 0-21,1 0 32,6 0-44,-9 0 23,5 0-23,-12 0 11,-1 0 34,-2 0-45,-1 0 45,-1 0-34,-1 0 11,0 0 90,1 0-33,-2 0-35,-1 0-32,-4 0 380,0 0-268,1 0 133,-1 0-100,1-1-135,-1 0 23,2 1 22,-1 0 1,2 0 44,-1 0 44,-1 0 13,1 0-349,-3 0-874,2 0 1,-1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3.741"/>
    </inkml:context>
    <inkml:brush xml:id="br0">
      <inkml:brushProperty name="width" value="0.08571" units="cm"/>
      <inkml:brushProperty name="height" value="0.08571" units="cm"/>
      <inkml:brushProperty name="color" value="#E71224"/>
    </inkml:brush>
  </inkml:definitions>
  <inkml:trace contextRef="#ctx0" brushRef="#br0">26 0 13409,'-9'0'-113,"1"0"147,8 0 773,0 0-740,-4 0 45,3 0-112,-3 0 370,4 0-303,0 9 225,0 14 234,3 21-279,1 20-225,3 13 1,2 4-23,0 0 22,5-6-44,-1-6 22,4-10-23,-2-12-268,1-12 67,-3-12 123,1-7-975,-4-6-515,1-2-235,-4-4 851,-2-2-997,-3-12 1972,-1-9 0,-1 5 0,0-2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4.256"/>
    </inkml:context>
    <inkml:brush xml:id="br0">
      <inkml:brushProperty name="width" value="0.08571" units="cm"/>
      <inkml:brushProperty name="height" value="0.08571" units="cm"/>
      <inkml:brushProperty name="color" value="#E71224"/>
    </inkml:brush>
  </inkml:definitions>
  <inkml:trace contextRef="#ctx0" brushRef="#br0">7 158 13420,'-4'-5'-706,"1"1"572,3 4 302,12-25-68,3 15-66,17-20 201,5 25-168,8-2-55,8 0 10,5 1-22,3-3 112,2 2-10,3-1-35,3 0 11,6 1-22,5-1 67,3 3 34,0 0-123,-3 3 22,-3 2-51,-27 0 1,0 1 5,26 7 0,15 2-11,-33 9 0,-5 3 23,-3 2 33,-6 5-45,-2 3 146,9 25 223,-16-10-178,4 21-168,-22-17 45,-7 1-57,-6-2 12,-3-4-23,-1-4-11,-1-6-158,-3-5-849,-5 2-125,-1-10-1311,-1 0 2443,1-14 0,5-4 0,1-4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4.591"/>
    </inkml:context>
    <inkml:brush xml:id="br0">
      <inkml:brushProperty name="width" value="0.08571" units="cm"/>
      <inkml:brushProperty name="height" value="0.08571" units="cm"/>
      <inkml:brushProperty name="color" value="#E71224"/>
    </inkml:brush>
  </inkml:definitions>
  <inkml:trace contextRef="#ctx0" brushRef="#br0">6 1 15639,'-3'9'-908,"1"-1"863,65-8 101,-6 0-51,-1 0 1,5 0 95,37-2-79,-46 1 1,2-1-17,1 0 0,1 0-736,3 1 0,0 0 730,2 0 0,1 0-113,1 1 1,0 0-856,1 0 0,0 0-1234,0 1 0,-1 0 2202,-1-1 0,-5 0 0,10 2 0,-17-2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4.551"/>
    </inkml:context>
    <inkml:brush xml:id="br0">
      <inkml:brushProperty name="width" value="0.08571" units="cm"/>
      <inkml:brushProperty name="height" value="0.08571" units="cm"/>
      <inkml:brushProperty name="color" value="#E71224"/>
    </inkml:brush>
  </inkml:definitions>
  <inkml:trace contextRef="#ctx0" brushRef="#br0">31 0 9207,'-12'0'246,"3"0"124,9 0 818,0 0-1188,-4 0-34,3 0-33,-4 0-1614,5 0 1,0 0-1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5.551"/>
    </inkml:context>
    <inkml:brush xml:id="br0">
      <inkml:brushProperty name="width" value="0.08571" units="cm"/>
      <inkml:brushProperty name="height" value="0.08571" units="cm"/>
      <inkml:brushProperty name="color" value="#E71224"/>
    </inkml:brush>
  </inkml:definitions>
  <inkml:trace contextRef="#ctx0" brushRef="#br0">50 11 10821,'-8'-3'-213,"2"0"213,6 3 616,0 0-291,-16-2-135,12 2-179,-12-2 45,16 2-45,0 6 35,0 10 323,0 10-167,2 10-146,1 1 11,2 0-56,-2 0 45,1 1 12,-2-2-57,0-1-22,-1-7-34,-1-6-112,0-6-403,1-5-852,2-4-594,1-3 2006,3-3 0,-4-1 0,0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156"/>
    </inkml:context>
    <inkml:brush xml:id="br0">
      <inkml:brushProperty name="width" value="0.08571" units="cm"/>
      <inkml:brushProperty name="height" value="0.08571" units="cm"/>
      <inkml:brushProperty name="color" value="#E71224"/>
    </inkml:brush>
  </inkml:definitions>
  <inkml:trace contextRef="#ctx0" brushRef="#br0">1 255 9420,'57'0'414,"-4"0"-302,-17 0-45,5-1 23,7-3 33,4-4-89,5-6 79,3-5-80,2-1-22,-1 1 12,-1 1-1,-5 3 68,-1 2 134,-1 1-45,2 0-168,1-1 168,3 0-179,0 2 45,-2 0 45,-4 1-79,-4 4 45,-5 0 11,-2 1-56,-2 1 1,-2 1-12,1 0 0,-3 2 67,3 0-11,-1 1-45,3 0 0,-1-1 79,3 0 33,2-2 57,1 1-102,4 0-44,16 0-1,-15 1 12,10 0-45,-25 1 11,-5 2-11,-8 4 12,-3 4 391,-6 9 762,1 30-627,-7 0-348,0 28-179,-7-10 23,-1 2-23,0-5 12,0-6-46,0-8-996,1 3-102,-1-15-727,1 0-1278,-1-18 3126,-1-9 0,1-4 0,-1-5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586"/>
    </inkml:context>
    <inkml:brush xml:id="br0">
      <inkml:brushProperty name="width" value="0.08571" units="cm"/>
      <inkml:brushProperty name="height" value="0.08571" units="cm"/>
      <inkml:brushProperty name="color" value="#E71224"/>
    </inkml:brush>
  </inkml:definitions>
  <inkml:trace contextRef="#ctx0" brushRef="#br0">7 26 14283,'-4'6'156,"1"-1"-156,3-5 34,0 0 33,70 1-67,-19-4 45,4 2 0,5 0 67,23-5-23,11 2-323,-43 3 1,2 0 255,3 0 1,2 1 10,2 0 1,1 0-28,4 0 0,1-1-6,1 1 0,0-1-12,3 0 1,-1-1 11,1 0 0,-1 0-17,-1 0 1,-2 0 16,-1 0 0,-1 0-6,-4 1 0,-1 1-56,-2-1 1,-1 1-203,-3 0 1,-2 0-442,45 2-293,-9 1-757,-10 4-1170,-9-4 2925,-11 1 0,-25-4 0,-13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741"/>
    </inkml:context>
    <inkml:brush xml:id="br0">
      <inkml:brushProperty name="width" value="0.08571" units="cm"/>
      <inkml:brushProperty name="height" value="0.08571" units="cm"/>
      <inkml:brushProperty name="color" value="#E71224"/>
    </inkml:brush>
  </inkml:definitions>
  <inkml:trace contextRef="#ctx0" brushRef="#br0">1 1 8725,'0'0'0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8.655"/>
    </inkml:context>
    <inkml:brush xml:id="br0">
      <inkml:brushProperty name="width" value="0.08571" units="cm"/>
      <inkml:brushProperty name="height" value="0.08571" units="cm"/>
      <inkml:brushProperty name="color" value="#E71224"/>
    </inkml:brush>
  </inkml:definitions>
  <inkml:trace contextRef="#ctx0" brushRef="#br0">5 13 14193,'-2'-7'-358,"0"1"223,2 6 158,0 0-23,5 12 33,5 3 1,5 15-23,6 4 23,0 7-34,1 6-34,-2 4 1,-2 2-573,-3-1-133,-5-3-494,-2-3 202,-4-7-706,-1-9 1737,0-10 0,-1-10 0,0-8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579"/>
    </inkml:context>
    <inkml:brush xml:id="br0">
      <inkml:brushProperty name="width" value="0.08571" units="cm"/>
      <inkml:brushProperty name="height" value="0.08571" units="cm"/>
      <inkml:brushProperty name="color" value="#E71224"/>
    </inkml:brush>
  </inkml:definitions>
  <inkml:trace contextRef="#ctx0" brushRef="#br0">0 1 14395,'58'32'-254,"0"1"0,5 1 0,0 1-469,1 4 1,2-1-1660,13 2 0,4-2 963,-20-14 0,2-1 1,2-2 1418,9-2 0,2-2 0,-7-2 0,-4 0 0,-5-3 0,-6-7 0,0 1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136"/>
    </inkml:context>
    <inkml:brush xml:id="br0">
      <inkml:brushProperty name="width" value="0.08571" units="cm"/>
      <inkml:brushProperty name="height" value="0.08571" units="cm"/>
      <inkml:brushProperty name="color" value="#E71224"/>
    </inkml:brush>
  </inkml:definitions>
  <inkml:trace contextRef="#ctx0" brushRef="#br0">0 247 14048,'0'-5'-516,"0"2"202,0 3 314,34-13 0,-7 6 22,35-10-22,-6 7 12,10-2-12,12-1 11,9-3-11,6-3 22,5-1-22,0 2 0,-48 9 0,1 0 0,2 1 0,1 1 0,2 0 0,0 1-217,3 1 0,2 1 217,0 0 0,0 0-333,1 2 1,1-1 332,0 1 0,0 0-6,-1 0 1,-1 0 5,1-1 0,-2 0 22,-4 1 0,-2 0-16,-2 0 0,-1 0-375,38 0 392,-8 1-1,-10 1 23,-9 1-22,-9 5 408,-9 5-408,0 17 878,-22-2-386,-1 13 203,-18 0-640,-6 8-78,-8 9-202,-8 8-458,-7 0 245,-2 1-403,0-8-2790,-14 2 3608,8-27 0,4-3 0,15-26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524"/>
    </inkml:context>
    <inkml:brush xml:id="br0">
      <inkml:brushProperty name="width" value="0.08571" units="cm"/>
      <inkml:brushProperty name="height" value="0.08571" units="cm"/>
      <inkml:brushProperty name="color" value="#E71224"/>
    </inkml:brush>
  </inkml:definitions>
  <inkml:trace contextRef="#ctx0" brushRef="#br0">0 439 14798,'81'-21'3,"0"1"1,-1-1 0,0 0 7,-11 2 0,0 0-1373,6-1 0,3 0 1541,4 0 1,3 0-175,5 0 1,1 2-6,2 1 0,2 1 0,3 1 0,0 0 0,-1 2 0,0 0 0,-2 1 0,-2 0-34,-3 1 1,-3 1-51,-5 0 0,-3 0-51,-6 2 1,-2 0 269,-7 2 1,-2 0-226,-7 0 1,-3 2-169,37 0-168,-18 1 535,-17 3-1140,-14 5-672,-13 5-785,-11 10 2871,-8 3 0,-6-7 0,-2-5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674"/>
    </inkml:context>
    <inkml:brush xml:id="br0">
      <inkml:brushProperty name="width" value="0.08571" units="cm"/>
      <inkml:brushProperty name="height" value="0.08571" units="cm"/>
      <inkml:brushProperty name="color" value="#E71224"/>
    </inkml:brush>
  </inkml:definitions>
  <inkml:trace contextRef="#ctx0" brushRef="#br0">1 1 13992,'0'0'0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0.161"/>
    </inkml:context>
    <inkml:brush xml:id="br0">
      <inkml:brushProperty name="width" value="0.08571" units="cm"/>
      <inkml:brushProperty name="height" value="0.08571" units="cm"/>
      <inkml:brushProperty name="color" value="#E71224"/>
    </inkml:brush>
  </inkml:definitions>
  <inkml:trace contextRef="#ctx0" brushRef="#br0">1 107 7560,'0'-5'-146,"0"0"1894,0 5-1143,0-12-202,0 10-122,0-10-23,0 12 1691,0 0-1904,0-2-34,0 0 11,0-3-22,0 2 34,0-3 0,0 1-68,0-2 90,0-1-34,0-1-22,0 1 12,0 1 55,0 3 146,0 2 22,0 0 919,0 1-1143,0 9 79,0 3 145,1 13-66,0 7 10,2 8-22,-2 6 11,0 3-79,-1 2-44,0-6 34,0-2-68,2-9-11,1-6 0,1-8-11,0-6 11,-1-5-23,-1-4-111,-1-2-1110,-1-1-224,0-16-1109,0-5 739,0-18-604,0 0 2442,2 0 0,-2 17 0,3 5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1.475"/>
    </inkml:context>
    <inkml:brush xml:id="br0">
      <inkml:brushProperty name="width" value="0.08571" units="cm"/>
      <inkml:brushProperty name="height" value="0.08571" units="cm"/>
      <inkml:brushProperty name="color" value="#E71224"/>
    </inkml:brush>
  </inkml:definitions>
  <inkml:trace contextRef="#ctx0" brushRef="#br0">50 47 11481,'-12'-3'-302,"2"0"302,10 3 22,0 0 23,-12-6-11,9 5-68,-10-6 79,13 6-79,0-1 57,0 1 3125,0-1-3148,2 1 0,6-2 11,7 2-11,9 0 0,9 1 0,5 0 12,8 0-12,6 0 0,6 0 44,5 0-44,5 0-33,2 0 33,5 0 78,3 0-78,4 0 11,4 0-683,1-1 672,4 0 12,-1 0-12,0-1 0,-4 2 44,-1-2-38,-28 1 0,0 1-29,26-2 23,-30 1 0,-3 0 0,10 0 0,-4 0 0,-7 0 11,-6 1-67,-6 0 45,-3 0 22,-14 0 684,0 0-695,-15 1 0,-2 4 0,-2 6 89,-1 8-33,0 11 34,-1 8 12,-5 9-102,-4 29-46,0-20 24,0 16-628,8-32-235,1-6-1098,1-5-1211,0-9 3194,-3-7 0,2-7 0,-2-5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1.908"/>
    </inkml:context>
    <inkml:brush xml:id="br0">
      <inkml:brushProperty name="width" value="0.08571" units="cm"/>
      <inkml:brushProperty name="height" value="0.08571" units="cm"/>
      <inkml:brushProperty name="color" value="#E71224"/>
    </inkml:brush>
  </inkml:definitions>
  <inkml:trace contextRef="#ctx0" brushRef="#br0">10 141 15751,'-5'2'-897,"0"0"897,5-2 11,60 0 11,-9-4 174,2 1 1,4 0-40,35-7-28,-42 3 0,2 1-483,5 1 1,1 0 392,4 0 0,1 0-28,4 0 0,1 0-11,3 0 0,1-1 11,0 0 1,1-1-12,1-1 0,0 1 0,-1 0 0,0 0 0,0 0 0,0 1 5,-1 1 1,0 2-6,-2 0 0,0 0 0,-1 2 0,-1 0 0,-2 1 0,-2 0 0,-2 2 0,-2 0-17,-5 0 0,-1 1-27,42 6-539,-12 0-392,-10 0-885,-5-4-2062,-10-2 3922,-6-2 0,-25-1 0,-9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3.229"/>
    </inkml:context>
    <inkml:brush xml:id="br0">
      <inkml:brushProperty name="width" value="0.08571" units="cm"/>
      <inkml:brushProperty name="height" value="0.08571" units="cm"/>
      <inkml:brushProperty name="color" value="#E71224"/>
    </inkml:brush>
  </inkml:definitions>
  <inkml:trace contextRef="#ctx0" brushRef="#br0">24 58 11852,'-6'0'235,"0"0"-202,6 0 23,0 0 0,-11 0 381,11 0-235,7 0-68,12 0 113,16 0 89,-5 0 101,7 0-56,4 0-68,8 0-110,5 0 99,8 0-190,11-2 135,9-1-23,11-3 0,7-1-146,-47 4 0,0 0-5,1 0 0,0-1-40,1 1 1,1 1-34,-2 0 0,-1-1-33,1 2 0,0-1 111,-3 2 1,1-1-34,45 1 44,-2 0-67,-31 2 1,0 0-23,33 2 5,-37-1 1,-2 0-6,9 2 34,-13-2-34,-14-1-561,-12 0-335,-15-1-953,-14 0-179,-19-8 2089,-21-6 1,16 3-1,-5 0 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3.663"/>
    </inkml:context>
    <inkml:brush xml:id="br0">
      <inkml:brushProperty name="width" value="0.08571" units="cm"/>
      <inkml:brushProperty name="height" value="0.08571" units="cm"/>
      <inkml:brushProperty name="color" value="#E71224"/>
    </inkml:brush>
  </inkml:definitions>
  <inkml:trace contextRef="#ctx0" brushRef="#br0">159 1 13544,'-24'52'18,"0"0"1,0-2 0,5-5-19,6 5 22,1 0-22,2-5 0,1-2-112,2-5-415,1-6-257,1-5-314,2-9-415,1-7-1434,2-6 2947,0-7 0,0-2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4.094"/>
    </inkml:context>
    <inkml:brush xml:id="br0">
      <inkml:brushProperty name="width" value="0.08571" units="cm"/>
      <inkml:brushProperty name="height" value="0.08571" units="cm"/>
      <inkml:brushProperty name="color" value="#E71224"/>
    </inkml:brush>
  </inkml:definitions>
  <inkml:trace contextRef="#ctx0" brushRef="#br0">1 209 12322,'49'-15'17,"1"0"0,43-14 5,-34 11 68,5 1 10,6 2 1,5 4-45,5 6 202,7 1-607,7 3 405,-44 0 0,0 0-56,2-1 0,0 0 0,2 0 0,1-1 58,-1-1 0,1-1-81,0 0 1,1-1-17,1 0 0,-1-1-234,0 0 1,0 1 204,-2 0 1,0 2 23,44-4 32,-12 5 1,-15 2-56,-13 5 67,3 11 0,-23-1 343,2 9-343,-22-7 23,-7 2 33,-4 4 367,-3 3-367,-3 8 202,-2 8-146,-8 9-101,-4 8 34,-9 4-45,-1 3 0,2-1-549,2-1-527,4-4-1288,3-5 2364,4-9 0,4-19 0,2-11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4.241"/>
    </inkml:context>
    <inkml:brush xml:id="br0">
      <inkml:brushProperty name="width" value="0.08571" units="cm"/>
      <inkml:brushProperty name="height" value="0.08571" units="cm"/>
      <inkml:brushProperty name="color" value="#E71224"/>
    </inkml:brush>
  </inkml:definitions>
  <inkml:trace contextRef="#ctx0" brushRef="#br0">0 1 12132,'0'0'0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347"/>
    </inkml:context>
    <inkml:brush xml:id="br0">
      <inkml:brushProperty name="width" value="0.08571" units="cm"/>
      <inkml:brushProperty name="height" value="0.08571" units="cm"/>
      <inkml:brushProperty name="color" value="#E71224"/>
    </inkml:brush>
  </inkml:definitions>
  <inkml:trace contextRef="#ctx0" brushRef="#br0">62 11 13454,'0'-6'-449,"0"1"449,0 5-56,0 70 56,0-21-6,-1 5 1,-2 3 27,-4 13-44,-4-5 11,-1-7-23,1-10 12,3-11-225,3-10-100,2-12 78,2-5 269,1-5 0,5 0 0,11-1-44,12 1-595,15-1 146,7 0-46,4-2 114,1-2 111,-4 0 303,-9 0 11,-9 0 0,-10 0 0,-11 0-280,-7 0 638,-9 2-89,-12 11 112,-13 10-212,-16 17-1,-8 7 78,-7 7-145,2 3 45,-7 18-146,27-24-292,4 8-347,27-36 292,14-11-695,15-9-583,19-20 1625,21-12 0,-25 7 0,-4-2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3.605"/>
    </inkml:context>
    <inkml:brush xml:id="br0">
      <inkml:brushProperty name="width" value="0.08571" units="cm"/>
      <inkml:brushProperty name="height" value="0.08571" units="cm"/>
      <inkml:brushProperty name="color" value="#E71224"/>
    </inkml:brush>
  </inkml:definitions>
  <inkml:trace contextRef="#ctx0" brushRef="#br0">106 47 12725,'-24'-26'560,"5"6"-560,19 19 247,0 1-247,11 10 45,0 5-45,11 13 112,-2 11 34,-1 7-68,0 13 135,-5 13 89,-1 10-596,-2 13 361,-2 4 11,-5-48 1,-1 0 5,0 1 1,0 0-29,-2 1 0,-1-1-28,1 2 0,0 1 11,0 0 0,-2 0-11,1 1 0,-2-1 0,0-2 0,-4 1-39,-5 12 0,-2-1 11,-13 25 33,9-36 1,-2-3 22,-12 5-171,3-7 115,1-11-23,7-10-145,6-11-1535,6-15-2913,4-28 4710,7-28 1,-3 17-1,3-4 1</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4.251"/>
    </inkml:context>
    <inkml:brush xml:id="br0">
      <inkml:brushProperty name="width" value="0.08571" units="cm"/>
      <inkml:brushProperty name="height" value="0.08571" units="cm"/>
      <inkml:brushProperty name="color" value="#E71224"/>
    </inkml:brush>
  </inkml:definitions>
  <inkml:trace contextRef="#ctx0" brushRef="#br0">289 7 12300,'-58'59'1803,"7"-1"-1411,28-17 46,-1 6-259,-3 4-78,1 1-101,1-2 22,4-7 12,4-9-34,7-12-22,5-10 10,4-8 12,1-3-112,0-11-516,12-14-806,10-20 1042,18-17 392,7-8 0,3-3 179,-2 10-22,-7 11-56,-8 15-45,-7 12 34,-7 9 101,-3 8 861,0 3-682,-3 3 34,-1 1-68,-2 0 0,-1 6-146,3 3-33,1 11-45,2 7-89,9 27-23,-4-9-460,8 19-570,-3-17-1312,5 1-4302,8-7 6644,7-10 0,-19-15 0,-3-10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4.408"/>
    </inkml:context>
    <inkml:brush xml:id="br0">
      <inkml:brushProperty name="width" value="0.08571" units="cm"/>
      <inkml:brushProperty name="height" value="0.08571" units="cm"/>
      <inkml:brushProperty name="color" value="#E71224"/>
    </inkml:brush>
  </inkml:definitions>
  <inkml:trace contextRef="#ctx0" brushRef="#br0">17 1 18014,'-9'0'-2379,"1"0"0,8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9.900"/>
    </inkml:context>
    <inkml:brush xml:id="br0">
      <inkml:brushProperty name="width" value="0.08571" units="cm"/>
      <inkml:brushProperty name="height" value="0.08571" units="cm"/>
      <inkml:brushProperty name="color" value="#E71224"/>
    </inkml:brush>
  </inkml:definitions>
  <inkml:trace contextRef="#ctx0" brushRef="#br0">93 0 7829,'-28'58'649,"5"-11"-649,15-46-302,0 0-1905,-1-1 2207,1-1 0,3 1 0,2-1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0.454"/>
    </inkml:context>
    <inkml:brush xml:id="br0">
      <inkml:brushProperty name="width" value="0.08571" units="cm"/>
      <inkml:brushProperty name="height" value="0.08571" units="cm"/>
      <inkml:brushProperty name="color" value="#E71224"/>
    </inkml:brush>
  </inkml:definitions>
  <inkml:trace contextRef="#ctx0" brushRef="#br0">603 83 9554,'-51'-15'325,"-1"-1"0,-31-10-224,76 20 112,3 0 224,0 1 123,3 2-22,0 1 852,1 1-1278,-1 0-112,0 0 157,-1 1 11,-1 0-45,-1 0-67,-4 0-56,-5 6 156,-2 7-100,-5 12 68,-1 11-80,1 8-10,-1 14 168,0 13 112,-1 18-423,9-36 1,0 3 214,0 6 1,0 2-542,-2 5 1,0 1 591,1 3 0,0 0-113,-1 2 1,0 0 28,2 1 0,0 1 134,1 0 1,0 1-108,3 3 1,1 0 17,1 2 0,2 0 10,1 4 1,2-1-56,1 3 0,0-1-68,0 1 1,2-1 16,1-3 1,2 1-20,2-15 1,2 1 0,0-3-4,2 4 0,1-2 0,5 13 0,0-6 0,5 3-22,-2-18 22,-2-11-68,8-1-514,-9-22 181,6 1-809,-12-23 410,3-11-3850,1-25 4650,3-27 0,-7 18 0,-1-4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1.134"/>
    </inkml:context>
    <inkml:brush xml:id="br0">
      <inkml:brushProperty name="width" value="0.08571" units="cm"/>
      <inkml:brushProperty name="height" value="0.08571" units="cm"/>
      <inkml:brushProperty name="color" value="#E71224"/>
    </inkml:brush>
  </inkml:definitions>
  <inkml:trace contextRef="#ctx0" brushRef="#br0">714 11 12613,'0'-6'347,"0"1"-302,0 5 112,-71 62 269,24-14-895,-6 3 1,-4 3 720,20-15 1,2-1-52,-3 3 1,-1 1 80,1-1 1,0 1-182,1 1 0,1-1-29,3-1 1,2 0-73,-21 31-11,13-12 11,17-20 0,11-17 22,14-13 1325,20-11-1851,18-19-348,28-15 477,-25 5 0,2-2-1033,7-4 0,1-2 1156,4-4 0,0-1 252,0 1 0,-1 0-226,-3 3 1,-1 1 297,-7 5 1,-2 3-91,27-12 74,-21 18 336,-16 14 1468,-8 22 267,-11 7-1645,-2 16 236,-6 3-348,-2 6-65,0 5-305,6 40-34,0-17-526,-2-21 0,1 1-1883,12 24-2744,5-5 5187,4-13 0,-13-25 0,-3-16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5.241"/>
    </inkml:context>
    <inkml:brush xml:id="br0">
      <inkml:brushProperty name="width" value="0.08571" units="cm"/>
      <inkml:brushProperty name="height" value="0.08571" units="cm"/>
      <inkml:brushProperty name="color" value="#E71224"/>
    </inkml:brush>
  </inkml:definitions>
  <inkml:trace contextRef="#ctx0" brushRef="#br0">130 9 6663,'-72'-5'0,"14"2"0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5.847"/>
    </inkml:context>
    <inkml:brush xml:id="br0">
      <inkml:brushProperty name="width" value="0.08571" units="cm"/>
      <inkml:brushProperty name="height" value="0.08571" units="cm"/>
      <inkml:brushProperty name="color" value="#E71224"/>
    </inkml:brush>
  </inkml:definitions>
  <inkml:trace contextRef="#ctx0" brushRef="#br0">180 41 9812,'-5'0'-135,"1"0"494,4 0 168,-16-11 123,10 7-113,-13-8-200,12 8 245,-3 2-246,2-1-89,-2 0 325,4 2-304,3 0-268,-2 3-89,0 16 89,-5 13 11,-2 28 11,0 15 1,0 11-23,3 7 22,1-1-44,3 1 22,0-6 0,4-5-23,0-9-604,1-11-12,0-11-1691,3-11 290,4-19 2040,5-16 0,-4-7 0,0-7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366"/>
    </inkml:context>
    <inkml:brush xml:id="br0">
      <inkml:brushProperty name="width" value="0.08571" units="cm"/>
      <inkml:brushProperty name="height" value="0.08571" units="cm"/>
      <inkml:brushProperty name="color" value="#E71224"/>
    </inkml:brush>
  </inkml:definitions>
  <inkml:trace contextRef="#ctx0" brushRef="#br0">1 423 12714,'0'-7'-1244,"0"1"180,0 6 851,0 0 291,43-17-21,-12 8 144,40-12-66,-18 14-124,8 1 23,11-4-34,11-5-347,9-6 386,-42 10 0,0-1 6,2-1 0,-1 0-34,2 2 0,0 0 0,-1-1 0,0 2 17,0 0 0,1 2 118,-1-2 0,0 1-79,2-1 0,1 1-39,0-1 0,0-1 5,1 0 1,1 0-23,1 0 1,1 0 32,0 1 1,1-1-34,-1 1 1,3 0 38,16-1 0,0 0-28,-24 4 1,-2 1-17,10-1 0,-5 2-6,-4 3 0,-10 9 0,-9 7 90,-2 11 89,-4 10-112,3 31-56,-13-10-11,-2 23 0,-14-22-67,-2 3 56,-6-4 11,-5 1-190,-10-1-382,-4-1 325,-4 0-1938,-12 24 146,10-24 2039,-12 11 0,27-44 0,1-8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688"/>
    </inkml:context>
    <inkml:brush xml:id="br0">
      <inkml:brushProperty name="width" value="0.08571" units="cm"/>
      <inkml:brushProperty name="height" value="0.08571" units="cm"/>
      <inkml:brushProperty name="color" value="#E71224"/>
    </inkml:brush>
  </inkml:definitions>
  <inkml:trace contextRef="#ctx0" brushRef="#br0">1 187 15818,'78'1'-1670,"11"-5"1541,-9 1 1,7-2-785,-2-2 0,2 0 913,6-1 0,3-1-680,-28 2 1,1-1 0,1 1 776,3-1 0,1 0 0,1 0-15,1-1 0,2 0 1,0 1-24,2 0 1,0 1 0,1 1-60,0-1 0,1 1 0,0 1 0,-1 1 0,-1 1 0,0-1-247,-2 2 1,0-1 0,-1 1-184,-5 1 1,0-1 0,-1 1-978,26-1 1,-2 0 1406,-5 0 0,-9 1 0,10-2 0,-26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529"/>
    </inkml:context>
    <inkml:brush xml:id="br0">
      <inkml:brushProperty name="width" value="0.08571" units="cm"/>
      <inkml:brushProperty name="height" value="0.08571" units="cm"/>
      <inkml:brushProperty name="color" value="#E71224"/>
    </inkml:brush>
  </inkml:definitions>
  <inkml:trace contextRef="#ctx0" brushRef="#br0">383 1 8961,'41'6'2095,"-17"10"-2028,-57 26-67,-6 9 146,-7 9-158,-2 3 24,-4 2-1,3-2-11,4-4-168,7-8-381,7-11-124,8-16-615,4-12 1288,6-24 0,6 9 0,3-11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829"/>
    </inkml:context>
    <inkml:brush xml:id="br0">
      <inkml:brushProperty name="width" value="0.08571" units="cm"/>
      <inkml:brushProperty name="height" value="0.08571" units="cm"/>
      <inkml:brushProperty name="color" value="#E71224"/>
    </inkml:brush>
  </inkml:definitions>
  <inkml:trace contextRef="#ctx0" brushRef="#br0">0 9 15415,'0'-5'-583,"0"2"0,0 3 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5.576"/>
    </inkml:context>
    <inkml:brush xml:id="br0">
      <inkml:brushProperty name="width" value="0.08571" units="cm"/>
      <inkml:brushProperty name="height" value="0.08571" units="cm"/>
      <inkml:brushProperty name="color" value="#E71224"/>
    </inkml:brush>
  </inkml:definitions>
  <inkml:trace contextRef="#ctx0" brushRef="#br0">97 6639 13577,'-54'4'549,"11"-2"-437,43-2-90,0 0 57,0-2-79,10-9 246,7-9-190,16-15 11,12-11 0,10-12 45,11-13-509,-28 30 0,1 0 498,3-4 0,2-2 72,4-2 1,1-2-17,3-1 0,2-2-68,4-3 1,0 0-500,3-4 1,2-2 465,4-2 0,0-1-548,4-2 1,0-1 547,-21 23 0,0-1 0,0 1-41,3-1 0,1 0 0,-1 1-15,2-2 0,-1 1 0,1 0 3,2 0 1,0 0 0,0-1-8,-1 1 1,0 0-1,2-3-10,-1 0 0,4-3 0,-1-1 0,-3 3 17,4-2 1,-3 1 0,2-3-420,-4 5 1,2-4-1,-1 0 1,-3 4 411,0-1 0,-3 2 1,-1 0-31,3-1 0,-1-1 0,1 1 4,-1 0 1,0-1 0,4-1 43,1 1 0,4-3 0,2 0 1,-4 3-15,4-3 0,-3 3 0,4-2-99,-4 3 0,4-1 1,0 0-1,-5 3 99,1 2 0,-4 4 0,3-3 2,1-1 1,3-1 0,1-1 0,-3 2-3,4-2 0,-3 2 0,2-1-6,-4 2 1,3-2-1,0 1 1,-4 2 5,0 0 0,-3 2 0,0 1 3,0-3 1,1 1 0,0 0-4,1-1 0,0 0 0,1 1 7,1-1 1,0 1 0,1 0-20,0 1 1,0 0 0,1 1 11,1 0 0,0 1 0,0 0 74,-1 1 1,0 1 0,3-3-73,0 1 1,4-2 0,1 1 0,-4 1-3,4-2 0,-3 1 0,3 0 0,-5 2 0,3-1 0,0 0 0,-5 3 224,-2 2 1,-3 3-1,-1 0-230,28-16 1,0 0-74,-3 3 1,0 1 72,-1 1 1,0 1-12,-3 2 0,4-1 17,-8 6 0,4-2 0,-4 2-6,9-5 1,-1 1 5,-13 7 0,3-1 0,-5 2 0,-2 2 0,-3 2-12,-2 3 1,-1 2 305,-3 2 0,-2 1-288,-2 3 0,-1 1-6,44-12 1064,2 2-1064,-49 13 0,3-2 0,24-5 0,1-2 5,-17 5 1,0-1 28,18-5 0,-3 0-23,-24 6 0,-3 1-11,38-13 682,-12 5-715,-14 6 1039,-13 4-1431,-11 5 56,-6 2-270,14-2 479,-9 4-781,14-1-559,-12 4 1500,8 1 0,-23 0 0,3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5.965"/>
    </inkml:context>
    <inkml:brush xml:id="br0">
      <inkml:brushProperty name="width" value="0.08571" units="cm"/>
      <inkml:brushProperty name="height" value="0.08571" units="cm"/>
      <inkml:brushProperty name="color" value="#E71224"/>
    </inkml:brush>
  </inkml:definitions>
  <inkml:trace contextRef="#ctx0" brushRef="#br0">338 13 16389,'65'-6'-26,"0"1"0,-2 3 0,-4 6 26,24 22 22,1 10-595,-1 5 886,-5 5-234,-5 6-46,-8 5-33,-9 3-44,-11 3 44,-13-4 183,-14-1-172,-9 1 157,-22 0-168,-19 9-90,-32 7-551,22-35 1,-4-1 494,-7 2 1,-3-1-125,-4-2 1,-2-1-136,-3-2 1,-1-2 112,-1-1 1,0-3 184,1-3 1,0-1-398,4-3 0,1-1-124,7-3 1,3-2-3132,-29 10 3759,30-13 0,26-6 0,15-7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6.149"/>
    </inkml:context>
    <inkml:brush xml:id="br0">
      <inkml:brushProperty name="width" value="0.08571" units="cm"/>
      <inkml:brushProperty name="height" value="0.08571" units="cm"/>
      <inkml:brushProperty name="color" value="#E71224"/>
    </inkml:brush>
  </inkml:definitions>
  <inkml:trace contextRef="#ctx0" brushRef="#br0">48 0 6663,'-26'43'0,"5"-10"0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6.314"/>
    </inkml:context>
    <inkml:brush xml:id="br0">
      <inkml:brushProperty name="width" value="0.08571" units="cm"/>
      <inkml:brushProperty name="height" value="0.08571" units="cm"/>
      <inkml:brushProperty name="color" value="#E71224"/>
    </inkml:brush>
  </inkml:definitions>
  <inkml:trace contextRef="#ctx0" brushRef="#br0">60 2310 13924,'-15'89'120,"1"-1"1,6-19-1,1 3 1,1 2-121,1 13 0,2 4 0,1 3-765,3-18 0,1 2 0,1 1 0,1 0 692,1 4 0,1 2 1,1-1-1,2 0-322,1-1 0,1 0 1,2 0-1,1-2 395,2-2 0,1 0 0,2-1 0,2-2 3,6 20 1,3-2 0,3-2 134,0-9 0,3-2 1,2-3-20,1-5 0,1-2 1,2-2 20,0-6 0,2-3 0,1-1-32,1-2 1,1-2-1,2-1-30,3-1 1,1-2-1,2 0-441,4 0 0,1-1 1,2 0 399,4 1 0,2 0 1,1-1-24,4 1 1,1-1 0,2-1 48,2 1 1,2-1 0,1-1 29,2-1 1,0 0-1,2-3-48,2-1 0,1-1 0,0-2-50,2-1 0,0-2 1,1-2 34,-2-2 0,1-3 0,7 0-111,-17-9 1,6 0-1,2 0 1,0-2 0,-4-2 116,2 0 0,-4-3 1,0 0-1,5-1-25,1 0 0,5 1 1,2-2-1,-2 0 0,-5-3-183,0-2 0,-5-2 1,-1-2-1,1 1 180,2 0 1,0-1-1,0 1 1,0-1-8,1 0 0,-1-1 1,1 1-1,0-1 10,0 0 0,1 0 1,-1 1-1,1-1 42,-2 0 0,-1 0 0,3 1 1,5-1 7,-11 1 1,6-1 0,2 1-1,1 0 1,-2 0 0,-4-1-81,-1 1 1,-4 0 0,-1 0-1,1-1 1,5 1 53,1 1 1,5-1-1,2 1 1,0-1-1,-2 1 1,-6-1-36,14 1 0,-5 0 0,-3-1 0,2 0 22,2 0 1,1-1-1,-1 0 1,0 0-21,0 0 1,0-1 0,0 1 0,-1-2 5,1-1 0,-1 0 1,-1-1-1,2-1-5,-1 0 0,0-1 0,1 0 0,-1-2 38,0 0 1,-1 0 0,1-2 0,-1 0-9,0-1 1,-1 0 0,2-1-1,5 0-46,-15 1 1,5 0 0,3 0-1,-1 0 1,-1 0 0,-5 1 90,18-2 0,-5 1 1,0 0-1,4 1-20,-19 1 0,3 1 0,3-1 0,-1 1 0,-4 0 0,-4 1 14,7 1 0,-5 1 1,-2 0-1,0 0-56,-1 1 1,1 1 0,-2-1 0,0 1 164,22-1 0,-1 0 0,-2 0-181,-4-1 0,0 0 0,-2-1-8,-3 0 1,0-1-1,4-2 33,-3-4 0,6-2 1,0-1-1,-4 0-22,6-2 1,-5-1 0,5-2 12,-7-1 1,6-1 0,-2-2 0,-6 0 16,0-4 1,-6-1 0,-1-1-1,0-2 1,-1 0 0,-1-1 14,-3-1 1,-1 0 0,0 0-8,-5 2 0,-1 1 0,-1-1-15,-4 3 0,0 0 0,-1 2 343,24-10 0,-2 3-302,-7 2 0,1 0-60,-11 3 1,2-2-1,-3 1 26,9-6 1,0-2-27,-12 4 1,2-2 0,-5-1-3,6-10 1,-5-3 50,1-6 1,0-3-24,-2-5 1,1-8-4,-6 1 0,2-6 0,-3 2 33,-13 15 0,-1 1 1,0-2 260,10-17 0,0-4 0,-4 4-290,-1-8 0,-6 2-1,-2 0 1,-4-2 16,-2-1 1,-4-1-51,-2-1 0,-3-1 5,-3 0 1,-3-7-3,-4 3 1,-1-7 0,-2 3 14,-3 18 1,-2 3 0,1-4-14,-1 3 1,0-4 0,0 0-1,-2 5-5,-3-2 0,-1 3 0,-2 1 0,-1-3 0,-3 1 0,-2 0-86,-2 0 0,-4 0 1,-3 1 85,-3-1 0,-2 0 0,-5 2 11,-2 1 0,-4 1 0,-3 2 4,-3 2 0,-2 2 0,-3 2 298,-2 4 0,-3 1 1,-7 1-298,-8 2 1,-7 0 0,-3 0 0,3 4-47,-8-5 0,2 5 0,-6-2-114,19 14 0,-5-2 0,-1 0 1,0 2-1,3 3 144,-2-1 0,2 4 0,1 1 0,-2 1 28,-6-2 0,0 0 0,-2 2 0,0 0-6,-5-1 0,-1 2 1,-1 0-1,-2 1-22,-5 0 0,-3 1 0,0 0 0,-2 2-269,15 5 1,-1 1-1,-1 1 1,-1 0-1,0 1 242,-6 1 0,0 0 0,-2 1 1,0 0-1,-2 2-51,15 2 0,0 0 0,0 1 0,-3 0 0,-3 1 0,-5 1 54,9 2 0,-5 1 1,-5 0-1,-1 1 1,-2 1-1,0-1 1,1 1-1,2 0 1,4 1-96,-10-1 1,4 0 0,2 0 0,1 1 0,-2 1 0,-2 0 0,-5 0 111,15 1 0,-3 0 1,-3 0-1,-2 1 0,-1 0 1,1 0-1,0 1 0,2 0 1,2 1-1,4-1-7,-15 2 0,2 0 0,3 1 1,2 1-1,0 0 0,0 0 1,-2 0 11,-1 1 0,0 1 1,-1-1-1,1 2 1,-1-1-1,0 1 0,1 1-13,-1-1 1,0 2 0,0 0-1,0 0 1,0 0 0,0 1 0,0 0 14,0 1 0,0-1 0,0 1 0,0 1 0,0 0 0,1 0 0,0 0-31,2 0 1,1 1-1,1-1 1,0 1-1,-2 1 1,-3 1-1,-3 1 28,14-2 1,-5 1 0,-1 2 0,-3-1 0,-1 2 0,1-1-1,0 1 1,2 0 0,2-1 0,4 0-32,-14 3 0,3-1 1,3 0-1,1 0 0,0 1 1,-3 1-1,-2 0-20,7-1 1,-2 1-1,-4 0 1,0 1-1,0 1 1,1-1-1,3 0 1,3 0-1,5 0-34,-10 2 1,6 0 0,2 0-1,3 0 1,1 1 0,-1-1-46,2 1 0,2 0 1,0 0-1,1 0 1,0 0-1,1 1-172,-10 3 0,0 1 0,1 0 1,1 0-1,1 0-146,6 0 1,1 0 0,1 0-1,2 1 1,0 0-786,-10 5 1,1 1 0,2-1 0,2 1 1235,7-3 0,2 1 0,3-2 0,6-2 0,-16 9 0,10-4 0,21-11 0,0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6.465"/>
    </inkml:context>
    <inkml:brush xml:id="br0">
      <inkml:brushProperty name="width" value="0.08571" units="cm"/>
      <inkml:brushProperty name="height" value="0.08571" units="cm"/>
      <inkml:brushProperty name="color" value="#E71224"/>
    </inkml:brush>
  </inkml:definitions>
  <inkml:trace contextRef="#ctx0" brushRef="#br0">0 1 19437,'0'0'0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715"/>
    </inkml:context>
    <inkml:brush xml:id="br0">
      <inkml:brushProperty name="width" value="0.08571" units="cm"/>
      <inkml:brushProperty name="height" value="0.08571" units="cm"/>
      <inkml:brushProperty name="color" value="#E71224"/>
    </inkml:brush>
  </inkml:definitions>
  <inkml:trace contextRef="#ctx0" brushRef="#br0">1 0 11616,'36'49'119,"0"0"1,-2-2 0,-3-2-120,9 13 0,0-1-23,2-8-224,1-11-570,-1-15-864,2-12-751,1-24 2432,1-24 0,-20 13 0,-5-9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5.383"/>
    </inkml:context>
    <inkml:brush xml:id="br0">
      <inkml:brushProperty name="width" value="0.08571" units="cm"/>
      <inkml:brushProperty name="height" value="0.08571" units="cm"/>
      <inkml:brushProperty name="color" value="#E71224"/>
    </inkml:brush>
  </inkml:definitions>
  <inkml:trace contextRef="#ctx0" brushRef="#br0">70 0 12983,'-9'91'45,"2"-9"-124,8-38 68,5-4-67,6-7 78,7-8-90,4-7-33,4-8-370,17-6-34,-6-13 269,11-4 113,-15-6 134,-8 3-12,-7 4 12,-11 7-392,-5 2 403,-3 3 526,-7 7-100,-9 11-302,-16 16 77,-11 14-156,-10 5-23,-1 5-22,3-7 0,9-5-78,12-11-147,8 0-99,13-14-113,5 0-78,14-12-629,3-3 999,6-4 145,-4 0 11,-2-2 45,-6 0-45,-1 0 79,-1 0 100,1 0 146,6 0-89,7 0-67,8 0 32,8 0-156,6 0 12,6 6 178,27 24-134,-18 5 11,16 26-100,-30 2 122,-6 10-134,-10 11-529,-12 8 518,-6 3 22,-13-34 1,-3-2-12,-11 22-308,-18 5-162,-4-54 33,-6-14-33,-3-10-538,0-17-292,4-17 1289,7-24 0,18 19 0,7-2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5.718"/>
    </inkml:context>
    <inkml:brush xml:id="br0">
      <inkml:brushProperty name="width" value="0.08571" units="cm"/>
      <inkml:brushProperty name="height" value="0.08571" units="cm"/>
      <inkml:brushProperty name="color" value="#E71224"/>
    </inkml:brush>
  </inkml:definitions>
  <inkml:trace contextRef="#ctx0" brushRef="#br0">102 1 11616,'4'0'392,"-1"0"-380,-3 0-24,-38 55-66,23-16 33,-29 46 45,37-35-146,3-7-212,11-8-214,10-11-179,10-10-279,10-10 200,4-7 326,0-11 381,-2-6 123,-7-5 56,-8 5 280,-10 7-56,-7 7 1177,-7 9-920,-10 10-177,-8 11-204,-9 11-10,-1 1-146,6-3-291,9-7-80,6-13-782,30-28-2197,11-29 3350,-2 2 0,1-1 0,3-9 0,-1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251"/>
    </inkml:context>
    <inkml:brush xml:id="br0">
      <inkml:brushProperty name="width" value="0.08571" units="cm"/>
      <inkml:brushProperty name="height" value="0.08571" units="cm"/>
      <inkml:brushProperty name="color" value="#E71224"/>
    </inkml:brush>
  </inkml:definitions>
  <inkml:trace contextRef="#ctx0" brushRef="#br0">168 1 13364,'-21'75'52,"0"0"1,2 3-1,2-2-41,7-7 1,2-1-863,0 7 0,0 1 862,-1 0 0,0 1 6,1-1 0,2 1-17,-1-4 0,2 0 0,1-3 0,1-2 0,1-4 0,0-1-94,2-6 0,-1-2 61,1 38 364,0-23-499,0-22-101,0-20 257,1-15 837,2-8-1262,3-23-1151,7-19 971,9-38 253,0-1 0,2-6 296,-5 16 1,0-1-1176,7-23 1,0 2 1281,-9 30 1,-1 4 49,14-41 180,-6 21 157,-6 23-314,-8 23-112,-5 16-179,-4 8 179,0 4 2622,3 5-2611,0 8 112,3 11-78,-2 12-45,-2 7 90,-1 6-90,-7 24 22,-6-18-22,-7 13 78,-7-28-33,-2-8-45,-1-6 180,3-9 33,6-9-202,5-13-1042,12-17 885,19-23-134,20-23-236,-8 26 1,3-3-303,4-5 1,1-1 817,5-7 0,-2 3 0,6-9 0,-8 10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701"/>
    </inkml:context>
    <inkml:brush xml:id="br0">
      <inkml:brushProperty name="width" value="0.08571" units="cm"/>
      <inkml:brushProperty name="height" value="0.08571" units="cm"/>
      <inkml:brushProperty name="color" value="#E71224"/>
    </inkml:brush>
  </inkml:definitions>
  <inkml:trace contextRef="#ctx0" brushRef="#br0">201 0 12703,'-4'80'59,"-1"0"1,1 4 0,-1 0-15,0-6 0,-1 1-642,-2 9 0,0 2 675,-2 6 1,-1 1-1119,-1 1 0,0 0 1107,-1-2 1,0-1-68,1-6 0,-1-2 172,2-9 0,1-4-172,0-11 0,2-3-45,-3 36 2,5-28 20,3-26 393,2-18-370,1-15 2062,0-6-2062,0-18-77,5-18-539,10-30 235,12-27 117,-10 38 1,3-4-141,8-30 1,1-2 195,-9 23 1,0 1 168,5-17 0,-3 5 39,-1 0 313,-9 24 741,-6 23-875,-4 16-101,-2 8 68,0 5-68,0 6 382,0 16-146,0 19-146,0 29-56,0 20-56,0-38 0,0 4-40,5 30 1,1 4-278,-2-22 0,1 0 199,4 21 1,1-1-292,-2-29 0,2-5-432,0-2 1,2-3-2330,14 36 3114,7-28 0,-15-26 0,-1-20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7/14/22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6.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117" Type="http://schemas.openxmlformats.org/officeDocument/2006/relationships/image" Target="../media/image72.png"/><Relationship Id="rId21" Type="http://schemas.openxmlformats.org/officeDocument/2006/relationships/image" Target="../media/image25.png"/><Relationship Id="rId42" Type="http://schemas.openxmlformats.org/officeDocument/2006/relationships/customXml" Target="../ink/ink21.xml"/><Relationship Id="rId63" Type="http://schemas.openxmlformats.org/officeDocument/2006/relationships/image" Target="../media/image45.png"/><Relationship Id="rId84" Type="http://schemas.openxmlformats.org/officeDocument/2006/relationships/customXml" Target="../ink/ink42.xml"/><Relationship Id="rId138" Type="http://schemas.openxmlformats.org/officeDocument/2006/relationships/image" Target="../media/image82.png"/><Relationship Id="rId16" Type="http://schemas.openxmlformats.org/officeDocument/2006/relationships/customXml" Target="../ink/ink8.xml"/><Relationship Id="rId107" Type="http://schemas.openxmlformats.org/officeDocument/2006/relationships/image" Target="../media/image67.png"/><Relationship Id="rId11" Type="http://schemas.openxmlformats.org/officeDocument/2006/relationships/image" Target="../media/image20.png"/><Relationship Id="rId32" Type="http://schemas.openxmlformats.org/officeDocument/2006/relationships/customXml" Target="../ink/ink16.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4.png"/><Relationship Id="rId102" Type="http://schemas.openxmlformats.org/officeDocument/2006/relationships/customXml" Target="../ink/ink52.xml"/><Relationship Id="rId123" Type="http://schemas.openxmlformats.org/officeDocument/2006/relationships/customXml" Target="../ink/ink63.xml"/><Relationship Id="rId128" Type="http://schemas.openxmlformats.org/officeDocument/2006/relationships/image" Target="../media/image77.png"/><Relationship Id="rId5" Type="http://schemas.openxmlformats.org/officeDocument/2006/relationships/diagramQuickStyle" Target="../diagrams/quickStyle3.xml"/><Relationship Id="rId90" Type="http://schemas.openxmlformats.org/officeDocument/2006/relationships/customXml" Target="../ink/ink45.xml"/><Relationship Id="rId95" Type="http://schemas.openxmlformats.org/officeDocument/2006/relationships/customXml" Target="../ink/ink48.xml"/><Relationship Id="rId22" Type="http://schemas.openxmlformats.org/officeDocument/2006/relationships/customXml" Target="../ink/ink11.xml"/><Relationship Id="rId27" Type="http://schemas.openxmlformats.org/officeDocument/2006/relationships/image" Target="../media/image28.png"/><Relationship Id="rId43" Type="http://schemas.openxmlformats.org/officeDocument/2006/relationships/image" Target="../media/image36.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113" Type="http://schemas.openxmlformats.org/officeDocument/2006/relationships/image" Target="../media/image70.png"/><Relationship Id="rId118" Type="http://schemas.openxmlformats.org/officeDocument/2006/relationships/customXml" Target="../ink/ink60.xml"/><Relationship Id="rId134" Type="http://schemas.openxmlformats.org/officeDocument/2006/relationships/image" Target="../media/image80.png"/><Relationship Id="rId139" Type="http://schemas.openxmlformats.org/officeDocument/2006/relationships/customXml" Target="../ink/ink71.xml"/><Relationship Id="rId80" Type="http://schemas.openxmlformats.org/officeDocument/2006/relationships/customXml" Target="../ink/ink40.xml"/><Relationship Id="rId85" Type="http://schemas.openxmlformats.org/officeDocument/2006/relationships/image" Target="../media/image57.png"/><Relationship Id="rId12" Type="http://schemas.openxmlformats.org/officeDocument/2006/relationships/customXml" Target="../ink/ink6.xml"/><Relationship Id="rId17"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customXml" Target="../ink/ink19.xml"/><Relationship Id="rId59" Type="http://schemas.openxmlformats.org/officeDocument/2006/relationships/image" Target="../media/image43.png"/><Relationship Id="rId103" Type="http://schemas.openxmlformats.org/officeDocument/2006/relationships/image" Target="../media/image65.png"/><Relationship Id="rId108" Type="http://schemas.openxmlformats.org/officeDocument/2006/relationships/customXml" Target="../ink/ink55.xml"/><Relationship Id="rId124" Type="http://schemas.openxmlformats.org/officeDocument/2006/relationships/image" Target="../media/image75.png"/><Relationship Id="rId129" Type="http://schemas.openxmlformats.org/officeDocument/2006/relationships/customXml" Target="../ink/ink66.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52.png"/><Relationship Id="rId91" Type="http://schemas.openxmlformats.org/officeDocument/2006/relationships/customXml" Target="../ink/ink46.xml"/><Relationship Id="rId96"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diagramColors" Target="../diagrams/colors3.xml"/><Relationship Id="rId23" Type="http://schemas.openxmlformats.org/officeDocument/2006/relationships/image" Target="../media/image26.png"/><Relationship Id="rId28" Type="http://schemas.openxmlformats.org/officeDocument/2006/relationships/customXml" Target="../ink/ink14.xml"/><Relationship Id="rId49" Type="http://schemas.openxmlformats.org/officeDocument/2006/relationships/image" Target="../media/image39.png"/><Relationship Id="rId114" Type="http://schemas.openxmlformats.org/officeDocument/2006/relationships/customXml" Target="../ink/ink58.xml"/><Relationship Id="rId119" Type="http://schemas.openxmlformats.org/officeDocument/2006/relationships/image" Target="../media/image73.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46.png"/><Relationship Id="rId81" Type="http://schemas.openxmlformats.org/officeDocument/2006/relationships/image" Target="../media/image55.png"/><Relationship Id="rId86" Type="http://schemas.openxmlformats.org/officeDocument/2006/relationships/customXml" Target="../ink/ink43.xml"/><Relationship Id="rId130" Type="http://schemas.openxmlformats.org/officeDocument/2006/relationships/image" Target="../media/image78.png"/><Relationship Id="rId135" Type="http://schemas.openxmlformats.org/officeDocument/2006/relationships/customXml" Target="../ink/ink69.xml"/><Relationship Id="rId13" Type="http://schemas.openxmlformats.org/officeDocument/2006/relationships/image" Target="../media/image21.png"/><Relationship Id="rId18" Type="http://schemas.openxmlformats.org/officeDocument/2006/relationships/customXml" Target="../ink/ink9.xml"/><Relationship Id="rId39" Type="http://schemas.openxmlformats.org/officeDocument/2006/relationships/image" Target="../media/image34.png"/><Relationship Id="rId109" Type="http://schemas.openxmlformats.org/officeDocument/2006/relationships/image" Target="../media/image6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17.png"/><Relationship Id="rId76" Type="http://schemas.openxmlformats.org/officeDocument/2006/relationships/customXml" Target="../ink/ink38.xml"/><Relationship Id="rId97" Type="http://schemas.openxmlformats.org/officeDocument/2006/relationships/image" Target="../media/image62.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customXml" Target="../ink/ink64.xml"/><Relationship Id="rId7" Type="http://schemas.microsoft.com/office/2007/relationships/diagramDrawing" Target="../diagrams/drawing3.xml"/><Relationship Id="rId71" Type="http://schemas.openxmlformats.org/officeDocument/2006/relationships/image" Target="../media/image49.png"/><Relationship Id="rId92" Type="http://schemas.openxmlformats.org/officeDocument/2006/relationships/image" Target="../media/image60.png"/><Relationship Id="rId2" Type="http://schemas.openxmlformats.org/officeDocument/2006/relationships/image" Target="../media/image16.jpeg"/><Relationship Id="rId29" Type="http://schemas.openxmlformats.org/officeDocument/2006/relationships/image" Target="../media/image29.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7.png"/><Relationship Id="rId66" Type="http://schemas.openxmlformats.org/officeDocument/2006/relationships/customXml" Target="../ink/ink33.xml"/><Relationship Id="rId87" Type="http://schemas.openxmlformats.org/officeDocument/2006/relationships/image" Target="../media/image58.png"/><Relationship Id="rId110" Type="http://schemas.openxmlformats.org/officeDocument/2006/relationships/customXml" Target="../ink/ink56.xml"/><Relationship Id="rId115" Type="http://schemas.openxmlformats.org/officeDocument/2006/relationships/image" Target="../media/image71.png"/><Relationship Id="rId131" Type="http://schemas.openxmlformats.org/officeDocument/2006/relationships/customXml" Target="../ink/ink67.xml"/><Relationship Id="rId136" Type="http://schemas.openxmlformats.org/officeDocument/2006/relationships/image" Target="../media/image81.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4.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2.png"/><Relationship Id="rId56" Type="http://schemas.openxmlformats.org/officeDocument/2006/relationships/customXml" Target="../ink/ink28.xml"/><Relationship Id="rId77" Type="http://schemas.openxmlformats.org/officeDocument/2006/relationships/image" Target="../media/image53.png"/><Relationship Id="rId100" Type="http://schemas.openxmlformats.org/officeDocument/2006/relationships/customXml" Target="../ink/ink51.xml"/><Relationship Id="rId105" Type="http://schemas.openxmlformats.org/officeDocument/2006/relationships/image" Target="../media/image66.png"/><Relationship Id="rId126" Type="http://schemas.openxmlformats.org/officeDocument/2006/relationships/image" Target="../media/image76.png"/><Relationship Id="rId8" Type="http://schemas.openxmlformats.org/officeDocument/2006/relationships/customXml" Target="../ink/ink4.xml"/><Relationship Id="rId51" Type="http://schemas.openxmlformats.org/officeDocument/2006/relationships/image" Target="../media/image40.png"/><Relationship Id="rId72" Type="http://schemas.openxmlformats.org/officeDocument/2006/relationships/customXml" Target="../ink/ink36.xml"/><Relationship Id="rId93" Type="http://schemas.openxmlformats.org/officeDocument/2006/relationships/customXml" Target="../ink/ink47.xml"/><Relationship Id="rId98" Type="http://schemas.openxmlformats.org/officeDocument/2006/relationships/customXml" Target="../ink/ink50.xml"/><Relationship Id="rId121" Type="http://schemas.openxmlformats.org/officeDocument/2006/relationships/customXml" Target="../ink/ink62.xml"/><Relationship Id="rId3" Type="http://schemas.openxmlformats.org/officeDocument/2006/relationships/diagramData" Target="../diagrams/data3.xml"/><Relationship Id="rId25" Type="http://schemas.openxmlformats.org/officeDocument/2006/relationships/image" Target="../media/image27.png"/><Relationship Id="rId46" Type="http://schemas.openxmlformats.org/officeDocument/2006/relationships/customXml" Target="../ink/ink23.xml"/><Relationship Id="rId67" Type="http://schemas.openxmlformats.org/officeDocument/2006/relationships/image" Target="../media/image47.png"/><Relationship Id="rId116" Type="http://schemas.openxmlformats.org/officeDocument/2006/relationships/customXml" Target="../ink/ink59.xml"/><Relationship Id="rId137" Type="http://schemas.openxmlformats.org/officeDocument/2006/relationships/customXml" Target="../ink/ink70.xml"/><Relationship Id="rId20" Type="http://schemas.openxmlformats.org/officeDocument/2006/relationships/customXml" Target="../ink/ink10.xml"/><Relationship Id="rId41" Type="http://schemas.openxmlformats.org/officeDocument/2006/relationships/image" Target="../media/image35.png"/><Relationship Id="rId62" Type="http://schemas.openxmlformats.org/officeDocument/2006/relationships/customXml" Target="../ink/ink31.xml"/><Relationship Id="rId83" Type="http://schemas.openxmlformats.org/officeDocument/2006/relationships/image" Target="../media/image56.png"/><Relationship Id="rId88" Type="http://schemas.openxmlformats.org/officeDocument/2006/relationships/customXml" Target="../ink/ink44.xml"/><Relationship Id="rId111" Type="http://schemas.openxmlformats.org/officeDocument/2006/relationships/image" Target="../media/image69.png"/><Relationship Id="rId132" Type="http://schemas.openxmlformats.org/officeDocument/2006/relationships/image" Target="../media/image79.png"/><Relationship Id="rId15" Type="http://schemas.openxmlformats.org/officeDocument/2006/relationships/image" Target="../media/image22.png"/><Relationship Id="rId36" Type="http://schemas.openxmlformats.org/officeDocument/2006/relationships/customXml" Target="../ink/ink18.xml"/><Relationship Id="rId57" Type="http://schemas.openxmlformats.org/officeDocument/2006/relationships/image" Target="../media/image42.png"/><Relationship Id="rId106" Type="http://schemas.openxmlformats.org/officeDocument/2006/relationships/customXml" Target="../ink/ink54.xml"/><Relationship Id="rId127" Type="http://schemas.openxmlformats.org/officeDocument/2006/relationships/customXml" Target="../ink/ink65.xml"/><Relationship Id="rId10" Type="http://schemas.openxmlformats.org/officeDocument/2006/relationships/customXml" Target="../ink/ink5.xml"/><Relationship Id="rId31" Type="http://schemas.openxmlformats.org/officeDocument/2006/relationships/image" Target="../media/image30.png"/><Relationship Id="rId52" Type="http://schemas.openxmlformats.org/officeDocument/2006/relationships/customXml" Target="../ink/ink26.xml"/><Relationship Id="rId73" Type="http://schemas.openxmlformats.org/officeDocument/2006/relationships/image" Target="../media/image51.png"/><Relationship Id="rId78" Type="http://schemas.openxmlformats.org/officeDocument/2006/relationships/customXml" Target="../ink/ink39.xml"/><Relationship Id="rId94" Type="http://schemas.openxmlformats.org/officeDocument/2006/relationships/image" Target="../media/image61.png"/><Relationship Id="rId99" Type="http://schemas.openxmlformats.org/officeDocument/2006/relationships/image" Target="../media/image63.png"/><Relationship Id="rId101" Type="http://schemas.openxmlformats.org/officeDocument/2006/relationships/image" Target="../media/image64.png"/><Relationship Id="rId122" Type="http://schemas.openxmlformats.org/officeDocument/2006/relationships/image" Target="../media/image74.png"/><Relationship Id="rId4" Type="http://schemas.openxmlformats.org/officeDocument/2006/relationships/diagramLayout" Target="../diagrams/layout3.xml"/><Relationship Id="rId9" Type="http://schemas.openxmlformats.org/officeDocument/2006/relationships/image" Target="../media/image19.png"/><Relationship Id="rId26" Type="http://schemas.openxmlformats.org/officeDocument/2006/relationships/customXml" Target="../ink/ink13.xml"/><Relationship Id="rId47" Type="http://schemas.openxmlformats.org/officeDocument/2006/relationships/image" Target="../media/image38.png"/><Relationship Id="rId68" Type="http://schemas.openxmlformats.org/officeDocument/2006/relationships/customXml" Target="../ink/ink34.xml"/><Relationship Id="rId89" Type="http://schemas.openxmlformats.org/officeDocument/2006/relationships/image" Target="../media/image59.png"/><Relationship Id="rId112" Type="http://schemas.openxmlformats.org/officeDocument/2006/relationships/customXml" Target="../ink/ink57.xml"/><Relationship Id="rId133" Type="http://schemas.openxmlformats.org/officeDocument/2006/relationships/customXml" Target="../ink/ink68.xml"/></Relationships>
</file>

<file path=ppt/slides/_rels/slide12.xml.rels><?xml version="1.0" encoding="UTF-8" standalone="yes"?>
<Relationships xmlns="http://schemas.openxmlformats.org/package/2006/relationships"><Relationship Id="rId117" Type="http://schemas.openxmlformats.org/officeDocument/2006/relationships/image" Target="../media/image141.png"/><Relationship Id="rId21" Type="http://schemas.openxmlformats.org/officeDocument/2006/relationships/customXml" Target="../ink/ink79.xml"/><Relationship Id="rId63" Type="http://schemas.openxmlformats.org/officeDocument/2006/relationships/customXml" Target="../ink/ink101.xml"/><Relationship Id="rId159" Type="http://schemas.openxmlformats.org/officeDocument/2006/relationships/customXml" Target="../ink/ink151.xml"/><Relationship Id="rId170" Type="http://schemas.openxmlformats.org/officeDocument/2006/relationships/image" Target="../media/image166.png"/><Relationship Id="rId226" Type="http://schemas.openxmlformats.org/officeDocument/2006/relationships/image" Target="../media/image193.png"/><Relationship Id="rId268" Type="http://schemas.openxmlformats.org/officeDocument/2006/relationships/image" Target="../media/image212.png"/><Relationship Id="rId32" Type="http://schemas.openxmlformats.org/officeDocument/2006/relationships/image" Target="../media/image100.png"/><Relationship Id="rId74" Type="http://schemas.openxmlformats.org/officeDocument/2006/relationships/image" Target="../media/image120.png"/><Relationship Id="rId128" Type="http://schemas.openxmlformats.org/officeDocument/2006/relationships/customXml" Target="../ink/ink134.xml"/><Relationship Id="rId5" Type="http://schemas.openxmlformats.org/officeDocument/2006/relationships/diagramColors" Target="../diagrams/colors4.xml"/><Relationship Id="rId181" Type="http://schemas.openxmlformats.org/officeDocument/2006/relationships/customXml" Target="../ink/ink163.xml"/><Relationship Id="rId237" Type="http://schemas.openxmlformats.org/officeDocument/2006/relationships/customXml" Target="../ink/ink191.xml"/><Relationship Id="rId279" Type="http://schemas.openxmlformats.org/officeDocument/2006/relationships/customXml" Target="../ink/ink214.xml"/><Relationship Id="rId43" Type="http://schemas.openxmlformats.org/officeDocument/2006/relationships/image" Target="../media/image105.png"/><Relationship Id="rId139" Type="http://schemas.openxmlformats.org/officeDocument/2006/relationships/image" Target="../media/image151.png"/><Relationship Id="rId290" Type="http://schemas.openxmlformats.org/officeDocument/2006/relationships/image" Target="../media/image223.png"/><Relationship Id="rId85" Type="http://schemas.openxmlformats.org/officeDocument/2006/relationships/customXml" Target="../ink/ink112.xml"/><Relationship Id="rId150" Type="http://schemas.openxmlformats.org/officeDocument/2006/relationships/customXml" Target="../ink/ink146.xml"/><Relationship Id="rId192" Type="http://schemas.openxmlformats.org/officeDocument/2006/relationships/image" Target="../media/image176.png"/><Relationship Id="rId206" Type="http://schemas.openxmlformats.org/officeDocument/2006/relationships/image" Target="../media/image183.png"/><Relationship Id="rId248" Type="http://schemas.openxmlformats.org/officeDocument/2006/relationships/customXml" Target="../ink/ink198.xml"/><Relationship Id="rId12" Type="http://schemas.openxmlformats.org/officeDocument/2006/relationships/image" Target="../media/image17.png"/><Relationship Id="rId33" Type="http://schemas.openxmlformats.org/officeDocument/2006/relationships/customXml" Target="../ink/ink85.xml"/><Relationship Id="rId108" Type="http://schemas.openxmlformats.org/officeDocument/2006/relationships/image" Target="../media/image137.png"/><Relationship Id="rId129" Type="http://schemas.openxmlformats.org/officeDocument/2006/relationships/image" Target="../media/image147.png"/><Relationship Id="rId280" Type="http://schemas.openxmlformats.org/officeDocument/2006/relationships/image" Target="../media/image218.png"/><Relationship Id="rId54" Type="http://schemas.openxmlformats.org/officeDocument/2006/relationships/customXml" Target="../ink/ink96.xml"/><Relationship Id="rId75" Type="http://schemas.openxmlformats.org/officeDocument/2006/relationships/customXml" Target="../ink/ink107.xml"/><Relationship Id="rId96" Type="http://schemas.openxmlformats.org/officeDocument/2006/relationships/image" Target="../media/image131.png"/><Relationship Id="rId140" Type="http://schemas.openxmlformats.org/officeDocument/2006/relationships/customXml" Target="../ink/ink141.xml"/><Relationship Id="rId161" Type="http://schemas.openxmlformats.org/officeDocument/2006/relationships/customXml" Target="../ink/ink152.xml"/><Relationship Id="rId182" Type="http://schemas.openxmlformats.org/officeDocument/2006/relationships/image" Target="../media/image171.png"/><Relationship Id="rId217" Type="http://schemas.openxmlformats.org/officeDocument/2006/relationships/customXml" Target="../ink/ink181.xml"/><Relationship Id="rId6" Type="http://schemas.microsoft.com/office/2007/relationships/diagramDrawing" Target="../diagrams/drawing4.xml"/><Relationship Id="rId238" Type="http://schemas.openxmlformats.org/officeDocument/2006/relationships/customXml" Target="../ink/ink192.xml"/><Relationship Id="rId259" Type="http://schemas.openxmlformats.org/officeDocument/2006/relationships/image" Target="../media/image208.png"/><Relationship Id="rId23" Type="http://schemas.openxmlformats.org/officeDocument/2006/relationships/customXml" Target="../ink/ink80.xml"/><Relationship Id="rId119" Type="http://schemas.openxmlformats.org/officeDocument/2006/relationships/image" Target="../media/image142.png"/><Relationship Id="rId270" Type="http://schemas.openxmlformats.org/officeDocument/2006/relationships/image" Target="../media/image213.png"/><Relationship Id="rId291" Type="http://schemas.openxmlformats.org/officeDocument/2006/relationships/customXml" Target="../ink/ink220.xml"/><Relationship Id="rId44" Type="http://schemas.openxmlformats.org/officeDocument/2006/relationships/customXml" Target="../ink/ink91.xml"/><Relationship Id="rId65" Type="http://schemas.openxmlformats.org/officeDocument/2006/relationships/customXml" Target="../ink/ink102.xml"/><Relationship Id="rId86" Type="http://schemas.openxmlformats.org/officeDocument/2006/relationships/image" Target="../media/image126.png"/><Relationship Id="rId130" Type="http://schemas.openxmlformats.org/officeDocument/2006/relationships/customXml" Target="../ink/ink135.xml"/><Relationship Id="rId151" Type="http://schemas.openxmlformats.org/officeDocument/2006/relationships/image" Target="../media/image157.png"/><Relationship Id="rId172" Type="http://schemas.openxmlformats.org/officeDocument/2006/relationships/image" Target="../media/image167.png"/><Relationship Id="rId193" Type="http://schemas.openxmlformats.org/officeDocument/2006/relationships/customXml" Target="../ink/ink169.xml"/><Relationship Id="rId207" Type="http://schemas.openxmlformats.org/officeDocument/2006/relationships/customXml" Target="../ink/ink176.xml"/><Relationship Id="rId228" Type="http://schemas.openxmlformats.org/officeDocument/2006/relationships/image" Target="../media/image194.png"/><Relationship Id="rId249" Type="http://schemas.openxmlformats.org/officeDocument/2006/relationships/image" Target="../media/image203.png"/><Relationship Id="rId13" Type="http://schemas.openxmlformats.org/officeDocument/2006/relationships/customXml" Target="../ink/ink75.xml"/><Relationship Id="rId109" Type="http://schemas.openxmlformats.org/officeDocument/2006/relationships/customXml" Target="../ink/ink124.xml"/><Relationship Id="rId260" Type="http://schemas.openxmlformats.org/officeDocument/2006/relationships/customXml" Target="../ink/ink204.xml"/><Relationship Id="rId281" Type="http://schemas.openxmlformats.org/officeDocument/2006/relationships/customXml" Target="../ink/ink215.xml"/><Relationship Id="rId34" Type="http://schemas.openxmlformats.org/officeDocument/2006/relationships/image" Target="../media/image101.png"/><Relationship Id="rId55" Type="http://schemas.openxmlformats.org/officeDocument/2006/relationships/image" Target="../media/image111.png"/><Relationship Id="rId76" Type="http://schemas.openxmlformats.org/officeDocument/2006/relationships/image" Target="../media/image121.png"/><Relationship Id="rId97" Type="http://schemas.openxmlformats.org/officeDocument/2006/relationships/customXml" Target="../ink/ink118.xml"/><Relationship Id="rId120" Type="http://schemas.openxmlformats.org/officeDocument/2006/relationships/customXml" Target="../ink/ink130.xml"/><Relationship Id="rId141" Type="http://schemas.openxmlformats.org/officeDocument/2006/relationships/image" Target="../media/image152.png"/><Relationship Id="rId7" Type="http://schemas.openxmlformats.org/officeDocument/2006/relationships/customXml" Target="../ink/ink72.xml"/><Relationship Id="rId162" Type="http://schemas.openxmlformats.org/officeDocument/2006/relationships/image" Target="../media/image162.png"/><Relationship Id="rId183" Type="http://schemas.openxmlformats.org/officeDocument/2006/relationships/customXml" Target="../ink/ink164.xml"/><Relationship Id="rId218" Type="http://schemas.openxmlformats.org/officeDocument/2006/relationships/image" Target="../media/image189.png"/><Relationship Id="rId239" Type="http://schemas.openxmlformats.org/officeDocument/2006/relationships/image" Target="../media/image199.png"/><Relationship Id="rId250" Type="http://schemas.openxmlformats.org/officeDocument/2006/relationships/customXml" Target="../ink/ink199.xml"/><Relationship Id="rId271" Type="http://schemas.openxmlformats.org/officeDocument/2006/relationships/customXml" Target="../ink/ink210.xml"/><Relationship Id="rId292" Type="http://schemas.openxmlformats.org/officeDocument/2006/relationships/image" Target="../media/image224.png"/><Relationship Id="rId24" Type="http://schemas.openxmlformats.org/officeDocument/2006/relationships/image" Target="../media/image96.png"/><Relationship Id="rId45" Type="http://schemas.openxmlformats.org/officeDocument/2006/relationships/image" Target="../media/image106.png"/><Relationship Id="rId66" Type="http://schemas.openxmlformats.org/officeDocument/2006/relationships/image" Target="../media/image116.png"/><Relationship Id="rId87" Type="http://schemas.openxmlformats.org/officeDocument/2006/relationships/customXml" Target="../ink/ink113.xml"/><Relationship Id="rId110" Type="http://schemas.openxmlformats.org/officeDocument/2006/relationships/customXml" Target="../ink/ink125.xml"/><Relationship Id="rId131" Type="http://schemas.openxmlformats.org/officeDocument/2006/relationships/image" Target="../media/image148.png"/><Relationship Id="rId152" Type="http://schemas.openxmlformats.org/officeDocument/2006/relationships/customXml" Target="../ink/ink147.xml"/><Relationship Id="rId173" Type="http://schemas.openxmlformats.org/officeDocument/2006/relationships/customXml" Target="../ink/ink158.xml"/><Relationship Id="rId194" Type="http://schemas.openxmlformats.org/officeDocument/2006/relationships/image" Target="../media/image177.png"/><Relationship Id="rId208" Type="http://schemas.openxmlformats.org/officeDocument/2006/relationships/image" Target="../media/image184.png"/><Relationship Id="rId229" Type="http://schemas.openxmlformats.org/officeDocument/2006/relationships/customXml" Target="../ink/ink187.xml"/><Relationship Id="rId240" Type="http://schemas.openxmlformats.org/officeDocument/2006/relationships/customXml" Target="../ink/ink193.xml"/><Relationship Id="rId261" Type="http://schemas.openxmlformats.org/officeDocument/2006/relationships/image" Target="../media/image209.png"/><Relationship Id="rId14" Type="http://schemas.openxmlformats.org/officeDocument/2006/relationships/image" Target="../media/image91.png"/><Relationship Id="rId35" Type="http://schemas.openxmlformats.org/officeDocument/2006/relationships/customXml" Target="../ink/ink86.xml"/><Relationship Id="rId56" Type="http://schemas.openxmlformats.org/officeDocument/2006/relationships/customXml" Target="../ink/ink97.xml"/><Relationship Id="rId77" Type="http://schemas.openxmlformats.org/officeDocument/2006/relationships/customXml" Target="../ink/ink108.xml"/><Relationship Id="rId100" Type="http://schemas.openxmlformats.org/officeDocument/2006/relationships/image" Target="../media/image133.png"/><Relationship Id="rId282" Type="http://schemas.openxmlformats.org/officeDocument/2006/relationships/image" Target="../media/image219.png"/><Relationship Id="rId8" Type="http://schemas.openxmlformats.org/officeDocument/2006/relationships/image" Target="../media/image89.png"/><Relationship Id="rId98" Type="http://schemas.openxmlformats.org/officeDocument/2006/relationships/image" Target="../media/image132.png"/><Relationship Id="rId121" Type="http://schemas.openxmlformats.org/officeDocument/2006/relationships/image" Target="../media/image143.png"/><Relationship Id="rId142" Type="http://schemas.openxmlformats.org/officeDocument/2006/relationships/customXml" Target="../ink/ink142.xml"/><Relationship Id="rId163" Type="http://schemas.openxmlformats.org/officeDocument/2006/relationships/customXml" Target="../ink/ink153.xml"/><Relationship Id="rId184" Type="http://schemas.openxmlformats.org/officeDocument/2006/relationships/image" Target="../media/image172.png"/><Relationship Id="rId219" Type="http://schemas.openxmlformats.org/officeDocument/2006/relationships/customXml" Target="../ink/ink182.xml"/><Relationship Id="rId230" Type="http://schemas.openxmlformats.org/officeDocument/2006/relationships/image" Target="../media/image195.png"/><Relationship Id="rId251" Type="http://schemas.openxmlformats.org/officeDocument/2006/relationships/image" Target="../media/image204.png"/><Relationship Id="rId25" Type="http://schemas.openxmlformats.org/officeDocument/2006/relationships/customXml" Target="../ink/ink81.xml"/><Relationship Id="rId46" Type="http://schemas.openxmlformats.org/officeDocument/2006/relationships/customXml" Target="../ink/ink92.xml"/><Relationship Id="rId67" Type="http://schemas.openxmlformats.org/officeDocument/2006/relationships/customXml" Target="../ink/ink103.xml"/><Relationship Id="rId272" Type="http://schemas.openxmlformats.org/officeDocument/2006/relationships/image" Target="../media/image214.png"/><Relationship Id="rId293" Type="http://schemas.openxmlformats.org/officeDocument/2006/relationships/customXml" Target="../ink/ink221.xml"/><Relationship Id="rId88" Type="http://schemas.openxmlformats.org/officeDocument/2006/relationships/image" Target="../media/image127.png"/><Relationship Id="rId111" Type="http://schemas.openxmlformats.org/officeDocument/2006/relationships/image" Target="../media/image138.png"/><Relationship Id="rId132" Type="http://schemas.openxmlformats.org/officeDocument/2006/relationships/customXml" Target="../ink/ink136.xml"/><Relationship Id="rId153" Type="http://schemas.openxmlformats.org/officeDocument/2006/relationships/image" Target="../media/image158.png"/><Relationship Id="rId174" Type="http://schemas.openxmlformats.org/officeDocument/2006/relationships/image" Target="../media/image168.png"/><Relationship Id="rId195" Type="http://schemas.openxmlformats.org/officeDocument/2006/relationships/customXml" Target="../ink/ink170.xml"/><Relationship Id="rId209" Type="http://schemas.openxmlformats.org/officeDocument/2006/relationships/customXml" Target="../ink/ink177.xml"/><Relationship Id="rId220" Type="http://schemas.openxmlformats.org/officeDocument/2006/relationships/image" Target="../media/image190.png"/><Relationship Id="rId241" Type="http://schemas.openxmlformats.org/officeDocument/2006/relationships/image" Target="../media/image200.png"/><Relationship Id="rId15" Type="http://schemas.openxmlformats.org/officeDocument/2006/relationships/customXml" Target="../ink/ink76.xml"/><Relationship Id="rId36" Type="http://schemas.openxmlformats.org/officeDocument/2006/relationships/image" Target="../media/image102.png"/><Relationship Id="rId57" Type="http://schemas.openxmlformats.org/officeDocument/2006/relationships/image" Target="../media/image112.png"/><Relationship Id="rId262" Type="http://schemas.openxmlformats.org/officeDocument/2006/relationships/customXml" Target="../ink/ink205.xml"/><Relationship Id="rId283" Type="http://schemas.openxmlformats.org/officeDocument/2006/relationships/customXml" Target="../ink/ink216.xml"/><Relationship Id="rId78" Type="http://schemas.openxmlformats.org/officeDocument/2006/relationships/image" Target="../media/image122.png"/><Relationship Id="rId99" Type="http://schemas.openxmlformats.org/officeDocument/2006/relationships/customXml" Target="../ink/ink119.xml"/><Relationship Id="rId101" Type="http://schemas.openxmlformats.org/officeDocument/2006/relationships/customXml" Target="../ink/ink120.xml"/><Relationship Id="rId122" Type="http://schemas.openxmlformats.org/officeDocument/2006/relationships/customXml" Target="../ink/ink131.xml"/><Relationship Id="rId143" Type="http://schemas.openxmlformats.org/officeDocument/2006/relationships/image" Target="../media/image153.png"/><Relationship Id="rId164" Type="http://schemas.openxmlformats.org/officeDocument/2006/relationships/image" Target="../media/image163.png"/><Relationship Id="rId185" Type="http://schemas.openxmlformats.org/officeDocument/2006/relationships/customXml" Target="../ink/ink165.xml"/><Relationship Id="rId9" Type="http://schemas.openxmlformats.org/officeDocument/2006/relationships/customXml" Target="../ink/ink73.xml"/><Relationship Id="rId210" Type="http://schemas.openxmlformats.org/officeDocument/2006/relationships/image" Target="../media/image185.png"/><Relationship Id="rId26" Type="http://schemas.openxmlformats.org/officeDocument/2006/relationships/image" Target="../media/image97.png"/><Relationship Id="rId231" Type="http://schemas.openxmlformats.org/officeDocument/2006/relationships/customXml" Target="../ink/ink188.xml"/><Relationship Id="rId252" Type="http://schemas.openxmlformats.org/officeDocument/2006/relationships/customXml" Target="../ink/ink200.xml"/><Relationship Id="rId273" Type="http://schemas.openxmlformats.org/officeDocument/2006/relationships/customXml" Target="../ink/ink211.xml"/><Relationship Id="rId294" Type="http://schemas.openxmlformats.org/officeDocument/2006/relationships/customXml" Target="../ink/ink222.xml"/><Relationship Id="rId47" Type="http://schemas.openxmlformats.org/officeDocument/2006/relationships/image" Target="../media/image107.png"/><Relationship Id="rId68" Type="http://schemas.openxmlformats.org/officeDocument/2006/relationships/image" Target="../media/image117.png"/><Relationship Id="rId89" Type="http://schemas.openxmlformats.org/officeDocument/2006/relationships/customXml" Target="../ink/ink114.xml"/><Relationship Id="rId112" Type="http://schemas.openxmlformats.org/officeDocument/2006/relationships/customXml" Target="../ink/ink126.xml"/><Relationship Id="rId133" Type="http://schemas.openxmlformats.org/officeDocument/2006/relationships/image" Target="../media/image149.png"/><Relationship Id="rId154" Type="http://schemas.openxmlformats.org/officeDocument/2006/relationships/customXml" Target="../ink/ink148.xml"/><Relationship Id="rId175" Type="http://schemas.openxmlformats.org/officeDocument/2006/relationships/customXml" Target="../ink/ink159.xml"/><Relationship Id="rId196" Type="http://schemas.openxmlformats.org/officeDocument/2006/relationships/image" Target="../media/image178.png"/><Relationship Id="rId200" Type="http://schemas.openxmlformats.org/officeDocument/2006/relationships/image" Target="../media/image180.png"/><Relationship Id="rId16" Type="http://schemas.openxmlformats.org/officeDocument/2006/relationships/image" Target="../media/image92.png"/><Relationship Id="rId221" Type="http://schemas.openxmlformats.org/officeDocument/2006/relationships/customXml" Target="../ink/ink183.xml"/><Relationship Id="rId242" Type="http://schemas.openxmlformats.org/officeDocument/2006/relationships/customXml" Target="../ink/ink194.xml"/><Relationship Id="rId263" Type="http://schemas.openxmlformats.org/officeDocument/2006/relationships/image" Target="../media/image210.png"/><Relationship Id="rId284" Type="http://schemas.openxmlformats.org/officeDocument/2006/relationships/image" Target="../media/image220.png"/><Relationship Id="rId37" Type="http://schemas.openxmlformats.org/officeDocument/2006/relationships/customXml" Target="../ink/ink87.xml"/><Relationship Id="rId58" Type="http://schemas.openxmlformats.org/officeDocument/2006/relationships/customXml" Target="../ink/ink98.xml"/><Relationship Id="rId79" Type="http://schemas.openxmlformats.org/officeDocument/2006/relationships/customXml" Target="../ink/ink109.xml"/><Relationship Id="rId102" Type="http://schemas.openxmlformats.org/officeDocument/2006/relationships/image" Target="../media/image134.png"/><Relationship Id="rId123" Type="http://schemas.openxmlformats.org/officeDocument/2006/relationships/image" Target="../media/image144.png"/><Relationship Id="rId144" Type="http://schemas.openxmlformats.org/officeDocument/2006/relationships/customXml" Target="../ink/ink143.xml"/><Relationship Id="rId90" Type="http://schemas.openxmlformats.org/officeDocument/2006/relationships/image" Target="../media/image128.png"/><Relationship Id="rId165" Type="http://schemas.openxmlformats.org/officeDocument/2006/relationships/customXml" Target="../ink/ink154.xml"/><Relationship Id="rId186" Type="http://schemas.openxmlformats.org/officeDocument/2006/relationships/image" Target="../media/image173.png"/><Relationship Id="rId211" Type="http://schemas.openxmlformats.org/officeDocument/2006/relationships/customXml" Target="../ink/ink178.xml"/><Relationship Id="rId232" Type="http://schemas.openxmlformats.org/officeDocument/2006/relationships/image" Target="../media/image196.png"/><Relationship Id="rId253" Type="http://schemas.openxmlformats.org/officeDocument/2006/relationships/image" Target="../media/image205.png"/><Relationship Id="rId274" Type="http://schemas.openxmlformats.org/officeDocument/2006/relationships/image" Target="../media/image215.png"/><Relationship Id="rId295" Type="http://schemas.openxmlformats.org/officeDocument/2006/relationships/image" Target="../media/image225.png"/><Relationship Id="rId27" Type="http://schemas.openxmlformats.org/officeDocument/2006/relationships/customXml" Target="../ink/ink82.xml"/><Relationship Id="rId48" Type="http://schemas.openxmlformats.org/officeDocument/2006/relationships/customXml" Target="../ink/ink93.xml"/><Relationship Id="rId69" Type="http://schemas.openxmlformats.org/officeDocument/2006/relationships/customXml" Target="../ink/ink104.xml"/><Relationship Id="rId113" Type="http://schemas.openxmlformats.org/officeDocument/2006/relationships/image" Target="../media/image139.png"/><Relationship Id="rId134" Type="http://schemas.openxmlformats.org/officeDocument/2006/relationships/customXml" Target="../ink/ink137.xml"/><Relationship Id="rId80" Type="http://schemas.openxmlformats.org/officeDocument/2006/relationships/image" Target="../media/image123.png"/><Relationship Id="rId155" Type="http://schemas.openxmlformats.org/officeDocument/2006/relationships/image" Target="../media/image159.png"/><Relationship Id="rId176" Type="http://schemas.openxmlformats.org/officeDocument/2006/relationships/image" Target="../media/image169.png"/><Relationship Id="rId197" Type="http://schemas.openxmlformats.org/officeDocument/2006/relationships/customXml" Target="../ink/ink171.xml"/><Relationship Id="rId201" Type="http://schemas.openxmlformats.org/officeDocument/2006/relationships/customXml" Target="../ink/ink173.xml"/><Relationship Id="rId222" Type="http://schemas.openxmlformats.org/officeDocument/2006/relationships/image" Target="../media/image191.png"/><Relationship Id="rId243" Type="http://schemas.openxmlformats.org/officeDocument/2006/relationships/image" Target="../media/image201.png"/><Relationship Id="rId264" Type="http://schemas.openxmlformats.org/officeDocument/2006/relationships/customXml" Target="../ink/ink206.xml"/><Relationship Id="rId285" Type="http://schemas.openxmlformats.org/officeDocument/2006/relationships/customXml" Target="../ink/ink217.xml"/><Relationship Id="rId17" Type="http://schemas.openxmlformats.org/officeDocument/2006/relationships/customXml" Target="../ink/ink77.xml"/><Relationship Id="rId38" Type="http://schemas.openxmlformats.org/officeDocument/2006/relationships/customXml" Target="../ink/ink88.xml"/><Relationship Id="rId59" Type="http://schemas.openxmlformats.org/officeDocument/2006/relationships/image" Target="../media/image113.png"/><Relationship Id="rId103" Type="http://schemas.openxmlformats.org/officeDocument/2006/relationships/customXml" Target="../ink/ink121.xml"/><Relationship Id="rId124" Type="http://schemas.openxmlformats.org/officeDocument/2006/relationships/customXml" Target="../ink/ink132.xml"/><Relationship Id="rId70" Type="http://schemas.openxmlformats.org/officeDocument/2006/relationships/image" Target="../media/image118.png"/><Relationship Id="rId91" Type="http://schemas.openxmlformats.org/officeDocument/2006/relationships/customXml" Target="../ink/ink115.xml"/><Relationship Id="rId145" Type="http://schemas.openxmlformats.org/officeDocument/2006/relationships/image" Target="../media/image154.png"/><Relationship Id="rId166" Type="http://schemas.openxmlformats.org/officeDocument/2006/relationships/image" Target="../media/image164.png"/><Relationship Id="rId187" Type="http://schemas.openxmlformats.org/officeDocument/2006/relationships/customXml" Target="../ink/ink166.xml"/><Relationship Id="rId1" Type="http://schemas.openxmlformats.org/officeDocument/2006/relationships/slideLayout" Target="../slideLayouts/slideLayout2.xml"/><Relationship Id="rId212" Type="http://schemas.openxmlformats.org/officeDocument/2006/relationships/image" Target="../media/image186.png"/><Relationship Id="rId233" Type="http://schemas.openxmlformats.org/officeDocument/2006/relationships/customXml" Target="../ink/ink189.xml"/><Relationship Id="rId254" Type="http://schemas.openxmlformats.org/officeDocument/2006/relationships/customXml" Target="../ink/ink201.xml"/><Relationship Id="rId28" Type="http://schemas.openxmlformats.org/officeDocument/2006/relationships/image" Target="../media/image98.png"/><Relationship Id="rId49" Type="http://schemas.openxmlformats.org/officeDocument/2006/relationships/image" Target="../media/image108.png"/><Relationship Id="rId114" Type="http://schemas.openxmlformats.org/officeDocument/2006/relationships/customXml" Target="../ink/ink127.xml"/><Relationship Id="rId275" Type="http://schemas.openxmlformats.org/officeDocument/2006/relationships/customXml" Target="../ink/ink212.xml"/><Relationship Id="rId60" Type="http://schemas.openxmlformats.org/officeDocument/2006/relationships/customXml" Target="../ink/ink99.xml"/><Relationship Id="rId81" Type="http://schemas.openxmlformats.org/officeDocument/2006/relationships/customXml" Target="../ink/ink110.xml"/><Relationship Id="rId135" Type="http://schemas.openxmlformats.org/officeDocument/2006/relationships/image" Target="../media/image150.png"/><Relationship Id="rId156" Type="http://schemas.openxmlformats.org/officeDocument/2006/relationships/customXml" Target="../ink/ink149.xml"/><Relationship Id="rId177" Type="http://schemas.openxmlformats.org/officeDocument/2006/relationships/customXml" Target="../ink/ink160.xml"/><Relationship Id="rId198" Type="http://schemas.openxmlformats.org/officeDocument/2006/relationships/image" Target="../media/image179.png"/><Relationship Id="rId202" Type="http://schemas.openxmlformats.org/officeDocument/2006/relationships/image" Target="../media/image181.png"/><Relationship Id="rId223" Type="http://schemas.openxmlformats.org/officeDocument/2006/relationships/customXml" Target="../ink/ink184.xml"/><Relationship Id="rId244" Type="http://schemas.openxmlformats.org/officeDocument/2006/relationships/customXml" Target="../ink/ink195.xml"/><Relationship Id="rId18" Type="http://schemas.openxmlformats.org/officeDocument/2006/relationships/image" Target="../media/image93.png"/><Relationship Id="rId39" Type="http://schemas.openxmlformats.org/officeDocument/2006/relationships/image" Target="../media/image103.png"/><Relationship Id="rId265" Type="http://schemas.openxmlformats.org/officeDocument/2006/relationships/image" Target="../media/image211.png"/><Relationship Id="rId286" Type="http://schemas.openxmlformats.org/officeDocument/2006/relationships/image" Target="../media/image221.png"/><Relationship Id="rId50" Type="http://schemas.openxmlformats.org/officeDocument/2006/relationships/customXml" Target="../ink/ink94.xml"/><Relationship Id="rId104" Type="http://schemas.openxmlformats.org/officeDocument/2006/relationships/image" Target="../media/image135.png"/><Relationship Id="rId125" Type="http://schemas.openxmlformats.org/officeDocument/2006/relationships/image" Target="../media/image145.png"/><Relationship Id="rId146" Type="http://schemas.openxmlformats.org/officeDocument/2006/relationships/customXml" Target="../ink/ink144.xml"/><Relationship Id="rId167" Type="http://schemas.openxmlformats.org/officeDocument/2006/relationships/customXml" Target="../ink/ink155.xml"/><Relationship Id="rId188" Type="http://schemas.openxmlformats.org/officeDocument/2006/relationships/image" Target="../media/image174.png"/><Relationship Id="rId71" Type="http://schemas.openxmlformats.org/officeDocument/2006/relationships/customXml" Target="../ink/ink105.xml"/><Relationship Id="rId92" Type="http://schemas.openxmlformats.org/officeDocument/2006/relationships/image" Target="../media/image129.png"/><Relationship Id="rId213" Type="http://schemas.openxmlformats.org/officeDocument/2006/relationships/customXml" Target="../ink/ink179.xml"/><Relationship Id="rId234" Type="http://schemas.openxmlformats.org/officeDocument/2006/relationships/image" Target="../media/image197.png"/><Relationship Id="rId2" Type="http://schemas.openxmlformats.org/officeDocument/2006/relationships/diagramData" Target="../diagrams/data4.xml"/><Relationship Id="rId29" Type="http://schemas.openxmlformats.org/officeDocument/2006/relationships/customXml" Target="../ink/ink83.xml"/><Relationship Id="rId255" Type="http://schemas.openxmlformats.org/officeDocument/2006/relationships/image" Target="../media/image206.png"/><Relationship Id="rId276" Type="http://schemas.openxmlformats.org/officeDocument/2006/relationships/image" Target="../media/image216.png"/><Relationship Id="rId40" Type="http://schemas.openxmlformats.org/officeDocument/2006/relationships/customXml" Target="../ink/ink89.xml"/><Relationship Id="rId115" Type="http://schemas.openxmlformats.org/officeDocument/2006/relationships/image" Target="../media/image140.png"/><Relationship Id="rId136" Type="http://schemas.openxmlformats.org/officeDocument/2006/relationships/customXml" Target="../ink/ink138.xml"/><Relationship Id="rId157" Type="http://schemas.openxmlformats.org/officeDocument/2006/relationships/customXml" Target="../ink/ink150.xml"/><Relationship Id="rId178" Type="http://schemas.openxmlformats.org/officeDocument/2006/relationships/customXml" Target="../ink/ink161.xml"/><Relationship Id="rId61" Type="http://schemas.openxmlformats.org/officeDocument/2006/relationships/image" Target="../media/image114.png"/><Relationship Id="rId82" Type="http://schemas.openxmlformats.org/officeDocument/2006/relationships/image" Target="../media/image124.png"/><Relationship Id="rId199" Type="http://schemas.openxmlformats.org/officeDocument/2006/relationships/customXml" Target="../ink/ink172.xml"/><Relationship Id="rId203" Type="http://schemas.openxmlformats.org/officeDocument/2006/relationships/customXml" Target="../ink/ink174.xml"/><Relationship Id="rId19" Type="http://schemas.openxmlformats.org/officeDocument/2006/relationships/customXml" Target="../ink/ink78.xml"/><Relationship Id="rId224" Type="http://schemas.openxmlformats.org/officeDocument/2006/relationships/image" Target="../media/image192.png"/><Relationship Id="rId245" Type="http://schemas.openxmlformats.org/officeDocument/2006/relationships/image" Target="../media/image202.png"/><Relationship Id="rId266" Type="http://schemas.openxmlformats.org/officeDocument/2006/relationships/customXml" Target="../ink/ink207.xml"/><Relationship Id="rId287" Type="http://schemas.openxmlformats.org/officeDocument/2006/relationships/customXml" Target="../ink/ink218.xml"/><Relationship Id="rId30" Type="http://schemas.openxmlformats.org/officeDocument/2006/relationships/image" Target="../media/image99.png"/><Relationship Id="rId105" Type="http://schemas.openxmlformats.org/officeDocument/2006/relationships/customXml" Target="../ink/ink122.xml"/><Relationship Id="rId126" Type="http://schemas.openxmlformats.org/officeDocument/2006/relationships/customXml" Target="../ink/ink133.xml"/><Relationship Id="rId147" Type="http://schemas.openxmlformats.org/officeDocument/2006/relationships/image" Target="../media/image155.png"/><Relationship Id="rId168" Type="http://schemas.openxmlformats.org/officeDocument/2006/relationships/image" Target="../media/image165.png"/><Relationship Id="rId51" Type="http://schemas.openxmlformats.org/officeDocument/2006/relationships/image" Target="../media/image109.png"/><Relationship Id="rId72" Type="http://schemas.openxmlformats.org/officeDocument/2006/relationships/image" Target="../media/image119.png"/><Relationship Id="rId93" Type="http://schemas.openxmlformats.org/officeDocument/2006/relationships/customXml" Target="../ink/ink116.xml"/><Relationship Id="rId189" Type="http://schemas.openxmlformats.org/officeDocument/2006/relationships/customXml" Target="../ink/ink167.xml"/><Relationship Id="rId3" Type="http://schemas.openxmlformats.org/officeDocument/2006/relationships/diagramLayout" Target="../diagrams/layout4.xml"/><Relationship Id="rId214" Type="http://schemas.openxmlformats.org/officeDocument/2006/relationships/image" Target="../media/image187.png"/><Relationship Id="rId235" Type="http://schemas.openxmlformats.org/officeDocument/2006/relationships/customXml" Target="../ink/ink190.xml"/><Relationship Id="rId256" Type="http://schemas.openxmlformats.org/officeDocument/2006/relationships/customXml" Target="../ink/ink202.xml"/><Relationship Id="rId277" Type="http://schemas.openxmlformats.org/officeDocument/2006/relationships/customXml" Target="../ink/ink213.xml"/><Relationship Id="rId116" Type="http://schemas.openxmlformats.org/officeDocument/2006/relationships/customXml" Target="../ink/ink128.xml"/><Relationship Id="rId137" Type="http://schemas.openxmlformats.org/officeDocument/2006/relationships/customXml" Target="../ink/ink139.xml"/><Relationship Id="rId158" Type="http://schemas.openxmlformats.org/officeDocument/2006/relationships/image" Target="../media/image160.png"/><Relationship Id="rId20" Type="http://schemas.openxmlformats.org/officeDocument/2006/relationships/image" Target="../media/image94.png"/><Relationship Id="rId41" Type="http://schemas.openxmlformats.org/officeDocument/2006/relationships/image" Target="../media/image104.png"/><Relationship Id="rId62" Type="http://schemas.openxmlformats.org/officeDocument/2006/relationships/customXml" Target="../ink/ink100.xml"/><Relationship Id="rId83" Type="http://schemas.openxmlformats.org/officeDocument/2006/relationships/customXml" Target="../ink/ink111.xml"/><Relationship Id="rId179" Type="http://schemas.openxmlformats.org/officeDocument/2006/relationships/image" Target="../media/image170.png"/><Relationship Id="rId190" Type="http://schemas.openxmlformats.org/officeDocument/2006/relationships/image" Target="../media/image175.png"/><Relationship Id="rId204" Type="http://schemas.openxmlformats.org/officeDocument/2006/relationships/image" Target="../media/image182.png"/><Relationship Id="rId225" Type="http://schemas.openxmlformats.org/officeDocument/2006/relationships/customXml" Target="../ink/ink185.xml"/><Relationship Id="rId246" Type="http://schemas.openxmlformats.org/officeDocument/2006/relationships/customXml" Target="../ink/ink196.xml"/><Relationship Id="rId267" Type="http://schemas.openxmlformats.org/officeDocument/2006/relationships/customXml" Target="../ink/ink208.xml"/><Relationship Id="rId288" Type="http://schemas.openxmlformats.org/officeDocument/2006/relationships/image" Target="../media/image222.png"/><Relationship Id="rId106" Type="http://schemas.openxmlformats.org/officeDocument/2006/relationships/image" Target="../media/image136.png"/><Relationship Id="rId127" Type="http://schemas.openxmlformats.org/officeDocument/2006/relationships/image" Target="../media/image146.png"/><Relationship Id="rId10" Type="http://schemas.openxmlformats.org/officeDocument/2006/relationships/image" Target="../media/image90.png"/><Relationship Id="rId31" Type="http://schemas.openxmlformats.org/officeDocument/2006/relationships/customXml" Target="../ink/ink84.xml"/><Relationship Id="rId52" Type="http://schemas.openxmlformats.org/officeDocument/2006/relationships/customXml" Target="../ink/ink95.xml"/><Relationship Id="rId73" Type="http://schemas.openxmlformats.org/officeDocument/2006/relationships/customXml" Target="../ink/ink106.xml"/><Relationship Id="rId94" Type="http://schemas.openxmlformats.org/officeDocument/2006/relationships/image" Target="../media/image130.png"/><Relationship Id="rId148" Type="http://schemas.openxmlformats.org/officeDocument/2006/relationships/customXml" Target="../ink/ink145.xml"/><Relationship Id="rId169" Type="http://schemas.openxmlformats.org/officeDocument/2006/relationships/customXml" Target="../ink/ink156.xml"/><Relationship Id="rId4" Type="http://schemas.openxmlformats.org/officeDocument/2006/relationships/diagramQuickStyle" Target="../diagrams/quickStyle4.xml"/><Relationship Id="rId180" Type="http://schemas.openxmlformats.org/officeDocument/2006/relationships/customXml" Target="../ink/ink162.xml"/><Relationship Id="rId215" Type="http://schemas.openxmlformats.org/officeDocument/2006/relationships/customXml" Target="../ink/ink180.xml"/><Relationship Id="rId236" Type="http://schemas.openxmlformats.org/officeDocument/2006/relationships/image" Target="../media/image198.png"/><Relationship Id="rId257" Type="http://schemas.openxmlformats.org/officeDocument/2006/relationships/image" Target="../media/image207.png"/><Relationship Id="rId278" Type="http://schemas.openxmlformats.org/officeDocument/2006/relationships/image" Target="../media/image217.png"/><Relationship Id="rId42" Type="http://schemas.openxmlformats.org/officeDocument/2006/relationships/customXml" Target="../ink/ink90.xml"/><Relationship Id="rId84" Type="http://schemas.openxmlformats.org/officeDocument/2006/relationships/image" Target="../media/image125.png"/><Relationship Id="rId138" Type="http://schemas.openxmlformats.org/officeDocument/2006/relationships/customXml" Target="../ink/ink140.xml"/><Relationship Id="rId191" Type="http://schemas.openxmlformats.org/officeDocument/2006/relationships/customXml" Target="../ink/ink168.xml"/><Relationship Id="rId205" Type="http://schemas.openxmlformats.org/officeDocument/2006/relationships/customXml" Target="../ink/ink175.xml"/><Relationship Id="rId247" Type="http://schemas.openxmlformats.org/officeDocument/2006/relationships/customXml" Target="../ink/ink197.xml"/><Relationship Id="rId107" Type="http://schemas.openxmlformats.org/officeDocument/2006/relationships/customXml" Target="../ink/ink123.xml"/><Relationship Id="rId289" Type="http://schemas.openxmlformats.org/officeDocument/2006/relationships/customXml" Target="../ink/ink219.xml"/><Relationship Id="rId11" Type="http://schemas.openxmlformats.org/officeDocument/2006/relationships/customXml" Target="../ink/ink74.xml"/><Relationship Id="rId53" Type="http://schemas.openxmlformats.org/officeDocument/2006/relationships/image" Target="../media/image110.png"/><Relationship Id="rId149" Type="http://schemas.openxmlformats.org/officeDocument/2006/relationships/image" Target="../media/image156.png"/><Relationship Id="rId95" Type="http://schemas.openxmlformats.org/officeDocument/2006/relationships/customXml" Target="../ink/ink117.xml"/><Relationship Id="rId160" Type="http://schemas.openxmlformats.org/officeDocument/2006/relationships/image" Target="../media/image161.png"/><Relationship Id="rId216" Type="http://schemas.openxmlformats.org/officeDocument/2006/relationships/image" Target="../media/image188.png"/><Relationship Id="rId258" Type="http://schemas.openxmlformats.org/officeDocument/2006/relationships/customXml" Target="../ink/ink203.xml"/><Relationship Id="rId22" Type="http://schemas.openxmlformats.org/officeDocument/2006/relationships/image" Target="../media/image95.png"/><Relationship Id="rId64" Type="http://schemas.openxmlformats.org/officeDocument/2006/relationships/image" Target="../media/image115.png"/><Relationship Id="rId118" Type="http://schemas.openxmlformats.org/officeDocument/2006/relationships/customXml" Target="../ink/ink129.xml"/><Relationship Id="rId171" Type="http://schemas.openxmlformats.org/officeDocument/2006/relationships/customXml" Target="../ink/ink157.xml"/><Relationship Id="rId227" Type="http://schemas.openxmlformats.org/officeDocument/2006/relationships/customXml" Target="../ink/ink186.xml"/><Relationship Id="rId269" Type="http://schemas.openxmlformats.org/officeDocument/2006/relationships/customXml" Target="../ink/ink209.xml"/></Relationships>
</file>

<file path=ppt/slides/_rels/slide13.xml.rels><?xml version="1.0" encoding="UTF-8" standalone="yes"?>
<Relationships xmlns="http://schemas.openxmlformats.org/package/2006/relationships"><Relationship Id="rId117" Type="http://schemas.openxmlformats.org/officeDocument/2006/relationships/customXml" Target="../ink/ink283.xml"/><Relationship Id="rId21" Type="http://schemas.openxmlformats.org/officeDocument/2006/relationships/image" Target="../media/image235.png"/><Relationship Id="rId324" Type="http://schemas.openxmlformats.org/officeDocument/2006/relationships/image" Target="../media/image378.png"/><Relationship Id="rId531" Type="http://schemas.openxmlformats.org/officeDocument/2006/relationships/customXml" Target="../ink/ink501.xml"/><Relationship Id="rId170" Type="http://schemas.openxmlformats.org/officeDocument/2006/relationships/image" Target="../media/image306.png"/><Relationship Id="rId268" Type="http://schemas.openxmlformats.org/officeDocument/2006/relationships/customXml" Target="../ink/ink361.xml"/><Relationship Id="rId475" Type="http://schemas.openxmlformats.org/officeDocument/2006/relationships/customXml" Target="../ink/ink473.xml"/><Relationship Id="rId32" Type="http://schemas.openxmlformats.org/officeDocument/2006/relationships/customXml" Target="../ink/ink238.xml"/><Relationship Id="rId128" Type="http://schemas.openxmlformats.org/officeDocument/2006/relationships/image" Target="../media/image285.png"/><Relationship Id="rId335" Type="http://schemas.openxmlformats.org/officeDocument/2006/relationships/customXml" Target="../ink/ink397.xml"/><Relationship Id="rId181" Type="http://schemas.openxmlformats.org/officeDocument/2006/relationships/customXml" Target="../ink/ink315.xml"/><Relationship Id="rId402" Type="http://schemas.openxmlformats.org/officeDocument/2006/relationships/customXml" Target="../ink/ink432.xml"/><Relationship Id="rId279" Type="http://schemas.openxmlformats.org/officeDocument/2006/relationships/customXml" Target="../ink/ink367.xml"/><Relationship Id="rId486" Type="http://schemas.openxmlformats.org/officeDocument/2006/relationships/image" Target="../media/image453.png"/><Relationship Id="rId43" Type="http://schemas.openxmlformats.org/officeDocument/2006/relationships/image" Target="../media/image244.png"/><Relationship Id="rId139" Type="http://schemas.openxmlformats.org/officeDocument/2006/relationships/customXml" Target="../ink/ink294.xml"/><Relationship Id="rId346" Type="http://schemas.openxmlformats.org/officeDocument/2006/relationships/customXml" Target="../ink/ink403.xml"/><Relationship Id="rId85" Type="http://schemas.openxmlformats.org/officeDocument/2006/relationships/image" Target="../media/image265.png"/><Relationship Id="rId150" Type="http://schemas.openxmlformats.org/officeDocument/2006/relationships/image" Target="../media/image296.png"/><Relationship Id="rId192" Type="http://schemas.openxmlformats.org/officeDocument/2006/relationships/customXml" Target="../ink/ink321.xml"/><Relationship Id="rId206" Type="http://schemas.openxmlformats.org/officeDocument/2006/relationships/customXml" Target="../ink/ink328.xml"/><Relationship Id="rId413" Type="http://schemas.openxmlformats.org/officeDocument/2006/relationships/customXml" Target="../ink/ink438.xml"/><Relationship Id="rId248" Type="http://schemas.openxmlformats.org/officeDocument/2006/relationships/image" Target="../media/image343.png"/><Relationship Id="rId455" Type="http://schemas.openxmlformats.org/officeDocument/2006/relationships/customXml" Target="../ink/ink462.xml"/><Relationship Id="rId497" Type="http://schemas.openxmlformats.org/officeDocument/2006/relationships/customXml" Target="../ink/ink484.xml"/><Relationship Id="rId12" Type="http://schemas.openxmlformats.org/officeDocument/2006/relationships/customXml" Target="../ink/ink228.xml"/><Relationship Id="rId108" Type="http://schemas.openxmlformats.org/officeDocument/2006/relationships/customXml" Target="../ink/ink278.xml"/><Relationship Id="rId315" Type="http://schemas.openxmlformats.org/officeDocument/2006/relationships/customXml" Target="../ink/ink387.xml"/><Relationship Id="rId357" Type="http://schemas.openxmlformats.org/officeDocument/2006/relationships/image" Target="../media/image394.png"/><Relationship Id="rId522" Type="http://schemas.openxmlformats.org/officeDocument/2006/relationships/image" Target="../media/image471.png"/><Relationship Id="rId54" Type="http://schemas.openxmlformats.org/officeDocument/2006/relationships/customXml" Target="../ink/ink250.xml"/><Relationship Id="rId96" Type="http://schemas.openxmlformats.org/officeDocument/2006/relationships/customXml" Target="../ink/ink272.xml"/><Relationship Id="rId161" Type="http://schemas.openxmlformats.org/officeDocument/2006/relationships/customXml" Target="../ink/ink305.xml"/><Relationship Id="rId217" Type="http://schemas.openxmlformats.org/officeDocument/2006/relationships/image" Target="../media/image329.png"/><Relationship Id="rId399" Type="http://schemas.openxmlformats.org/officeDocument/2006/relationships/customXml" Target="../ink/ink430.xml"/><Relationship Id="rId259" Type="http://schemas.openxmlformats.org/officeDocument/2006/relationships/customXml" Target="../ink/ink356.xml"/><Relationship Id="rId424" Type="http://schemas.openxmlformats.org/officeDocument/2006/relationships/image" Target="../media/image425.png"/><Relationship Id="rId466" Type="http://schemas.openxmlformats.org/officeDocument/2006/relationships/image" Target="../media/image443.png"/><Relationship Id="rId23" Type="http://schemas.openxmlformats.org/officeDocument/2006/relationships/image" Target="../media/image236.png"/><Relationship Id="rId119" Type="http://schemas.openxmlformats.org/officeDocument/2006/relationships/customXml" Target="../ink/ink284.xml"/><Relationship Id="rId270" Type="http://schemas.openxmlformats.org/officeDocument/2006/relationships/image" Target="../media/image353.png"/><Relationship Id="rId326" Type="http://schemas.openxmlformats.org/officeDocument/2006/relationships/image" Target="../media/image379.png"/><Relationship Id="rId533" Type="http://schemas.openxmlformats.org/officeDocument/2006/relationships/customXml" Target="../ink/ink502.xml"/><Relationship Id="rId65" Type="http://schemas.openxmlformats.org/officeDocument/2006/relationships/image" Target="../media/image255.png"/><Relationship Id="rId130" Type="http://schemas.openxmlformats.org/officeDocument/2006/relationships/image" Target="../media/image286.png"/><Relationship Id="rId368" Type="http://schemas.openxmlformats.org/officeDocument/2006/relationships/image" Target="../media/image399.png"/><Relationship Id="rId172" Type="http://schemas.openxmlformats.org/officeDocument/2006/relationships/image" Target="../media/image307.png"/><Relationship Id="rId228" Type="http://schemas.openxmlformats.org/officeDocument/2006/relationships/image" Target="../media/image334.png"/><Relationship Id="rId435" Type="http://schemas.openxmlformats.org/officeDocument/2006/relationships/customXml" Target="../ink/ink451.xml"/><Relationship Id="rId477" Type="http://schemas.openxmlformats.org/officeDocument/2006/relationships/customXml" Target="../ink/ink474.xml"/><Relationship Id="rId281" Type="http://schemas.openxmlformats.org/officeDocument/2006/relationships/customXml" Target="../ink/ink368.xml"/><Relationship Id="rId337" Type="http://schemas.openxmlformats.org/officeDocument/2006/relationships/customXml" Target="../ink/ink398.xml"/><Relationship Id="rId502" Type="http://schemas.openxmlformats.org/officeDocument/2006/relationships/image" Target="../media/image461.png"/><Relationship Id="rId34" Type="http://schemas.openxmlformats.org/officeDocument/2006/relationships/customXml" Target="../ink/ink239.xml"/><Relationship Id="rId76" Type="http://schemas.openxmlformats.org/officeDocument/2006/relationships/customXml" Target="../ink/ink261.xml"/><Relationship Id="rId141" Type="http://schemas.openxmlformats.org/officeDocument/2006/relationships/customXml" Target="../ink/ink295.xml"/><Relationship Id="rId379" Type="http://schemas.openxmlformats.org/officeDocument/2006/relationships/customXml" Target="../ink/ink420.xml"/><Relationship Id="rId7" Type="http://schemas.openxmlformats.org/officeDocument/2006/relationships/image" Target="../media/image228.png"/><Relationship Id="rId183" Type="http://schemas.openxmlformats.org/officeDocument/2006/relationships/customXml" Target="../ink/ink316.xml"/><Relationship Id="rId239" Type="http://schemas.openxmlformats.org/officeDocument/2006/relationships/image" Target="../media/image339.png"/><Relationship Id="rId390" Type="http://schemas.openxmlformats.org/officeDocument/2006/relationships/image" Target="../media/image410.png"/><Relationship Id="rId404" Type="http://schemas.openxmlformats.org/officeDocument/2006/relationships/customXml" Target="../ink/ink433.xml"/><Relationship Id="rId446" Type="http://schemas.openxmlformats.org/officeDocument/2006/relationships/customXml" Target="../ink/ink457.xml"/><Relationship Id="rId250" Type="http://schemas.openxmlformats.org/officeDocument/2006/relationships/image" Target="../media/image344.png"/><Relationship Id="rId292" Type="http://schemas.openxmlformats.org/officeDocument/2006/relationships/customXml" Target="../ink/ink374.xml"/><Relationship Id="rId306" Type="http://schemas.openxmlformats.org/officeDocument/2006/relationships/customXml" Target="../ink/ink382.xml"/><Relationship Id="rId488" Type="http://schemas.openxmlformats.org/officeDocument/2006/relationships/image" Target="../media/image454.png"/><Relationship Id="rId45" Type="http://schemas.openxmlformats.org/officeDocument/2006/relationships/image" Target="../media/image245.png"/><Relationship Id="rId87" Type="http://schemas.openxmlformats.org/officeDocument/2006/relationships/image" Target="../media/image266.png"/><Relationship Id="rId110" Type="http://schemas.openxmlformats.org/officeDocument/2006/relationships/image" Target="../media/image276.png"/><Relationship Id="rId348" Type="http://schemas.openxmlformats.org/officeDocument/2006/relationships/customXml" Target="../ink/ink404.xml"/><Relationship Id="rId513" Type="http://schemas.openxmlformats.org/officeDocument/2006/relationships/customXml" Target="../ink/ink492.xml"/><Relationship Id="rId152" Type="http://schemas.openxmlformats.org/officeDocument/2006/relationships/image" Target="../media/image297.png"/><Relationship Id="rId194" Type="http://schemas.openxmlformats.org/officeDocument/2006/relationships/customXml" Target="../ink/ink322.xml"/><Relationship Id="rId208" Type="http://schemas.openxmlformats.org/officeDocument/2006/relationships/customXml" Target="../ink/ink329.xml"/><Relationship Id="rId415" Type="http://schemas.openxmlformats.org/officeDocument/2006/relationships/image" Target="../media/image421.png"/><Relationship Id="rId457" Type="http://schemas.openxmlformats.org/officeDocument/2006/relationships/customXml" Target="../ink/ink463.xml"/><Relationship Id="rId261" Type="http://schemas.openxmlformats.org/officeDocument/2006/relationships/customXml" Target="../ink/ink357.xml"/><Relationship Id="rId499" Type="http://schemas.openxmlformats.org/officeDocument/2006/relationships/customXml" Target="../ink/ink485.xml"/><Relationship Id="rId14" Type="http://schemas.openxmlformats.org/officeDocument/2006/relationships/customXml" Target="../ink/ink229.xml"/><Relationship Id="rId56" Type="http://schemas.openxmlformats.org/officeDocument/2006/relationships/customXml" Target="../ink/ink251.xml"/><Relationship Id="rId317" Type="http://schemas.openxmlformats.org/officeDocument/2006/relationships/customXml" Target="../ink/ink388.xml"/><Relationship Id="rId359" Type="http://schemas.openxmlformats.org/officeDocument/2006/relationships/image" Target="../media/image395.png"/><Relationship Id="rId524" Type="http://schemas.openxmlformats.org/officeDocument/2006/relationships/image" Target="../media/image472.png"/><Relationship Id="rId98" Type="http://schemas.openxmlformats.org/officeDocument/2006/relationships/customXml" Target="../ink/ink273.xml"/><Relationship Id="rId121" Type="http://schemas.openxmlformats.org/officeDocument/2006/relationships/customXml" Target="../ink/ink285.xml"/><Relationship Id="rId163" Type="http://schemas.openxmlformats.org/officeDocument/2006/relationships/customXml" Target="../ink/ink306.xml"/><Relationship Id="rId219" Type="http://schemas.openxmlformats.org/officeDocument/2006/relationships/image" Target="../media/image330.png"/><Relationship Id="rId370" Type="http://schemas.openxmlformats.org/officeDocument/2006/relationships/image" Target="../media/image400.png"/><Relationship Id="rId426" Type="http://schemas.openxmlformats.org/officeDocument/2006/relationships/customXml" Target="../ink/ink446.xml"/><Relationship Id="rId230" Type="http://schemas.openxmlformats.org/officeDocument/2006/relationships/image" Target="../media/image335.png"/><Relationship Id="rId468" Type="http://schemas.openxmlformats.org/officeDocument/2006/relationships/image" Target="../media/image444.png"/><Relationship Id="rId25" Type="http://schemas.openxmlformats.org/officeDocument/2006/relationships/image" Target="../media/image237.png"/><Relationship Id="rId67" Type="http://schemas.openxmlformats.org/officeDocument/2006/relationships/image" Target="../media/image256.png"/><Relationship Id="rId272" Type="http://schemas.openxmlformats.org/officeDocument/2006/relationships/image" Target="../media/image354.png"/><Relationship Id="rId328" Type="http://schemas.openxmlformats.org/officeDocument/2006/relationships/image" Target="../media/image380.png"/><Relationship Id="rId535" Type="http://schemas.openxmlformats.org/officeDocument/2006/relationships/image" Target="../media/image477.png"/><Relationship Id="rId132" Type="http://schemas.openxmlformats.org/officeDocument/2006/relationships/image" Target="../media/image287.png"/><Relationship Id="rId174" Type="http://schemas.openxmlformats.org/officeDocument/2006/relationships/image" Target="../media/image308.png"/><Relationship Id="rId381" Type="http://schemas.openxmlformats.org/officeDocument/2006/relationships/customXml" Target="../ink/ink421.xml"/><Relationship Id="rId241" Type="http://schemas.openxmlformats.org/officeDocument/2006/relationships/customXml" Target="../ink/ink347.xml"/><Relationship Id="rId437" Type="http://schemas.openxmlformats.org/officeDocument/2006/relationships/customXml" Target="../ink/ink452.xml"/><Relationship Id="rId479" Type="http://schemas.openxmlformats.org/officeDocument/2006/relationships/customXml" Target="../ink/ink475.xml"/><Relationship Id="rId36" Type="http://schemas.openxmlformats.org/officeDocument/2006/relationships/customXml" Target="../ink/ink240.xml"/><Relationship Id="rId283" Type="http://schemas.openxmlformats.org/officeDocument/2006/relationships/customXml" Target="../ink/ink369.xml"/><Relationship Id="rId339" Type="http://schemas.openxmlformats.org/officeDocument/2006/relationships/customXml" Target="../ink/ink399.xml"/><Relationship Id="rId490" Type="http://schemas.openxmlformats.org/officeDocument/2006/relationships/image" Target="../media/image455.png"/><Relationship Id="rId504" Type="http://schemas.openxmlformats.org/officeDocument/2006/relationships/image" Target="../media/image462.png"/><Relationship Id="rId78" Type="http://schemas.openxmlformats.org/officeDocument/2006/relationships/customXml" Target="../ink/ink262.xml"/><Relationship Id="rId101" Type="http://schemas.openxmlformats.org/officeDocument/2006/relationships/image" Target="../media/image272.png"/><Relationship Id="rId143" Type="http://schemas.openxmlformats.org/officeDocument/2006/relationships/customXml" Target="../ink/ink296.xml"/><Relationship Id="rId185" Type="http://schemas.openxmlformats.org/officeDocument/2006/relationships/customXml" Target="../ink/ink317.xml"/><Relationship Id="rId350" Type="http://schemas.openxmlformats.org/officeDocument/2006/relationships/customXml" Target="../ink/ink405.xml"/><Relationship Id="rId406" Type="http://schemas.openxmlformats.org/officeDocument/2006/relationships/customXml" Target="../ink/ink434.xml"/><Relationship Id="rId9" Type="http://schemas.openxmlformats.org/officeDocument/2006/relationships/image" Target="../media/image229.png"/><Relationship Id="rId210" Type="http://schemas.openxmlformats.org/officeDocument/2006/relationships/customXml" Target="../ink/ink330.xml"/><Relationship Id="rId392" Type="http://schemas.openxmlformats.org/officeDocument/2006/relationships/image" Target="../media/image411.png"/><Relationship Id="rId448" Type="http://schemas.openxmlformats.org/officeDocument/2006/relationships/customXml" Target="../ink/ink458.xml"/><Relationship Id="rId252" Type="http://schemas.openxmlformats.org/officeDocument/2006/relationships/image" Target="../media/image345.png"/><Relationship Id="rId294" Type="http://schemas.openxmlformats.org/officeDocument/2006/relationships/customXml" Target="../ink/ink375.xml"/><Relationship Id="rId308" Type="http://schemas.openxmlformats.org/officeDocument/2006/relationships/image" Target="../media/image370.png"/><Relationship Id="rId515" Type="http://schemas.openxmlformats.org/officeDocument/2006/relationships/customXml" Target="../ink/ink493.xml"/><Relationship Id="rId47" Type="http://schemas.openxmlformats.org/officeDocument/2006/relationships/image" Target="../media/image246.png"/><Relationship Id="rId89" Type="http://schemas.openxmlformats.org/officeDocument/2006/relationships/image" Target="../media/image267.png"/><Relationship Id="rId112" Type="http://schemas.openxmlformats.org/officeDocument/2006/relationships/image" Target="../media/image277.png"/><Relationship Id="rId154" Type="http://schemas.openxmlformats.org/officeDocument/2006/relationships/image" Target="../media/image298.png"/><Relationship Id="rId361" Type="http://schemas.openxmlformats.org/officeDocument/2006/relationships/image" Target="../media/image396.png"/><Relationship Id="rId196" Type="http://schemas.openxmlformats.org/officeDocument/2006/relationships/customXml" Target="../ink/ink323.xml"/><Relationship Id="rId417" Type="http://schemas.openxmlformats.org/officeDocument/2006/relationships/image" Target="../media/image422.png"/><Relationship Id="rId459" Type="http://schemas.openxmlformats.org/officeDocument/2006/relationships/image" Target="../media/image440.png"/><Relationship Id="rId16" Type="http://schemas.openxmlformats.org/officeDocument/2006/relationships/customXml" Target="../ink/ink230.xml"/><Relationship Id="rId221" Type="http://schemas.openxmlformats.org/officeDocument/2006/relationships/image" Target="../media/image331.png"/><Relationship Id="rId263" Type="http://schemas.openxmlformats.org/officeDocument/2006/relationships/image" Target="../media/image350.png"/><Relationship Id="rId319" Type="http://schemas.openxmlformats.org/officeDocument/2006/relationships/customXml" Target="../ink/ink389.xml"/><Relationship Id="rId470" Type="http://schemas.openxmlformats.org/officeDocument/2006/relationships/image" Target="../media/image445.png"/><Relationship Id="rId526" Type="http://schemas.openxmlformats.org/officeDocument/2006/relationships/image" Target="../media/image473.png"/><Relationship Id="rId58" Type="http://schemas.openxmlformats.org/officeDocument/2006/relationships/customXml" Target="../ink/ink252.xml"/><Relationship Id="rId123" Type="http://schemas.openxmlformats.org/officeDocument/2006/relationships/customXml" Target="../ink/ink286.xml"/><Relationship Id="rId330" Type="http://schemas.openxmlformats.org/officeDocument/2006/relationships/image" Target="../media/image381.png"/><Relationship Id="rId165" Type="http://schemas.openxmlformats.org/officeDocument/2006/relationships/customXml" Target="../ink/ink307.xml"/><Relationship Id="rId372" Type="http://schemas.openxmlformats.org/officeDocument/2006/relationships/image" Target="../media/image401.png"/><Relationship Id="rId428" Type="http://schemas.openxmlformats.org/officeDocument/2006/relationships/customXml" Target="../ink/ink447.xml"/><Relationship Id="rId232" Type="http://schemas.openxmlformats.org/officeDocument/2006/relationships/customXml" Target="../ink/ink342.xml"/><Relationship Id="rId274" Type="http://schemas.openxmlformats.org/officeDocument/2006/relationships/image" Target="../media/image355.png"/><Relationship Id="rId481" Type="http://schemas.openxmlformats.org/officeDocument/2006/relationships/customXml" Target="../ink/ink476.xml"/><Relationship Id="rId27" Type="http://schemas.openxmlformats.org/officeDocument/2006/relationships/image" Target="../media/image17.png"/><Relationship Id="rId69" Type="http://schemas.openxmlformats.org/officeDocument/2006/relationships/image" Target="../media/image257.png"/><Relationship Id="rId134" Type="http://schemas.openxmlformats.org/officeDocument/2006/relationships/image" Target="../media/image288.png"/><Relationship Id="rId537" Type="http://schemas.openxmlformats.org/officeDocument/2006/relationships/image" Target="../media/image478.png"/><Relationship Id="rId80" Type="http://schemas.openxmlformats.org/officeDocument/2006/relationships/customXml" Target="../ink/ink263.xml"/><Relationship Id="rId176" Type="http://schemas.openxmlformats.org/officeDocument/2006/relationships/image" Target="../media/image309.png"/><Relationship Id="rId341" Type="http://schemas.openxmlformats.org/officeDocument/2006/relationships/customXml" Target="../ink/ink400.xml"/><Relationship Id="rId383" Type="http://schemas.openxmlformats.org/officeDocument/2006/relationships/customXml" Target="../ink/ink422.xml"/><Relationship Id="rId439" Type="http://schemas.openxmlformats.org/officeDocument/2006/relationships/customXml" Target="../ink/ink453.xml"/><Relationship Id="rId201" Type="http://schemas.openxmlformats.org/officeDocument/2006/relationships/image" Target="../media/image321.png"/><Relationship Id="rId243" Type="http://schemas.openxmlformats.org/officeDocument/2006/relationships/customXml" Target="../ink/ink348.xml"/><Relationship Id="rId285" Type="http://schemas.openxmlformats.org/officeDocument/2006/relationships/customXml" Target="../ink/ink370.xml"/><Relationship Id="rId450" Type="http://schemas.openxmlformats.org/officeDocument/2006/relationships/customXml" Target="../ink/ink459.xml"/><Relationship Id="rId506" Type="http://schemas.openxmlformats.org/officeDocument/2006/relationships/image" Target="../media/image463.png"/><Relationship Id="rId38" Type="http://schemas.openxmlformats.org/officeDocument/2006/relationships/customXml" Target="../ink/ink241.xml"/><Relationship Id="rId103" Type="http://schemas.openxmlformats.org/officeDocument/2006/relationships/image" Target="../media/image273.png"/><Relationship Id="rId310" Type="http://schemas.openxmlformats.org/officeDocument/2006/relationships/image" Target="../media/image371.png"/><Relationship Id="rId492" Type="http://schemas.openxmlformats.org/officeDocument/2006/relationships/image" Target="../media/image456.png"/><Relationship Id="rId91" Type="http://schemas.openxmlformats.org/officeDocument/2006/relationships/image" Target="../media/image268.png"/><Relationship Id="rId145" Type="http://schemas.openxmlformats.org/officeDocument/2006/relationships/customXml" Target="../ink/ink297.xml"/><Relationship Id="rId187" Type="http://schemas.openxmlformats.org/officeDocument/2006/relationships/customXml" Target="../ink/ink318.xml"/><Relationship Id="rId352" Type="http://schemas.openxmlformats.org/officeDocument/2006/relationships/customXml" Target="../ink/ink406.xml"/><Relationship Id="rId394" Type="http://schemas.openxmlformats.org/officeDocument/2006/relationships/image" Target="../media/image412.png"/><Relationship Id="rId408" Type="http://schemas.openxmlformats.org/officeDocument/2006/relationships/image" Target="../media/image418.png"/><Relationship Id="rId212" Type="http://schemas.openxmlformats.org/officeDocument/2006/relationships/customXml" Target="../ink/ink331.xml"/><Relationship Id="rId254" Type="http://schemas.openxmlformats.org/officeDocument/2006/relationships/image" Target="../media/image346.png"/><Relationship Id="rId49" Type="http://schemas.openxmlformats.org/officeDocument/2006/relationships/image" Target="../media/image247.png"/><Relationship Id="rId114" Type="http://schemas.openxmlformats.org/officeDocument/2006/relationships/image" Target="../media/image278.png"/><Relationship Id="rId296" Type="http://schemas.openxmlformats.org/officeDocument/2006/relationships/image" Target="../media/image365.png"/><Relationship Id="rId461" Type="http://schemas.openxmlformats.org/officeDocument/2006/relationships/image" Target="../media/image441.png"/><Relationship Id="rId517" Type="http://schemas.openxmlformats.org/officeDocument/2006/relationships/customXml" Target="../ink/ink494.xml"/><Relationship Id="rId60" Type="http://schemas.openxmlformats.org/officeDocument/2006/relationships/customXml" Target="../ink/ink253.xml"/><Relationship Id="rId156" Type="http://schemas.openxmlformats.org/officeDocument/2006/relationships/image" Target="../media/image299.png"/><Relationship Id="rId198" Type="http://schemas.openxmlformats.org/officeDocument/2006/relationships/customXml" Target="../ink/ink324.xml"/><Relationship Id="rId321" Type="http://schemas.openxmlformats.org/officeDocument/2006/relationships/customXml" Target="../ink/ink390.xml"/><Relationship Id="rId363" Type="http://schemas.openxmlformats.org/officeDocument/2006/relationships/customXml" Target="../ink/ink412.xml"/><Relationship Id="rId419" Type="http://schemas.openxmlformats.org/officeDocument/2006/relationships/image" Target="../media/image423.png"/><Relationship Id="rId223" Type="http://schemas.openxmlformats.org/officeDocument/2006/relationships/image" Target="../media/image332.png"/><Relationship Id="rId430" Type="http://schemas.openxmlformats.org/officeDocument/2006/relationships/customXml" Target="../ink/ink448.xml"/><Relationship Id="rId18" Type="http://schemas.openxmlformats.org/officeDocument/2006/relationships/customXml" Target="../ink/ink231.xml"/><Relationship Id="rId265" Type="http://schemas.openxmlformats.org/officeDocument/2006/relationships/image" Target="../media/image351.png"/><Relationship Id="rId472" Type="http://schemas.openxmlformats.org/officeDocument/2006/relationships/image" Target="../media/image446.png"/><Relationship Id="rId528" Type="http://schemas.openxmlformats.org/officeDocument/2006/relationships/image" Target="../media/image474.png"/><Relationship Id="rId125" Type="http://schemas.openxmlformats.org/officeDocument/2006/relationships/customXml" Target="../ink/ink287.xml"/><Relationship Id="rId167" Type="http://schemas.openxmlformats.org/officeDocument/2006/relationships/customXml" Target="../ink/ink308.xml"/><Relationship Id="rId332" Type="http://schemas.openxmlformats.org/officeDocument/2006/relationships/image" Target="../media/image382.png"/><Relationship Id="rId374" Type="http://schemas.openxmlformats.org/officeDocument/2006/relationships/image" Target="../media/image402.png"/><Relationship Id="rId71" Type="http://schemas.openxmlformats.org/officeDocument/2006/relationships/image" Target="../media/image258.png"/><Relationship Id="rId234" Type="http://schemas.openxmlformats.org/officeDocument/2006/relationships/customXml" Target="../ink/ink343.xml"/><Relationship Id="rId2" Type="http://schemas.openxmlformats.org/officeDocument/2006/relationships/customXml" Target="../ink/ink223.xml"/><Relationship Id="rId29" Type="http://schemas.openxmlformats.org/officeDocument/2006/relationships/image" Target="../media/image238.png"/><Relationship Id="rId276" Type="http://schemas.openxmlformats.org/officeDocument/2006/relationships/image" Target="../media/image356.png"/><Relationship Id="rId441" Type="http://schemas.openxmlformats.org/officeDocument/2006/relationships/customXml" Target="../ink/ink454.xml"/><Relationship Id="rId483" Type="http://schemas.openxmlformats.org/officeDocument/2006/relationships/customXml" Target="../ink/ink477.xml"/><Relationship Id="rId539" Type="http://schemas.openxmlformats.org/officeDocument/2006/relationships/customXml" Target="../ink/ink506.xml"/><Relationship Id="rId40" Type="http://schemas.openxmlformats.org/officeDocument/2006/relationships/image" Target="../media/image243.png"/><Relationship Id="rId136" Type="http://schemas.openxmlformats.org/officeDocument/2006/relationships/image" Target="../media/image289.png"/><Relationship Id="rId178" Type="http://schemas.openxmlformats.org/officeDocument/2006/relationships/image" Target="../media/image310.png"/><Relationship Id="rId301" Type="http://schemas.openxmlformats.org/officeDocument/2006/relationships/image" Target="../media/image367.png"/><Relationship Id="rId343" Type="http://schemas.openxmlformats.org/officeDocument/2006/relationships/customXml" Target="../ink/ink401.xml"/><Relationship Id="rId82" Type="http://schemas.openxmlformats.org/officeDocument/2006/relationships/customXml" Target="../ink/ink264.xml"/><Relationship Id="rId203" Type="http://schemas.openxmlformats.org/officeDocument/2006/relationships/image" Target="../media/image322.png"/><Relationship Id="rId385" Type="http://schemas.openxmlformats.org/officeDocument/2006/relationships/customXml" Target="../ink/ink423.xml"/><Relationship Id="rId245" Type="http://schemas.openxmlformats.org/officeDocument/2006/relationships/customXml" Target="../ink/ink349.xml"/><Relationship Id="rId287" Type="http://schemas.openxmlformats.org/officeDocument/2006/relationships/customXml" Target="../ink/ink371.xml"/><Relationship Id="rId410" Type="http://schemas.openxmlformats.org/officeDocument/2006/relationships/image" Target="../media/image419.png"/><Relationship Id="rId452" Type="http://schemas.openxmlformats.org/officeDocument/2006/relationships/customXml" Target="../ink/ink460.xml"/><Relationship Id="rId494" Type="http://schemas.openxmlformats.org/officeDocument/2006/relationships/image" Target="../media/image457.png"/><Relationship Id="rId508" Type="http://schemas.openxmlformats.org/officeDocument/2006/relationships/image" Target="../media/image464.png"/><Relationship Id="rId105" Type="http://schemas.openxmlformats.org/officeDocument/2006/relationships/image" Target="../media/image274.png"/><Relationship Id="rId147" Type="http://schemas.openxmlformats.org/officeDocument/2006/relationships/customXml" Target="../ink/ink298.xml"/><Relationship Id="rId312" Type="http://schemas.openxmlformats.org/officeDocument/2006/relationships/image" Target="../media/image372.png"/><Relationship Id="rId354" Type="http://schemas.openxmlformats.org/officeDocument/2006/relationships/customXml" Target="../ink/ink407.xml"/><Relationship Id="rId51" Type="http://schemas.openxmlformats.org/officeDocument/2006/relationships/image" Target="../media/image248.png"/><Relationship Id="rId93" Type="http://schemas.openxmlformats.org/officeDocument/2006/relationships/customXml" Target="../ink/ink270.xml"/><Relationship Id="rId189" Type="http://schemas.openxmlformats.org/officeDocument/2006/relationships/customXml" Target="../ink/ink319.xml"/><Relationship Id="rId396" Type="http://schemas.openxmlformats.org/officeDocument/2006/relationships/image" Target="../media/image413.png"/><Relationship Id="rId214" Type="http://schemas.openxmlformats.org/officeDocument/2006/relationships/customXml" Target="../ink/ink332.xml"/><Relationship Id="rId256" Type="http://schemas.openxmlformats.org/officeDocument/2006/relationships/image" Target="../media/image347.png"/><Relationship Id="rId298" Type="http://schemas.openxmlformats.org/officeDocument/2006/relationships/image" Target="../media/image366.png"/><Relationship Id="rId421" Type="http://schemas.openxmlformats.org/officeDocument/2006/relationships/customXml" Target="../ink/ink443.xml"/><Relationship Id="rId463" Type="http://schemas.openxmlformats.org/officeDocument/2006/relationships/customXml" Target="../ink/ink467.xml"/><Relationship Id="rId519" Type="http://schemas.openxmlformats.org/officeDocument/2006/relationships/customXml" Target="../ink/ink495.xml"/><Relationship Id="rId116" Type="http://schemas.openxmlformats.org/officeDocument/2006/relationships/image" Target="../media/image279.png"/><Relationship Id="rId158" Type="http://schemas.openxmlformats.org/officeDocument/2006/relationships/image" Target="../media/image300.png"/><Relationship Id="rId323" Type="http://schemas.openxmlformats.org/officeDocument/2006/relationships/customXml" Target="../ink/ink391.xml"/><Relationship Id="rId530" Type="http://schemas.openxmlformats.org/officeDocument/2006/relationships/image" Target="../media/image475.png"/><Relationship Id="rId20" Type="http://schemas.openxmlformats.org/officeDocument/2006/relationships/customXml" Target="../ink/ink232.xml"/><Relationship Id="rId62" Type="http://schemas.openxmlformats.org/officeDocument/2006/relationships/customXml" Target="../ink/ink254.xml"/><Relationship Id="rId365" Type="http://schemas.openxmlformats.org/officeDocument/2006/relationships/customXml" Target="../ink/ink413.xml"/><Relationship Id="rId225" Type="http://schemas.openxmlformats.org/officeDocument/2006/relationships/image" Target="../media/image333.png"/><Relationship Id="rId267" Type="http://schemas.openxmlformats.org/officeDocument/2006/relationships/image" Target="../media/image352.png"/><Relationship Id="rId432" Type="http://schemas.openxmlformats.org/officeDocument/2006/relationships/customXml" Target="../ink/ink449.xml"/><Relationship Id="rId474" Type="http://schemas.openxmlformats.org/officeDocument/2006/relationships/image" Target="../media/image447.png"/><Relationship Id="rId127" Type="http://schemas.openxmlformats.org/officeDocument/2006/relationships/customXml" Target="../ink/ink288.xml"/><Relationship Id="rId31" Type="http://schemas.openxmlformats.org/officeDocument/2006/relationships/image" Target="../media/image239.png"/><Relationship Id="rId73" Type="http://schemas.openxmlformats.org/officeDocument/2006/relationships/image" Target="../media/image259.png"/><Relationship Id="rId169" Type="http://schemas.openxmlformats.org/officeDocument/2006/relationships/customXml" Target="../ink/ink309.xml"/><Relationship Id="rId334" Type="http://schemas.openxmlformats.org/officeDocument/2006/relationships/image" Target="../media/image383.png"/><Relationship Id="rId376" Type="http://schemas.openxmlformats.org/officeDocument/2006/relationships/image" Target="../media/image403.png"/><Relationship Id="rId541" Type="http://schemas.openxmlformats.org/officeDocument/2006/relationships/customXml" Target="../ink/ink508.xml"/><Relationship Id="rId4" Type="http://schemas.openxmlformats.org/officeDocument/2006/relationships/customXml" Target="../ink/ink224.xml"/><Relationship Id="rId180" Type="http://schemas.openxmlformats.org/officeDocument/2006/relationships/image" Target="../media/image311.png"/><Relationship Id="rId236" Type="http://schemas.openxmlformats.org/officeDocument/2006/relationships/customXml" Target="../ink/ink344.xml"/><Relationship Id="rId278" Type="http://schemas.openxmlformats.org/officeDocument/2006/relationships/image" Target="../media/image357.png"/><Relationship Id="rId401" Type="http://schemas.openxmlformats.org/officeDocument/2006/relationships/image" Target="../media/image415.png"/><Relationship Id="rId443" Type="http://schemas.openxmlformats.org/officeDocument/2006/relationships/image" Target="../media/image433.png"/><Relationship Id="rId303" Type="http://schemas.openxmlformats.org/officeDocument/2006/relationships/image" Target="../media/image368.png"/><Relationship Id="rId485" Type="http://schemas.openxmlformats.org/officeDocument/2006/relationships/customXml" Target="../ink/ink478.xml"/><Relationship Id="rId42" Type="http://schemas.openxmlformats.org/officeDocument/2006/relationships/customXml" Target="../ink/ink244.xml"/><Relationship Id="rId84" Type="http://schemas.openxmlformats.org/officeDocument/2006/relationships/customXml" Target="../ink/ink265.xml"/><Relationship Id="rId138" Type="http://schemas.openxmlformats.org/officeDocument/2006/relationships/image" Target="../media/image290.png"/><Relationship Id="rId345" Type="http://schemas.openxmlformats.org/officeDocument/2006/relationships/image" Target="../media/image388.png"/><Relationship Id="rId387" Type="http://schemas.openxmlformats.org/officeDocument/2006/relationships/customXml" Target="../ink/ink424.xml"/><Relationship Id="rId510" Type="http://schemas.openxmlformats.org/officeDocument/2006/relationships/image" Target="../media/image465.png"/><Relationship Id="rId191" Type="http://schemas.openxmlformats.org/officeDocument/2006/relationships/customXml" Target="../ink/ink320.xml"/><Relationship Id="rId205" Type="http://schemas.openxmlformats.org/officeDocument/2006/relationships/image" Target="../media/image323.png"/><Relationship Id="rId247" Type="http://schemas.openxmlformats.org/officeDocument/2006/relationships/customXml" Target="../ink/ink350.xml"/><Relationship Id="rId412" Type="http://schemas.openxmlformats.org/officeDocument/2006/relationships/image" Target="../media/image420.png"/><Relationship Id="rId107" Type="http://schemas.openxmlformats.org/officeDocument/2006/relationships/image" Target="../media/image275.png"/><Relationship Id="rId289" Type="http://schemas.openxmlformats.org/officeDocument/2006/relationships/image" Target="../media/image362.png"/><Relationship Id="rId454" Type="http://schemas.openxmlformats.org/officeDocument/2006/relationships/image" Target="../media/image438.png"/><Relationship Id="rId496" Type="http://schemas.openxmlformats.org/officeDocument/2006/relationships/image" Target="../media/image458.png"/><Relationship Id="rId11" Type="http://schemas.openxmlformats.org/officeDocument/2006/relationships/image" Target="../media/image230.png"/><Relationship Id="rId53" Type="http://schemas.openxmlformats.org/officeDocument/2006/relationships/image" Target="../media/image249.png"/><Relationship Id="rId149" Type="http://schemas.openxmlformats.org/officeDocument/2006/relationships/customXml" Target="../ink/ink299.xml"/><Relationship Id="rId314" Type="http://schemas.openxmlformats.org/officeDocument/2006/relationships/image" Target="../media/image373.png"/><Relationship Id="rId356" Type="http://schemas.openxmlformats.org/officeDocument/2006/relationships/customXml" Target="../ink/ink408.xml"/><Relationship Id="rId398" Type="http://schemas.openxmlformats.org/officeDocument/2006/relationships/image" Target="../media/image414.png"/><Relationship Id="rId521" Type="http://schemas.openxmlformats.org/officeDocument/2006/relationships/customXml" Target="../ink/ink496.xml"/><Relationship Id="rId95" Type="http://schemas.openxmlformats.org/officeDocument/2006/relationships/image" Target="../media/image269.png"/><Relationship Id="rId160" Type="http://schemas.openxmlformats.org/officeDocument/2006/relationships/image" Target="../media/image301.png"/><Relationship Id="rId216" Type="http://schemas.openxmlformats.org/officeDocument/2006/relationships/customXml" Target="../ink/ink333.xml"/><Relationship Id="rId423" Type="http://schemas.openxmlformats.org/officeDocument/2006/relationships/customXml" Target="../ink/ink444.xml"/><Relationship Id="rId258" Type="http://schemas.openxmlformats.org/officeDocument/2006/relationships/image" Target="../media/image348.png"/><Relationship Id="rId465" Type="http://schemas.openxmlformats.org/officeDocument/2006/relationships/customXml" Target="../ink/ink468.xml"/><Relationship Id="rId22" Type="http://schemas.openxmlformats.org/officeDocument/2006/relationships/customXml" Target="../ink/ink233.xml"/><Relationship Id="rId64" Type="http://schemas.openxmlformats.org/officeDocument/2006/relationships/customXml" Target="../ink/ink255.xml"/><Relationship Id="rId118" Type="http://schemas.openxmlformats.org/officeDocument/2006/relationships/image" Target="../media/image280.png"/><Relationship Id="rId325" Type="http://schemas.openxmlformats.org/officeDocument/2006/relationships/customXml" Target="../ink/ink392.xml"/><Relationship Id="rId367" Type="http://schemas.openxmlformats.org/officeDocument/2006/relationships/customXml" Target="../ink/ink414.xml"/><Relationship Id="rId532" Type="http://schemas.openxmlformats.org/officeDocument/2006/relationships/image" Target="../media/image476.png"/><Relationship Id="rId171" Type="http://schemas.openxmlformats.org/officeDocument/2006/relationships/customXml" Target="../ink/ink310.xml"/><Relationship Id="rId227" Type="http://schemas.openxmlformats.org/officeDocument/2006/relationships/customXml" Target="../ink/ink339.xml"/><Relationship Id="rId269" Type="http://schemas.openxmlformats.org/officeDocument/2006/relationships/customXml" Target="../ink/ink362.xml"/><Relationship Id="rId434" Type="http://schemas.openxmlformats.org/officeDocument/2006/relationships/customXml" Target="../ink/ink450.xml"/><Relationship Id="rId476" Type="http://schemas.openxmlformats.org/officeDocument/2006/relationships/image" Target="../media/image448.png"/><Relationship Id="rId33" Type="http://schemas.openxmlformats.org/officeDocument/2006/relationships/image" Target="../media/image240.png"/><Relationship Id="rId129" Type="http://schemas.openxmlformats.org/officeDocument/2006/relationships/customXml" Target="../ink/ink289.xml"/><Relationship Id="rId280" Type="http://schemas.openxmlformats.org/officeDocument/2006/relationships/image" Target="../media/image358.png"/><Relationship Id="rId336" Type="http://schemas.openxmlformats.org/officeDocument/2006/relationships/image" Target="../media/image384.png"/><Relationship Id="rId501" Type="http://schemas.openxmlformats.org/officeDocument/2006/relationships/customXml" Target="../ink/ink486.xml"/><Relationship Id="rId75" Type="http://schemas.openxmlformats.org/officeDocument/2006/relationships/image" Target="../media/image260.png"/><Relationship Id="rId140" Type="http://schemas.openxmlformats.org/officeDocument/2006/relationships/image" Target="../media/image291.png"/><Relationship Id="rId182" Type="http://schemas.openxmlformats.org/officeDocument/2006/relationships/image" Target="../media/image312.png"/><Relationship Id="rId378" Type="http://schemas.openxmlformats.org/officeDocument/2006/relationships/image" Target="../media/image404.png"/><Relationship Id="rId403" Type="http://schemas.openxmlformats.org/officeDocument/2006/relationships/image" Target="../media/image416.png"/><Relationship Id="rId6" Type="http://schemas.openxmlformats.org/officeDocument/2006/relationships/customXml" Target="../ink/ink225.xml"/><Relationship Id="rId238" Type="http://schemas.openxmlformats.org/officeDocument/2006/relationships/customXml" Target="../ink/ink345.xml"/><Relationship Id="rId445" Type="http://schemas.openxmlformats.org/officeDocument/2006/relationships/image" Target="../media/image434.png"/><Relationship Id="rId487" Type="http://schemas.openxmlformats.org/officeDocument/2006/relationships/customXml" Target="../ink/ink479.xml"/><Relationship Id="rId291" Type="http://schemas.openxmlformats.org/officeDocument/2006/relationships/image" Target="../media/image363.png"/><Relationship Id="rId305" Type="http://schemas.openxmlformats.org/officeDocument/2006/relationships/image" Target="../media/image369.png"/><Relationship Id="rId347" Type="http://schemas.openxmlformats.org/officeDocument/2006/relationships/image" Target="../media/image389.png"/><Relationship Id="rId512" Type="http://schemas.openxmlformats.org/officeDocument/2006/relationships/image" Target="../media/image466.png"/><Relationship Id="rId44" Type="http://schemas.openxmlformats.org/officeDocument/2006/relationships/customXml" Target="../ink/ink245.xml"/><Relationship Id="rId86" Type="http://schemas.openxmlformats.org/officeDocument/2006/relationships/customXml" Target="../ink/ink266.xml"/><Relationship Id="rId151" Type="http://schemas.openxmlformats.org/officeDocument/2006/relationships/customXml" Target="../ink/ink300.xml"/><Relationship Id="rId389" Type="http://schemas.openxmlformats.org/officeDocument/2006/relationships/customXml" Target="../ink/ink425.xml"/><Relationship Id="rId193" Type="http://schemas.openxmlformats.org/officeDocument/2006/relationships/image" Target="../media/image317.png"/><Relationship Id="rId207" Type="http://schemas.openxmlformats.org/officeDocument/2006/relationships/image" Target="../media/image324.png"/><Relationship Id="rId249" Type="http://schemas.openxmlformats.org/officeDocument/2006/relationships/customXml" Target="../ink/ink351.xml"/><Relationship Id="rId414" Type="http://schemas.openxmlformats.org/officeDocument/2006/relationships/customXml" Target="../ink/ink439.xml"/><Relationship Id="rId456" Type="http://schemas.openxmlformats.org/officeDocument/2006/relationships/image" Target="../media/image439.png"/><Relationship Id="rId498" Type="http://schemas.openxmlformats.org/officeDocument/2006/relationships/image" Target="../media/image459.png"/><Relationship Id="rId13" Type="http://schemas.openxmlformats.org/officeDocument/2006/relationships/image" Target="../media/image231.png"/><Relationship Id="rId109" Type="http://schemas.openxmlformats.org/officeDocument/2006/relationships/customXml" Target="../ink/ink279.xml"/><Relationship Id="rId260" Type="http://schemas.openxmlformats.org/officeDocument/2006/relationships/image" Target="../media/image349.png"/><Relationship Id="rId316" Type="http://schemas.openxmlformats.org/officeDocument/2006/relationships/image" Target="../media/image374.png"/><Relationship Id="rId523" Type="http://schemas.openxmlformats.org/officeDocument/2006/relationships/customXml" Target="../ink/ink497.xml"/><Relationship Id="rId55" Type="http://schemas.openxmlformats.org/officeDocument/2006/relationships/image" Target="../media/image250.png"/><Relationship Id="rId97" Type="http://schemas.openxmlformats.org/officeDocument/2006/relationships/image" Target="../media/image270.png"/><Relationship Id="rId120" Type="http://schemas.openxmlformats.org/officeDocument/2006/relationships/image" Target="../media/image281.png"/><Relationship Id="rId358" Type="http://schemas.openxmlformats.org/officeDocument/2006/relationships/customXml" Target="../ink/ink409.xml"/><Relationship Id="rId162" Type="http://schemas.openxmlformats.org/officeDocument/2006/relationships/image" Target="../media/image302.png"/><Relationship Id="rId218" Type="http://schemas.openxmlformats.org/officeDocument/2006/relationships/customXml" Target="../ink/ink334.xml"/><Relationship Id="rId425" Type="http://schemas.openxmlformats.org/officeDocument/2006/relationships/customXml" Target="../ink/ink445.xml"/><Relationship Id="rId467" Type="http://schemas.openxmlformats.org/officeDocument/2006/relationships/customXml" Target="../ink/ink469.xml"/><Relationship Id="rId271" Type="http://schemas.openxmlformats.org/officeDocument/2006/relationships/customXml" Target="../ink/ink363.xml"/><Relationship Id="rId24" Type="http://schemas.openxmlformats.org/officeDocument/2006/relationships/customXml" Target="../ink/ink234.xml"/><Relationship Id="rId66" Type="http://schemas.openxmlformats.org/officeDocument/2006/relationships/customXml" Target="../ink/ink256.xml"/><Relationship Id="rId131" Type="http://schemas.openxmlformats.org/officeDocument/2006/relationships/customXml" Target="../ink/ink290.xml"/><Relationship Id="rId327" Type="http://schemas.openxmlformats.org/officeDocument/2006/relationships/customXml" Target="../ink/ink393.xml"/><Relationship Id="rId369" Type="http://schemas.openxmlformats.org/officeDocument/2006/relationships/customXml" Target="../ink/ink415.xml"/><Relationship Id="rId534" Type="http://schemas.openxmlformats.org/officeDocument/2006/relationships/customXml" Target="../ink/ink503.xml"/><Relationship Id="rId173" Type="http://schemas.openxmlformats.org/officeDocument/2006/relationships/customXml" Target="../ink/ink311.xml"/><Relationship Id="rId229" Type="http://schemas.openxmlformats.org/officeDocument/2006/relationships/customXml" Target="../ink/ink340.xml"/><Relationship Id="rId380" Type="http://schemas.openxmlformats.org/officeDocument/2006/relationships/image" Target="../media/image405.png"/><Relationship Id="rId436" Type="http://schemas.openxmlformats.org/officeDocument/2006/relationships/image" Target="../media/image430.png"/><Relationship Id="rId240" Type="http://schemas.openxmlformats.org/officeDocument/2006/relationships/customXml" Target="../ink/ink346.xml"/><Relationship Id="rId478" Type="http://schemas.openxmlformats.org/officeDocument/2006/relationships/image" Target="../media/image449.png"/><Relationship Id="rId35" Type="http://schemas.openxmlformats.org/officeDocument/2006/relationships/image" Target="../media/image241.png"/><Relationship Id="rId77" Type="http://schemas.openxmlformats.org/officeDocument/2006/relationships/image" Target="../media/image261.png"/><Relationship Id="rId100" Type="http://schemas.openxmlformats.org/officeDocument/2006/relationships/customXml" Target="../ink/ink274.xml"/><Relationship Id="rId282" Type="http://schemas.openxmlformats.org/officeDocument/2006/relationships/image" Target="../media/image359.png"/><Relationship Id="rId338" Type="http://schemas.openxmlformats.org/officeDocument/2006/relationships/image" Target="../media/image385.png"/><Relationship Id="rId503" Type="http://schemas.openxmlformats.org/officeDocument/2006/relationships/customXml" Target="../ink/ink487.xml"/><Relationship Id="rId8" Type="http://schemas.openxmlformats.org/officeDocument/2006/relationships/customXml" Target="../ink/ink226.xml"/><Relationship Id="rId142" Type="http://schemas.openxmlformats.org/officeDocument/2006/relationships/image" Target="../media/image292.png"/><Relationship Id="rId184" Type="http://schemas.openxmlformats.org/officeDocument/2006/relationships/image" Target="../media/image313.png"/><Relationship Id="rId391" Type="http://schemas.openxmlformats.org/officeDocument/2006/relationships/customXml" Target="../ink/ink426.xml"/><Relationship Id="rId405" Type="http://schemas.openxmlformats.org/officeDocument/2006/relationships/image" Target="../media/image417.png"/><Relationship Id="rId447" Type="http://schemas.openxmlformats.org/officeDocument/2006/relationships/image" Target="../media/image435.png"/><Relationship Id="rId251" Type="http://schemas.openxmlformats.org/officeDocument/2006/relationships/customXml" Target="../ink/ink352.xml"/><Relationship Id="rId489" Type="http://schemas.openxmlformats.org/officeDocument/2006/relationships/customXml" Target="../ink/ink480.xml"/><Relationship Id="rId46" Type="http://schemas.openxmlformats.org/officeDocument/2006/relationships/customXml" Target="../ink/ink246.xml"/><Relationship Id="rId293" Type="http://schemas.openxmlformats.org/officeDocument/2006/relationships/image" Target="../media/image364.png"/><Relationship Id="rId307" Type="http://schemas.openxmlformats.org/officeDocument/2006/relationships/customXml" Target="../ink/ink383.xml"/><Relationship Id="rId349" Type="http://schemas.openxmlformats.org/officeDocument/2006/relationships/image" Target="../media/image390.png"/><Relationship Id="rId514" Type="http://schemas.openxmlformats.org/officeDocument/2006/relationships/image" Target="../media/image467.png"/><Relationship Id="rId88" Type="http://schemas.openxmlformats.org/officeDocument/2006/relationships/customXml" Target="../ink/ink267.xml"/><Relationship Id="rId111" Type="http://schemas.openxmlformats.org/officeDocument/2006/relationships/customXml" Target="../ink/ink280.xml"/><Relationship Id="rId153" Type="http://schemas.openxmlformats.org/officeDocument/2006/relationships/customXml" Target="../ink/ink301.xml"/><Relationship Id="rId195" Type="http://schemas.openxmlformats.org/officeDocument/2006/relationships/image" Target="../media/image318.png"/><Relationship Id="rId209" Type="http://schemas.openxmlformats.org/officeDocument/2006/relationships/image" Target="../media/image325.png"/><Relationship Id="rId360" Type="http://schemas.openxmlformats.org/officeDocument/2006/relationships/customXml" Target="../ink/ink410.xml"/><Relationship Id="rId416" Type="http://schemas.openxmlformats.org/officeDocument/2006/relationships/customXml" Target="../ink/ink440.xml"/><Relationship Id="rId220" Type="http://schemas.openxmlformats.org/officeDocument/2006/relationships/customXml" Target="../ink/ink335.xml"/><Relationship Id="rId458" Type="http://schemas.openxmlformats.org/officeDocument/2006/relationships/customXml" Target="../ink/ink464.xml"/><Relationship Id="rId15" Type="http://schemas.openxmlformats.org/officeDocument/2006/relationships/image" Target="../media/image232.png"/><Relationship Id="rId57" Type="http://schemas.openxmlformats.org/officeDocument/2006/relationships/image" Target="../media/image251.png"/><Relationship Id="rId262" Type="http://schemas.openxmlformats.org/officeDocument/2006/relationships/customXml" Target="../ink/ink358.xml"/><Relationship Id="rId318" Type="http://schemas.openxmlformats.org/officeDocument/2006/relationships/image" Target="../media/image375.png"/><Relationship Id="rId525" Type="http://schemas.openxmlformats.org/officeDocument/2006/relationships/customXml" Target="../ink/ink498.xml"/><Relationship Id="rId99" Type="http://schemas.openxmlformats.org/officeDocument/2006/relationships/image" Target="../media/image271.png"/><Relationship Id="rId122" Type="http://schemas.openxmlformats.org/officeDocument/2006/relationships/image" Target="../media/image282.png"/><Relationship Id="rId164" Type="http://schemas.openxmlformats.org/officeDocument/2006/relationships/image" Target="../media/image303.png"/><Relationship Id="rId371" Type="http://schemas.openxmlformats.org/officeDocument/2006/relationships/customXml" Target="../ink/ink416.xml"/><Relationship Id="rId427" Type="http://schemas.openxmlformats.org/officeDocument/2006/relationships/image" Target="../media/image426.png"/><Relationship Id="rId469" Type="http://schemas.openxmlformats.org/officeDocument/2006/relationships/customXml" Target="../ink/ink470.xml"/><Relationship Id="rId26" Type="http://schemas.openxmlformats.org/officeDocument/2006/relationships/customXml" Target="../ink/ink235.xml"/><Relationship Id="rId231" Type="http://schemas.openxmlformats.org/officeDocument/2006/relationships/customXml" Target="../ink/ink341.xml"/><Relationship Id="rId273" Type="http://schemas.openxmlformats.org/officeDocument/2006/relationships/customXml" Target="../ink/ink364.xml"/><Relationship Id="rId329" Type="http://schemas.openxmlformats.org/officeDocument/2006/relationships/customXml" Target="../ink/ink394.xml"/><Relationship Id="rId480" Type="http://schemas.openxmlformats.org/officeDocument/2006/relationships/image" Target="../media/image450.png"/><Relationship Id="rId536" Type="http://schemas.openxmlformats.org/officeDocument/2006/relationships/customXml" Target="../ink/ink504.xml"/><Relationship Id="rId68" Type="http://schemas.openxmlformats.org/officeDocument/2006/relationships/customXml" Target="../ink/ink257.xml"/><Relationship Id="rId133" Type="http://schemas.openxmlformats.org/officeDocument/2006/relationships/customXml" Target="../ink/ink291.xml"/><Relationship Id="rId175" Type="http://schemas.openxmlformats.org/officeDocument/2006/relationships/customXml" Target="../ink/ink312.xml"/><Relationship Id="rId340" Type="http://schemas.openxmlformats.org/officeDocument/2006/relationships/image" Target="../media/image386.png"/><Relationship Id="rId200" Type="http://schemas.openxmlformats.org/officeDocument/2006/relationships/customXml" Target="../ink/ink325.xml"/><Relationship Id="rId382" Type="http://schemas.openxmlformats.org/officeDocument/2006/relationships/image" Target="../media/image406.png"/><Relationship Id="rId438" Type="http://schemas.openxmlformats.org/officeDocument/2006/relationships/image" Target="../media/image431.png"/><Relationship Id="rId242" Type="http://schemas.openxmlformats.org/officeDocument/2006/relationships/image" Target="../media/image340.png"/><Relationship Id="rId284" Type="http://schemas.openxmlformats.org/officeDocument/2006/relationships/image" Target="../media/image360.png"/><Relationship Id="rId491" Type="http://schemas.openxmlformats.org/officeDocument/2006/relationships/customXml" Target="../ink/ink481.xml"/><Relationship Id="rId505" Type="http://schemas.openxmlformats.org/officeDocument/2006/relationships/customXml" Target="../ink/ink488.xml"/><Relationship Id="rId37" Type="http://schemas.openxmlformats.org/officeDocument/2006/relationships/image" Target="../media/image242.png"/><Relationship Id="rId79" Type="http://schemas.openxmlformats.org/officeDocument/2006/relationships/image" Target="../media/image262.png"/><Relationship Id="rId102" Type="http://schemas.openxmlformats.org/officeDocument/2006/relationships/customXml" Target="../ink/ink275.xml"/><Relationship Id="rId144" Type="http://schemas.openxmlformats.org/officeDocument/2006/relationships/image" Target="../media/image293.png"/><Relationship Id="rId90" Type="http://schemas.openxmlformats.org/officeDocument/2006/relationships/customXml" Target="../ink/ink268.xml"/><Relationship Id="rId186" Type="http://schemas.openxmlformats.org/officeDocument/2006/relationships/image" Target="../media/image314.png"/><Relationship Id="rId351" Type="http://schemas.openxmlformats.org/officeDocument/2006/relationships/image" Target="../media/image391.png"/><Relationship Id="rId393" Type="http://schemas.openxmlformats.org/officeDocument/2006/relationships/customXml" Target="../ink/ink427.xml"/><Relationship Id="rId407" Type="http://schemas.openxmlformats.org/officeDocument/2006/relationships/customXml" Target="../ink/ink435.xml"/><Relationship Id="rId449" Type="http://schemas.openxmlformats.org/officeDocument/2006/relationships/image" Target="../media/image436.png"/><Relationship Id="rId211" Type="http://schemas.openxmlformats.org/officeDocument/2006/relationships/image" Target="../media/image326.png"/><Relationship Id="rId253" Type="http://schemas.openxmlformats.org/officeDocument/2006/relationships/customXml" Target="../ink/ink353.xml"/><Relationship Id="rId295" Type="http://schemas.openxmlformats.org/officeDocument/2006/relationships/customXml" Target="../ink/ink376.xml"/><Relationship Id="rId309" Type="http://schemas.openxmlformats.org/officeDocument/2006/relationships/customXml" Target="../ink/ink384.xml"/><Relationship Id="rId460" Type="http://schemas.openxmlformats.org/officeDocument/2006/relationships/customXml" Target="../ink/ink465.xml"/><Relationship Id="rId516" Type="http://schemas.openxmlformats.org/officeDocument/2006/relationships/image" Target="../media/image468.png"/><Relationship Id="rId48" Type="http://schemas.openxmlformats.org/officeDocument/2006/relationships/customXml" Target="../ink/ink247.xml"/><Relationship Id="rId113" Type="http://schemas.openxmlformats.org/officeDocument/2006/relationships/customXml" Target="../ink/ink281.xml"/><Relationship Id="rId320" Type="http://schemas.openxmlformats.org/officeDocument/2006/relationships/image" Target="../media/image376.png"/><Relationship Id="rId155" Type="http://schemas.openxmlformats.org/officeDocument/2006/relationships/customXml" Target="../ink/ink302.xml"/><Relationship Id="rId197" Type="http://schemas.openxmlformats.org/officeDocument/2006/relationships/image" Target="../media/image319.png"/><Relationship Id="rId362" Type="http://schemas.openxmlformats.org/officeDocument/2006/relationships/customXml" Target="../ink/ink411.xml"/><Relationship Id="rId418" Type="http://schemas.openxmlformats.org/officeDocument/2006/relationships/customXml" Target="../ink/ink441.xml"/><Relationship Id="rId222" Type="http://schemas.openxmlformats.org/officeDocument/2006/relationships/customXml" Target="../ink/ink336.xml"/><Relationship Id="rId264" Type="http://schemas.openxmlformats.org/officeDocument/2006/relationships/customXml" Target="../ink/ink359.xml"/><Relationship Id="rId471" Type="http://schemas.openxmlformats.org/officeDocument/2006/relationships/customXml" Target="../ink/ink471.xml"/><Relationship Id="rId17" Type="http://schemas.openxmlformats.org/officeDocument/2006/relationships/image" Target="../media/image233.png"/><Relationship Id="rId59" Type="http://schemas.openxmlformats.org/officeDocument/2006/relationships/image" Target="../media/image252.png"/><Relationship Id="rId124" Type="http://schemas.openxmlformats.org/officeDocument/2006/relationships/image" Target="../media/image283.png"/><Relationship Id="rId527" Type="http://schemas.openxmlformats.org/officeDocument/2006/relationships/customXml" Target="../ink/ink499.xml"/><Relationship Id="rId70" Type="http://schemas.openxmlformats.org/officeDocument/2006/relationships/customXml" Target="../ink/ink258.xml"/><Relationship Id="rId166" Type="http://schemas.openxmlformats.org/officeDocument/2006/relationships/image" Target="../media/image304.png"/><Relationship Id="rId331" Type="http://schemas.openxmlformats.org/officeDocument/2006/relationships/customXml" Target="../ink/ink395.xml"/><Relationship Id="rId373" Type="http://schemas.openxmlformats.org/officeDocument/2006/relationships/customXml" Target="../ink/ink417.xml"/><Relationship Id="rId429" Type="http://schemas.openxmlformats.org/officeDocument/2006/relationships/image" Target="../media/image427.png"/><Relationship Id="rId1" Type="http://schemas.openxmlformats.org/officeDocument/2006/relationships/slideLayout" Target="../slideLayouts/slideLayout2.xml"/><Relationship Id="rId233" Type="http://schemas.openxmlformats.org/officeDocument/2006/relationships/image" Target="../media/image336.png"/><Relationship Id="rId440" Type="http://schemas.openxmlformats.org/officeDocument/2006/relationships/image" Target="../media/image432.png"/><Relationship Id="rId28" Type="http://schemas.openxmlformats.org/officeDocument/2006/relationships/customXml" Target="../ink/ink236.xml"/><Relationship Id="rId275" Type="http://schemas.openxmlformats.org/officeDocument/2006/relationships/customXml" Target="../ink/ink365.xml"/><Relationship Id="rId300" Type="http://schemas.openxmlformats.org/officeDocument/2006/relationships/customXml" Target="../ink/ink379.xml"/><Relationship Id="rId482" Type="http://schemas.openxmlformats.org/officeDocument/2006/relationships/image" Target="../media/image451.png"/><Relationship Id="rId538" Type="http://schemas.openxmlformats.org/officeDocument/2006/relationships/customXml" Target="../ink/ink505.xml"/><Relationship Id="rId81" Type="http://schemas.openxmlformats.org/officeDocument/2006/relationships/image" Target="../media/image263.png"/><Relationship Id="rId135" Type="http://schemas.openxmlformats.org/officeDocument/2006/relationships/customXml" Target="../ink/ink292.xml"/><Relationship Id="rId177" Type="http://schemas.openxmlformats.org/officeDocument/2006/relationships/customXml" Target="../ink/ink313.xml"/><Relationship Id="rId342" Type="http://schemas.openxmlformats.org/officeDocument/2006/relationships/image" Target="../media/image387.png"/><Relationship Id="rId384" Type="http://schemas.openxmlformats.org/officeDocument/2006/relationships/image" Target="../media/image407.png"/><Relationship Id="rId202" Type="http://schemas.openxmlformats.org/officeDocument/2006/relationships/customXml" Target="../ink/ink326.xml"/><Relationship Id="rId244" Type="http://schemas.openxmlformats.org/officeDocument/2006/relationships/image" Target="../media/image341.png"/><Relationship Id="rId39" Type="http://schemas.openxmlformats.org/officeDocument/2006/relationships/customXml" Target="../ink/ink242.xml"/><Relationship Id="rId286" Type="http://schemas.openxmlformats.org/officeDocument/2006/relationships/image" Target="../media/image361.png"/><Relationship Id="rId451" Type="http://schemas.openxmlformats.org/officeDocument/2006/relationships/image" Target="../media/image437.png"/><Relationship Id="rId493" Type="http://schemas.openxmlformats.org/officeDocument/2006/relationships/customXml" Target="../ink/ink482.xml"/><Relationship Id="rId507" Type="http://schemas.openxmlformats.org/officeDocument/2006/relationships/customXml" Target="../ink/ink489.xml"/><Relationship Id="rId50" Type="http://schemas.openxmlformats.org/officeDocument/2006/relationships/customXml" Target="../ink/ink248.xml"/><Relationship Id="rId104" Type="http://schemas.openxmlformats.org/officeDocument/2006/relationships/customXml" Target="../ink/ink276.xml"/><Relationship Id="rId146" Type="http://schemas.openxmlformats.org/officeDocument/2006/relationships/image" Target="../media/image294.png"/><Relationship Id="rId188" Type="http://schemas.openxmlformats.org/officeDocument/2006/relationships/image" Target="../media/image315.png"/><Relationship Id="rId311" Type="http://schemas.openxmlformats.org/officeDocument/2006/relationships/customXml" Target="../ink/ink385.xml"/><Relationship Id="rId353" Type="http://schemas.openxmlformats.org/officeDocument/2006/relationships/image" Target="../media/image392.png"/><Relationship Id="rId395" Type="http://schemas.openxmlformats.org/officeDocument/2006/relationships/customXml" Target="../ink/ink428.xml"/><Relationship Id="rId409" Type="http://schemas.openxmlformats.org/officeDocument/2006/relationships/customXml" Target="../ink/ink436.xml"/><Relationship Id="rId92" Type="http://schemas.openxmlformats.org/officeDocument/2006/relationships/customXml" Target="../ink/ink269.xml"/><Relationship Id="rId213" Type="http://schemas.openxmlformats.org/officeDocument/2006/relationships/image" Target="../media/image327.png"/><Relationship Id="rId420" Type="http://schemas.openxmlformats.org/officeDocument/2006/relationships/customXml" Target="../ink/ink442.xml"/><Relationship Id="rId255" Type="http://schemas.openxmlformats.org/officeDocument/2006/relationships/customXml" Target="../ink/ink354.xml"/><Relationship Id="rId297" Type="http://schemas.openxmlformats.org/officeDocument/2006/relationships/customXml" Target="../ink/ink377.xml"/><Relationship Id="rId462" Type="http://schemas.openxmlformats.org/officeDocument/2006/relationships/customXml" Target="../ink/ink466.xml"/><Relationship Id="rId518" Type="http://schemas.openxmlformats.org/officeDocument/2006/relationships/image" Target="../media/image469.png"/><Relationship Id="rId115" Type="http://schemas.openxmlformats.org/officeDocument/2006/relationships/customXml" Target="../ink/ink282.xml"/><Relationship Id="rId157" Type="http://schemas.openxmlformats.org/officeDocument/2006/relationships/customXml" Target="../ink/ink303.xml"/><Relationship Id="rId322" Type="http://schemas.openxmlformats.org/officeDocument/2006/relationships/image" Target="../media/image377.png"/><Relationship Id="rId364" Type="http://schemas.openxmlformats.org/officeDocument/2006/relationships/image" Target="../media/image397.png"/><Relationship Id="rId61" Type="http://schemas.openxmlformats.org/officeDocument/2006/relationships/image" Target="../media/image253.png"/><Relationship Id="rId199" Type="http://schemas.openxmlformats.org/officeDocument/2006/relationships/image" Target="../media/image320.png"/><Relationship Id="rId19" Type="http://schemas.openxmlformats.org/officeDocument/2006/relationships/image" Target="../media/image234.png"/><Relationship Id="rId224" Type="http://schemas.openxmlformats.org/officeDocument/2006/relationships/customXml" Target="../ink/ink337.xml"/><Relationship Id="rId266" Type="http://schemas.openxmlformats.org/officeDocument/2006/relationships/customXml" Target="../ink/ink360.xml"/><Relationship Id="rId431" Type="http://schemas.openxmlformats.org/officeDocument/2006/relationships/image" Target="../media/image428.png"/><Relationship Id="rId473" Type="http://schemas.openxmlformats.org/officeDocument/2006/relationships/customXml" Target="../ink/ink472.xml"/><Relationship Id="rId529" Type="http://schemas.openxmlformats.org/officeDocument/2006/relationships/customXml" Target="../ink/ink500.xml"/><Relationship Id="rId30" Type="http://schemas.openxmlformats.org/officeDocument/2006/relationships/customXml" Target="../ink/ink237.xml"/><Relationship Id="rId126" Type="http://schemas.openxmlformats.org/officeDocument/2006/relationships/image" Target="../media/image284.png"/><Relationship Id="rId168" Type="http://schemas.openxmlformats.org/officeDocument/2006/relationships/image" Target="../media/image305.png"/><Relationship Id="rId333" Type="http://schemas.openxmlformats.org/officeDocument/2006/relationships/customXml" Target="../ink/ink396.xml"/><Relationship Id="rId540" Type="http://schemas.openxmlformats.org/officeDocument/2006/relationships/customXml" Target="../ink/ink507.xml"/><Relationship Id="rId72" Type="http://schemas.openxmlformats.org/officeDocument/2006/relationships/customXml" Target="../ink/ink259.xml"/><Relationship Id="rId375" Type="http://schemas.openxmlformats.org/officeDocument/2006/relationships/customXml" Target="../ink/ink418.xml"/><Relationship Id="rId3" Type="http://schemas.openxmlformats.org/officeDocument/2006/relationships/image" Target="../media/image226.png"/><Relationship Id="rId235" Type="http://schemas.openxmlformats.org/officeDocument/2006/relationships/image" Target="../media/image337.png"/><Relationship Id="rId277" Type="http://schemas.openxmlformats.org/officeDocument/2006/relationships/customXml" Target="../ink/ink366.xml"/><Relationship Id="rId400" Type="http://schemas.openxmlformats.org/officeDocument/2006/relationships/customXml" Target="../ink/ink431.xml"/><Relationship Id="rId442" Type="http://schemas.openxmlformats.org/officeDocument/2006/relationships/customXml" Target="../ink/ink455.xml"/><Relationship Id="rId484" Type="http://schemas.openxmlformats.org/officeDocument/2006/relationships/image" Target="../media/image452.png"/><Relationship Id="rId137" Type="http://schemas.openxmlformats.org/officeDocument/2006/relationships/customXml" Target="../ink/ink293.xml"/><Relationship Id="rId302" Type="http://schemas.openxmlformats.org/officeDocument/2006/relationships/customXml" Target="../ink/ink380.xml"/><Relationship Id="rId344" Type="http://schemas.openxmlformats.org/officeDocument/2006/relationships/customXml" Target="../ink/ink402.xml"/><Relationship Id="rId41" Type="http://schemas.openxmlformats.org/officeDocument/2006/relationships/customXml" Target="../ink/ink243.xml"/><Relationship Id="rId83" Type="http://schemas.openxmlformats.org/officeDocument/2006/relationships/image" Target="../media/image264.png"/><Relationship Id="rId179" Type="http://schemas.openxmlformats.org/officeDocument/2006/relationships/customXml" Target="../ink/ink314.xml"/><Relationship Id="rId386" Type="http://schemas.openxmlformats.org/officeDocument/2006/relationships/image" Target="../media/image408.png"/><Relationship Id="rId190" Type="http://schemas.openxmlformats.org/officeDocument/2006/relationships/image" Target="../media/image316.png"/><Relationship Id="rId204" Type="http://schemas.openxmlformats.org/officeDocument/2006/relationships/customXml" Target="../ink/ink327.xml"/><Relationship Id="rId246" Type="http://schemas.openxmlformats.org/officeDocument/2006/relationships/image" Target="../media/image342.png"/><Relationship Id="rId288" Type="http://schemas.openxmlformats.org/officeDocument/2006/relationships/customXml" Target="../ink/ink372.xml"/><Relationship Id="rId411" Type="http://schemas.openxmlformats.org/officeDocument/2006/relationships/customXml" Target="../ink/ink437.xml"/><Relationship Id="rId453" Type="http://schemas.openxmlformats.org/officeDocument/2006/relationships/customXml" Target="../ink/ink461.xml"/><Relationship Id="rId509" Type="http://schemas.openxmlformats.org/officeDocument/2006/relationships/customXml" Target="../ink/ink490.xml"/><Relationship Id="rId106" Type="http://schemas.openxmlformats.org/officeDocument/2006/relationships/customXml" Target="../ink/ink277.xml"/><Relationship Id="rId313" Type="http://schemas.openxmlformats.org/officeDocument/2006/relationships/customXml" Target="../ink/ink386.xml"/><Relationship Id="rId495" Type="http://schemas.openxmlformats.org/officeDocument/2006/relationships/customXml" Target="../ink/ink483.xml"/><Relationship Id="rId10" Type="http://schemas.openxmlformats.org/officeDocument/2006/relationships/customXml" Target="../ink/ink227.xml"/><Relationship Id="rId52" Type="http://schemas.openxmlformats.org/officeDocument/2006/relationships/customXml" Target="../ink/ink249.xml"/><Relationship Id="rId94" Type="http://schemas.openxmlformats.org/officeDocument/2006/relationships/customXml" Target="../ink/ink271.xml"/><Relationship Id="rId148" Type="http://schemas.openxmlformats.org/officeDocument/2006/relationships/image" Target="../media/image295.png"/><Relationship Id="rId355" Type="http://schemas.openxmlformats.org/officeDocument/2006/relationships/image" Target="../media/image393.png"/><Relationship Id="rId397" Type="http://schemas.openxmlformats.org/officeDocument/2006/relationships/customXml" Target="../ink/ink429.xml"/><Relationship Id="rId520" Type="http://schemas.openxmlformats.org/officeDocument/2006/relationships/image" Target="../media/image470.png"/><Relationship Id="rId215" Type="http://schemas.openxmlformats.org/officeDocument/2006/relationships/image" Target="../media/image328.png"/><Relationship Id="rId257" Type="http://schemas.openxmlformats.org/officeDocument/2006/relationships/customXml" Target="../ink/ink355.xml"/><Relationship Id="rId422" Type="http://schemas.openxmlformats.org/officeDocument/2006/relationships/image" Target="../media/image424.png"/><Relationship Id="rId464" Type="http://schemas.openxmlformats.org/officeDocument/2006/relationships/image" Target="../media/image442.png"/><Relationship Id="rId299" Type="http://schemas.openxmlformats.org/officeDocument/2006/relationships/customXml" Target="../ink/ink378.xml"/><Relationship Id="rId63" Type="http://schemas.openxmlformats.org/officeDocument/2006/relationships/image" Target="../media/image254.png"/><Relationship Id="rId159" Type="http://schemas.openxmlformats.org/officeDocument/2006/relationships/customXml" Target="../ink/ink304.xml"/><Relationship Id="rId366" Type="http://schemas.openxmlformats.org/officeDocument/2006/relationships/image" Target="../media/image398.png"/><Relationship Id="rId226" Type="http://schemas.openxmlformats.org/officeDocument/2006/relationships/customXml" Target="../ink/ink338.xml"/><Relationship Id="rId433" Type="http://schemas.openxmlformats.org/officeDocument/2006/relationships/image" Target="../media/image429.png"/><Relationship Id="rId74" Type="http://schemas.openxmlformats.org/officeDocument/2006/relationships/customXml" Target="../ink/ink260.xml"/><Relationship Id="rId377" Type="http://schemas.openxmlformats.org/officeDocument/2006/relationships/customXml" Target="../ink/ink419.xml"/><Relationship Id="rId500" Type="http://schemas.openxmlformats.org/officeDocument/2006/relationships/image" Target="../media/image460.png"/><Relationship Id="rId5" Type="http://schemas.openxmlformats.org/officeDocument/2006/relationships/image" Target="../media/image227.png"/><Relationship Id="rId237" Type="http://schemas.openxmlformats.org/officeDocument/2006/relationships/image" Target="../media/image338.png"/><Relationship Id="rId444" Type="http://schemas.openxmlformats.org/officeDocument/2006/relationships/customXml" Target="../ink/ink456.xml"/><Relationship Id="rId290" Type="http://schemas.openxmlformats.org/officeDocument/2006/relationships/customXml" Target="../ink/ink373.xml"/><Relationship Id="rId304" Type="http://schemas.openxmlformats.org/officeDocument/2006/relationships/customXml" Target="../ink/ink381.xml"/><Relationship Id="rId388" Type="http://schemas.openxmlformats.org/officeDocument/2006/relationships/image" Target="../media/image409.png"/><Relationship Id="rId511" Type="http://schemas.openxmlformats.org/officeDocument/2006/relationships/customXml" Target="../ink/ink491.xml"/></Relationships>
</file>

<file path=ppt/slides/_rels/slide14.xml.rels><?xml version="1.0" encoding="UTF-8" standalone="yes"?>
<Relationships xmlns="http://schemas.openxmlformats.org/package/2006/relationships"><Relationship Id="rId117" Type="http://schemas.openxmlformats.org/officeDocument/2006/relationships/image" Target="../media/image531.png"/><Relationship Id="rId299" Type="http://schemas.openxmlformats.org/officeDocument/2006/relationships/image" Target="../media/image618.png"/><Relationship Id="rId21" Type="http://schemas.openxmlformats.org/officeDocument/2006/relationships/customXml" Target="../ink/ink516.xml"/><Relationship Id="rId63" Type="http://schemas.openxmlformats.org/officeDocument/2006/relationships/customXml" Target="../ink/ink537.xml"/><Relationship Id="rId159" Type="http://schemas.openxmlformats.org/officeDocument/2006/relationships/customXml" Target="../ink/ink587.xml"/><Relationship Id="rId170" Type="http://schemas.openxmlformats.org/officeDocument/2006/relationships/image" Target="../media/image557.png"/><Relationship Id="rId226" Type="http://schemas.openxmlformats.org/officeDocument/2006/relationships/customXml" Target="../ink/ink623.xml"/><Relationship Id="rId268" Type="http://schemas.openxmlformats.org/officeDocument/2006/relationships/image" Target="../media/image603.png"/><Relationship Id="rId32" Type="http://schemas.openxmlformats.org/officeDocument/2006/relationships/image" Target="../media/image491.png"/><Relationship Id="rId74" Type="http://schemas.openxmlformats.org/officeDocument/2006/relationships/image" Target="../media/image511.png"/><Relationship Id="rId128" Type="http://schemas.openxmlformats.org/officeDocument/2006/relationships/customXml" Target="../ink/ink571.xml"/><Relationship Id="rId5" Type="http://schemas.openxmlformats.org/officeDocument/2006/relationships/diagramColors" Target="../diagrams/colors5.xml"/><Relationship Id="rId181" Type="http://schemas.openxmlformats.org/officeDocument/2006/relationships/image" Target="../media/image562.png"/><Relationship Id="rId237" Type="http://schemas.openxmlformats.org/officeDocument/2006/relationships/image" Target="../media/image588.png"/><Relationship Id="rId279" Type="http://schemas.openxmlformats.org/officeDocument/2006/relationships/customXml" Target="../ink/ink650.xml"/><Relationship Id="rId43" Type="http://schemas.openxmlformats.org/officeDocument/2006/relationships/customXml" Target="../ink/ink527.xml"/><Relationship Id="rId139" Type="http://schemas.openxmlformats.org/officeDocument/2006/relationships/image" Target="../media/image542.png"/><Relationship Id="rId290" Type="http://schemas.openxmlformats.org/officeDocument/2006/relationships/image" Target="../media/image614.png"/><Relationship Id="rId304" Type="http://schemas.openxmlformats.org/officeDocument/2006/relationships/customXml" Target="../ink/ink663.xml"/><Relationship Id="rId85" Type="http://schemas.openxmlformats.org/officeDocument/2006/relationships/customXml" Target="../ink/ink548.xml"/><Relationship Id="rId150" Type="http://schemas.openxmlformats.org/officeDocument/2006/relationships/image" Target="../media/image547.png"/><Relationship Id="rId192" Type="http://schemas.openxmlformats.org/officeDocument/2006/relationships/image" Target="../media/image567.png"/><Relationship Id="rId206" Type="http://schemas.openxmlformats.org/officeDocument/2006/relationships/customXml" Target="../ink/ink613.xml"/><Relationship Id="rId248" Type="http://schemas.openxmlformats.org/officeDocument/2006/relationships/customXml" Target="../ink/ink634.xml"/><Relationship Id="rId12" Type="http://schemas.openxmlformats.org/officeDocument/2006/relationships/image" Target="../media/image481.png"/><Relationship Id="rId108" Type="http://schemas.openxmlformats.org/officeDocument/2006/relationships/customXml" Target="../ink/ink560.xml"/><Relationship Id="rId54" Type="http://schemas.openxmlformats.org/officeDocument/2006/relationships/image" Target="../media/image501.png"/><Relationship Id="rId96" Type="http://schemas.openxmlformats.org/officeDocument/2006/relationships/customXml" Target="../ink/ink554.xml"/><Relationship Id="rId161" Type="http://schemas.openxmlformats.org/officeDocument/2006/relationships/customXml" Target="../ink/ink588.xml"/><Relationship Id="rId217" Type="http://schemas.openxmlformats.org/officeDocument/2006/relationships/image" Target="../media/image578.png"/><Relationship Id="rId259" Type="http://schemas.openxmlformats.org/officeDocument/2006/relationships/image" Target="../media/image599.png"/><Relationship Id="rId23" Type="http://schemas.openxmlformats.org/officeDocument/2006/relationships/customXml" Target="../ink/ink517.xml"/><Relationship Id="rId119" Type="http://schemas.openxmlformats.org/officeDocument/2006/relationships/image" Target="../media/image532.png"/><Relationship Id="rId270" Type="http://schemas.openxmlformats.org/officeDocument/2006/relationships/image" Target="../media/image604.png"/><Relationship Id="rId291" Type="http://schemas.openxmlformats.org/officeDocument/2006/relationships/customXml" Target="../ink/ink656.xml"/><Relationship Id="rId305" Type="http://schemas.openxmlformats.org/officeDocument/2006/relationships/image" Target="../media/image621.png"/><Relationship Id="rId44" Type="http://schemas.openxmlformats.org/officeDocument/2006/relationships/image" Target="../media/image496.png"/><Relationship Id="rId65" Type="http://schemas.openxmlformats.org/officeDocument/2006/relationships/customXml" Target="../ink/ink538.xml"/><Relationship Id="rId86" Type="http://schemas.openxmlformats.org/officeDocument/2006/relationships/customXml" Target="../ink/ink549.xml"/><Relationship Id="rId130" Type="http://schemas.openxmlformats.org/officeDocument/2006/relationships/customXml" Target="../ink/ink572.xml"/><Relationship Id="rId151" Type="http://schemas.openxmlformats.org/officeDocument/2006/relationships/customXml" Target="../ink/ink583.xml"/><Relationship Id="rId172" Type="http://schemas.openxmlformats.org/officeDocument/2006/relationships/image" Target="../media/image558.png"/><Relationship Id="rId193" Type="http://schemas.openxmlformats.org/officeDocument/2006/relationships/customXml" Target="../ink/ink605.xml"/><Relationship Id="rId207" Type="http://schemas.openxmlformats.org/officeDocument/2006/relationships/image" Target="../media/image573.png"/><Relationship Id="rId228" Type="http://schemas.openxmlformats.org/officeDocument/2006/relationships/customXml" Target="../ink/ink624.xml"/><Relationship Id="rId249" Type="http://schemas.openxmlformats.org/officeDocument/2006/relationships/image" Target="../media/image594.png"/><Relationship Id="rId13" Type="http://schemas.openxmlformats.org/officeDocument/2006/relationships/customXml" Target="../ink/ink512.xml"/><Relationship Id="rId109" Type="http://schemas.openxmlformats.org/officeDocument/2006/relationships/image" Target="../media/image528.png"/><Relationship Id="rId260" Type="http://schemas.openxmlformats.org/officeDocument/2006/relationships/customXml" Target="../ink/ink640.xml"/><Relationship Id="rId281" Type="http://schemas.openxmlformats.org/officeDocument/2006/relationships/customXml" Target="../ink/ink651.xml"/><Relationship Id="rId34" Type="http://schemas.openxmlformats.org/officeDocument/2006/relationships/image" Target="../media/image17.png"/><Relationship Id="rId55" Type="http://schemas.openxmlformats.org/officeDocument/2006/relationships/customXml" Target="../ink/ink533.xml"/><Relationship Id="rId76" Type="http://schemas.openxmlformats.org/officeDocument/2006/relationships/image" Target="../media/image512.png"/><Relationship Id="rId97" Type="http://schemas.openxmlformats.org/officeDocument/2006/relationships/image" Target="../media/image522.png"/><Relationship Id="rId120" Type="http://schemas.openxmlformats.org/officeDocument/2006/relationships/customXml" Target="../ink/ink567.xml"/><Relationship Id="rId141" Type="http://schemas.openxmlformats.org/officeDocument/2006/relationships/image" Target="../media/image543.png"/><Relationship Id="rId7" Type="http://schemas.openxmlformats.org/officeDocument/2006/relationships/customXml" Target="../ink/ink509.xml"/><Relationship Id="rId162" Type="http://schemas.openxmlformats.org/officeDocument/2006/relationships/image" Target="../media/image553.png"/><Relationship Id="rId183" Type="http://schemas.openxmlformats.org/officeDocument/2006/relationships/image" Target="../media/image563.png"/><Relationship Id="rId218" Type="http://schemas.openxmlformats.org/officeDocument/2006/relationships/customXml" Target="../ink/ink619.xml"/><Relationship Id="rId239" Type="http://schemas.openxmlformats.org/officeDocument/2006/relationships/image" Target="../media/image589.png"/><Relationship Id="rId250" Type="http://schemas.openxmlformats.org/officeDocument/2006/relationships/customXml" Target="../ink/ink635.xml"/><Relationship Id="rId271" Type="http://schemas.openxmlformats.org/officeDocument/2006/relationships/customXml" Target="../ink/ink646.xml"/><Relationship Id="rId292" Type="http://schemas.openxmlformats.org/officeDocument/2006/relationships/image" Target="../media/image615.png"/><Relationship Id="rId306" Type="http://schemas.openxmlformats.org/officeDocument/2006/relationships/customXml" Target="../ink/ink664.xml"/><Relationship Id="rId24" Type="http://schemas.openxmlformats.org/officeDocument/2006/relationships/image" Target="../media/image487.png"/><Relationship Id="rId45" Type="http://schemas.openxmlformats.org/officeDocument/2006/relationships/customXml" Target="../ink/ink528.xml"/><Relationship Id="rId66" Type="http://schemas.openxmlformats.org/officeDocument/2006/relationships/image" Target="../media/image507.png"/><Relationship Id="rId87" Type="http://schemas.openxmlformats.org/officeDocument/2006/relationships/image" Target="../media/image517.png"/><Relationship Id="rId110" Type="http://schemas.openxmlformats.org/officeDocument/2006/relationships/customXml" Target="../ink/ink561.xml"/><Relationship Id="rId131" Type="http://schemas.openxmlformats.org/officeDocument/2006/relationships/image" Target="../media/image538.png"/><Relationship Id="rId152" Type="http://schemas.openxmlformats.org/officeDocument/2006/relationships/image" Target="../media/image548.png"/><Relationship Id="rId173" Type="http://schemas.openxmlformats.org/officeDocument/2006/relationships/customXml" Target="../ink/ink594.xml"/><Relationship Id="rId194" Type="http://schemas.openxmlformats.org/officeDocument/2006/relationships/image" Target="../media/image568.png"/><Relationship Id="rId208" Type="http://schemas.openxmlformats.org/officeDocument/2006/relationships/customXml" Target="../ink/ink614.xml"/><Relationship Id="rId229" Type="http://schemas.openxmlformats.org/officeDocument/2006/relationships/image" Target="../media/image584.png"/><Relationship Id="rId240" Type="http://schemas.openxmlformats.org/officeDocument/2006/relationships/customXml" Target="../ink/ink630.xml"/><Relationship Id="rId261" Type="http://schemas.openxmlformats.org/officeDocument/2006/relationships/image" Target="../media/image600.png"/><Relationship Id="rId14" Type="http://schemas.openxmlformats.org/officeDocument/2006/relationships/image" Target="../media/image482.png"/><Relationship Id="rId35" Type="http://schemas.openxmlformats.org/officeDocument/2006/relationships/customXml" Target="../ink/ink523.xml"/><Relationship Id="rId56" Type="http://schemas.openxmlformats.org/officeDocument/2006/relationships/image" Target="../media/image502.png"/><Relationship Id="rId77" Type="http://schemas.openxmlformats.org/officeDocument/2006/relationships/customXml" Target="../ink/ink544.xml"/><Relationship Id="rId100" Type="http://schemas.openxmlformats.org/officeDocument/2006/relationships/customXml" Target="../ink/ink556.xml"/><Relationship Id="rId282" Type="http://schemas.openxmlformats.org/officeDocument/2006/relationships/image" Target="../media/image610.png"/><Relationship Id="rId8" Type="http://schemas.openxmlformats.org/officeDocument/2006/relationships/image" Target="../media/image479.png"/><Relationship Id="rId98" Type="http://schemas.openxmlformats.org/officeDocument/2006/relationships/customXml" Target="../ink/ink555.xml"/><Relationship Id="rId121" Type="http://schemas.openxmlformats.org/officeDocument/2006/relationships/image" Target="../media/image533.png"/><Relationship Id="rId142" Type="http://schemas.openxmlformats.org/officeDocument/2006/relationships/customXml" Target="../ink/ink578.xml"/><Relationship Id="rId163" Type="http://schemas.openxmlformats.org/officeDocument/2006/relationships/customXml" Target="../ink/ink589.xml"/><Relationship Id="rId184" Type="http://schemas.openxmlformats.org/officeDocument/2006/relationships/customXml" Target="../ink/ink600.xml"/><Relationship Id="rId219" Type="http://schemas.openxmlformats.org/officeDocument/2006/relationships/image" Target="../media/image579.png"/><Relationship Id="rId230" Type="http://schemas.openxmlformats.org/officeDocument/2006/relationships/customXml" Target="../ink/ink625.xml"/><Relationship Id="rId251" Type="http://schemas.openxmlformats.org/officeDocument/2006/relationships/image" Target="../media/image595.png"/><Relationship Id="rId25" Type="http://schemas.openxmlformats.org/officeDocument/2006/relationships/customXml" Target="../ink/ink518.xml"/><Relationship Id="rId46" Type="http://schemas.openxmlformats.org/officeDocument/2006/relationships/image" Target="../media/image497.png"/><Relationship Id="rId67" Type="http://schemas.openxmlformats.org/officeDocument/2006/relationships/customXml" Target="../ink/ink539.xml"/><Relationship Id="rId272" Type="http://schemas.openxmlformats.org/officeDocument/2006/relationships/image" Target="../media/image605.png"/><Relationship Id="rId293" Type="http://schemas.openxmlformats.org/officeDocument/2006/relationships/customXml" Target="../ink/ink657.xml"/><Relationship Id="rId307" Type="http://schemas.openxmlformats.org/officeDocument/2006/relationships/image" Target="../media/image622.png"/><Relationship Id="rId88" Type="http://schemas.openxmlformats.org/officeDocument/2006/relationships/customXml" Target="../ink/ink550.xml"/><Relationship Id="rId111" Type="http://schemas.openxmlformats.org/officeDocument/2006/relationships/customXml" Target="../ink/ink562.xml"/><Relationship Id="rId132" Type="http://schemas.openxmlformats.org/officeDocument/2006/relationships/customXml" Target="../ink/ink573.xml"/><Relationship Id="rId153" Type="http://schemas.openxmlformats.org/officeDocument/2006/relationships/customXml" Target="../ink/ink584.xml"/><Relationship Id="rId174" Type="http://schemas.openxmlformats.org/officeDocument/2006/relationships/image" Target="../media/image559.png"/><Relationship Id="rId195" Type="http://schemas.openxmlformats.org/officeDocument/2006/relationships/customXml" Target="../ink/ink606.xml"/><Relationship Id="rId209" Type="http://schemas.openxmlformats.org/officeDocument/2006/relationships/image" Target="../media/image574.png"/><Relationship Id="rId220" Type="http://schemas.openxmlformats.org/officeDocument/2006/relationships/customXml" Target="../ink/ink620.xml"/><Relationship Id="rId241" Type="http://schemas.openxmlformats.org/officeDocument/2006/relationships/image" Target="../media/image590.png"/><Relationship Id="rId15" Type="http://schemas.openxmlformats.org/officeDocument/2006/relationships/customXml" Target="../ink/ink513.xml"/><Relationship Id="rId36" Type="http://schemas.openxmlformats.org/officeDocument/2006/relationships/image" Target="../media/image492.png"/><Relationship Id="rId57" Type="http://schemas.openxmlformats.org/officeDocument/2006/relationships/customXml" Target="../ink/ink534.xml"/><Relationship Id="rId262" Type="http://schemas.openxmlformats.org/officeDocument/2006/relationships/customXml" Target="../ink/ink641.xml"/><Relationship Id="rId283" Type="http://schemas.openxmlformats.org/officeDocument/2006/relationships/customXml" Target="../ink/ink652.xml"/><Relationship Id="rId78" Type="http://schemas.openxmlformats.org/officeDocument/2006/relationships/image" Target="../media/image513.png"/><Relationship Id="rId99" Type="http://schemas.openxmlformats.org/officeDocument/2006/relationships/image" Target="../media/image523.png"/><Relationship Id="rId101" Type="http://schemas.openxmlformats.org/officeDocument/2006/relationships/image" Target="../media/image524.png"/><Relationship Id="rId122" Type="http://schemas.openxmlformats.org/officeDocument/2006/relationships/customXml" Target="../ink/ink568.xml"/><Relationship Id="rId143" Type="http://schemas.openxmlformats.org/officeDocument/2006/relationships/image" Target="../media/image544.png"/><Relationship Id="rId164" Type="http://schemas.openxmlformats.org/officeDocument/2006/relationships/image" Target="../media/image554.png"/><Relationship Id="rId185" Type="http://schemas.openxmlformats.org/officeDocument/2006/relationships/image" Target="../media/image564.png"/><Relationship Id="rId9" Type="http://schemas.openxmlformats.org/officeDocument/2006/relationships/customXml" Target="../ink/ink510.xml"/><Relationship Id="rId210" Type="http://schemas.openxmlformats.org/officeDocument/2006/relationships/customXml" Target="../ink/ink615.xml"/><Relationship Id="rId26" Type="http://schemas.openxmlformats.org/officeDocument/2006/relationships/image" Target="../media/image488.png"/><Relationship Id="rId231" Type="http://schemas.openxmlformats.org/officeDocument/2006/relationships/image" Target="../media/image585.png"/><Relationship Id="rId252" Type="http://schemas.openxmlformats.org/officeDocument/2006/relationships/customXml" Target="../ink/ink636.xml"/><Relationship Id="rId273" Type="http://schemas.openxmlformats.org/officeDocument/2006/relationships/customXml" Target="../ink/ink647.xml"/><Relationship Id="rId294" Type="http://schemas.openxmlformats.org/officeDocument/2006/relationships/customXml" Target="../ink/ink658.xml"/><Relationship Id="rId47" Type="http://schemas.openxmlformats.org/officeDocument/2006/relationships/customXml" Target="../ink/ink529.xml"/><Relationship Id="rId68" Type="http://schemas.openxmlformats.org/officeDocument/2006/relationships/image" Target="../media/image508.png"/><Relationship Id="rId89" Type="http://schemas.openxmlformats.org/officeDocument/2006/relationships/image" Target="../media/image518.png"/><Relationship Id="rId112" Type="http://schemas.openxmlformats.org/officeDocument/2006/relationships/image" Target="../media/image529.png"/><Relationship Id="rId133" Type="http://schemas.openxmlformats.org/officeDocument/2006/relationships/image" Target="../media/image539.png"/><Relationship Id="rId154" Type="http://schemas.openxmlformats.org/officeDocument/2006/relationships/image" Target="../media/image549.png"/><Relationship Id="rId175" Type="http://schemas.openxmlformats.org/officeDocument/2006/relationships/customXml" Target="../ink/ink595.xml"/><Relationship Id="rId196" Type="http://schemas.openxmlformats.org/officeDocument/2006/relationships/image" Target="../media/image569.png"/><Relationship Id="rId200" Type="http://schemas.openxmlformats.org/officeDocument/2006/relationships/customXml" Target="../ink/ink609.xml"/><Relationship Id="rId16" Type="http://schemas.openxmlformats.org/officeDocument/2006/relationships/image" Target="../media/image483.png"/><Relationship Id="rId221" Type="http://schemas.openxmlformats.org/officeDocument/2006/relationships/image" Target="../media/image580.png"/><Relationship Id="rId242" Type="http://schemas.openxmlformats.org/officeDocument/2006/relationships/customXml" Target="../ink/ink631.xml"/><Relationship Id="rId263" Type="http://schemas.openxmlformats.org/officeDocument/2006/relationships/image" Target="../media/image601.png"/><Relationship Id="rId284" Type="http://schemas.openxmlformats.org/officeDocument/2006/relationships/image" Target="../media/image611.png"/><Relationship Id="rId37" Type="http://schemas.openxmlformats.org/officeDocument/2006/relationships/customXml" Target="../ink/ink524.xml"/><Relationship Id="rId58" Type="http://schemas.openxmlformats.org/officeDocument/2006/relationships/image" Target="../media/image503.png"/><Relationship Id="rId79" Type="http://schemas.openxmlformats.org/officeDocument/2006/relationships/customXml" Target="../ink/ink545.xml"/><Relationship Id="rId102" Type="http://schemas.openxmlformats.org/officeDocument/2006/relationships/customXml" Target="../ink/ink557.xml"/><Relationship Id="rId123" Type="http://schemas.openxmlformats.org/officeDocument/2006/relationships/image" Target="../media/image534.png"/><Relationship Id="rId144" Type="http://schemas.openxmlformats.org/officeDocument/2006/relationships/customXml" Target="../ink/ink579.xml"/><Relationship Id="rId90" Type="http://schemas.openxmlformats.org/officeDocument/2006/relationships/customXml" Target="../ink/ink551.xml"/><Relationship Id="rId165" Type="http://schemas.openxmlformats.org/officeDocument/2006/relationships/customXml" Target="../ink/ink590.xml"/><Relationship Id="rId186" Type="http://schemas.openxmlformats.org/officeDocument/2006/relationships/customXml" Target="../ink/ink601.xml"/><Relationship Id="rId211" Type="http://schemas.openxmlformats.org/officeDocument/2006/relationships/image" Target="../media/image575.png"/><Relationship Id="rId232" Type="http://schemas.openxmlformats.org/officeDocument/2006/relationships/customXml" Target="../ink/ink626.xml"/><Relationship Id="rId253" Type="http://schemas.openxmlformats.org/officeDocument/2006/relationships/image" Target="../media/image596.png"/><Relationship Id="rId274" Type="http://schemas.openxmlformats.org/officeDocument/2006/relationships/image" Target="../media/image606.png"/><Relationship Id="rId295" Type="http://schemas.openxmlformats.org/officeDocument/2006/relationships/image" Target="../media/image616.png"/><Relationship Id="rId27" Type="http://schemas.openxmlformats.org/officeDocument/2006/relationships/customXml" Target="../ink/ink519.xml"/><Relationship Id="rId48" Type="http://schemas.openxmlformats.org/officeDocument/2006/relationships/image" Target="../media/image498.png"/><Relationship Id="rId69" Type="http://schemas.openxmlformats.org/officeDocument/2006/relationships/customXml" Target="../ink/ink540.xml"/><Relationship Id="rId113" Type="http://schemas.openxmlformats.org/officeDocument/2006/relationships/customXml" Target="../ink/ink563.xml"/><Relationship Id="rId134" Type="http://schemas.openxmlformats.org/officeDocument/2006/relationships/customXml" Target="../ink/ink574.xml"/><Relationship Id="rId80" Type="http://schemas.openxmlformats.org/officeDocument/2006/relationships/image" Target="../media/image514.png"/><Relationship Id="rId155" Type="http://schemas.openxmlformats.org/officeDocument/2006/relationships/customXml" Target="../ink/ink585.xml"/><Relationship Id="rId176" Type="http://schemas.openxmlformats.org/officeDocument/2006/relationships/image" Target="../media/image560.png"/><Relationship Id="rId197" Type="http://schemas.openxmlformats.org/officeDocument/2006/relationships/customXml" Target="../ink/ink607.xml"/><Relationship Id="rId201" Type="http://schemas.openxmlformats.org/officeDocument/2006/relationships/image" Target="../media/image571.png"/><Relationship Id="rId222" Type="http://schemas.openxmlformats.org/officeDocument/2006/relationships/customXml" Target="../ink/ink621.xml"/><Relationship Id="rId243" Type="http://schemas.openxmlformats.org/officeDocument/2006/relationships/image" Target="../media/image591.png"/><Relationship Id="rId264" Type="http://schemas.openxmlformats.org/officeDocument/2006/relationships/customXml" Target="../ink/ink642.xml"/><Relationship Id="rId285" Type="http://schemas.openxmlformats.org/officeDocument/2006/relationships/customXml" Target="../ink/ink653.xml"/><Relationship Id="rId17" Type="http://schemas.openxmlformats.org/officeDocument/2006/relationships/customXml" Target="../ink/ink514.xml"/><Relationship Id="rId38" Type="http://schemas.openxmlformats.org/officeDocument/2006/relationships/image" Target="../media/image493.png"/><Relationship Id="rId59" Type="http://schemas.openxmlformats.org/officeDocument/2006/relationships/customXml" Target="../ink/ink535.xml"/><Relationship Id="rId103" Type="http://schemas.openxmlformats.org/officeDocument/2006/relationships/image" Target="../media/image525.png"/><Relationship Id="rId124" Type="http://schemas.openxmlformats.org/officeDocument/2006/relationships/customXml" Target="../ink/ink569.xml"/><Relationship Id="rId70" Type="http://schemas.openxmlformats.org/officeDocument/2006/relationships/image" Target="../media/image509.png"/><Relationship Id="rId91" Type="http://schemas.openxmlformats.org/officeDocument/2006/relationships/image" Target="../media/image519.png"/><Relationship Id="rId145" Type="http://schemas.openxmlformats.org/officeDocument/2006/relationships/image" Target="../media/image545.png"/><Relationship Id="rId166" Type="http://schemas.openxmlformats.org/officeDocument/2006/relationships/image" Target="../media/image555.png"/><Relationship Id="rId187" Type="http://schemas.openxmlformats.org/officeDocument/2006/relationships/image" Target="../media/image565.png"/><Relationship Id="rId1" Type="http://schemas.openxmlformats.org/officeDocument/2006/relationships/slideLayout" Target="../slideLayouts/slideLayout2.xml"/><Relationship Id="rId212" Type="http://schemas.openxmlformats.org/officeDocument/2006/relationships/customXml" Target="../ink/ink616.xml"/><Relationship Id="rId233" Type="http://schemas.openxmlformats.org/officeDocument/2006/relationships/image" Target="../media/image586.png"/><Relationship Id="rId254" Type="http://schemas.openxmlformats.org/officeDocument/2006/relationships/customXml" Target="../ink/ink637.xml"/><Relationship Id="rId28" Type="http://schemas.openxmlformats.org/officeDocument/2006/relationships/image" Target="../media/image489.png"/><Relationship Id="rId49" Type="http://schemas.openxmlformats.org/officeDocument/2006/relationships/customXml" Target="../ink/ink530.xml"/><Relationship Id="rId114" Type="http://schemas.openxmlformats.org/officeDocument/2006/relationships/image" Target="../media/image530.png"/><Relationship Id="rId275" Type="http://schemas.openxmlformats.org/officeDocument/2006/relationships/customXml" Target="../ink/ink648.xml"/><Relationship Id="rId296" Type="http://schemas.openxmlformats.org/officeDocument/2006/relationships/customXml" Target="../ink/ink659.xml"/><Relationship Id="rId300" Type="http://schemas.openxmlformats.org/officeDocument/2006/relationships/customXml" Target="../ink/ink661.xml"/><Relationship Id="rId60" Type="http://schemas.openxmlformats.org/officeDocument/2006/relationships/image" Target="../media/image504.png"/><Relationship Id="rId81" Type="http://schemas.openxmlformats.org/officeDocument/2006/relationships/customXml" Target="../ink/ink546.xml"/><Relationship Id="rId135" Type="http://schemas.openxmlformats.org/officeDocument/2006/relationships/image" Target="../media/image540.png"/><Relationship Id="rId156" Type="http://schemas.openxmlformats.org/officeDocument/2006/relationships/image" Target="../media/image550.png"/><Relationship Id="rId177" Type="http://schemas.openxmlformats.org/officeDocument/2006/relationships/customXml" Target="../ink/ink596.xml"/><Relationship Id="rId198" Type="http://schemas.openxmlformats.org/officeDocument/2006/relationships/customXml" Target="../ink/ink608.xml"/><Relationship Id="rId202" Type="http://schemas.openxmlformats.org/officeDocument/2006/relationships/customXml" Target="../ink/ink610.xml"/><Relationship Id="rId223" Type="http://schemas.openxmlformats.org/officeDocument/2006/relationships/image" Target="../media/image581.png"/><Relationship Id="rId244" Type="http://schemas.openxmlformats.org/officeDocument/2006/relationships/customXml" Target="../ink/ink632.xml"/><Relationship Id="rId18" Type="http://schemas.openxmlformats.org/officeDocument/2006/relationships/image" Target="../media/image484.png"/><Relationship Id="rId39" Type="http://schemas.openxmlformats.org/officeDocument/2006/relationships/customXml" Target="../ink/ink525.xml"/><Relationship Id="rId265" Type="http://schemas.openxmlformats.org/officeDocument/2006/relationships/image" Target="../media/image602.png"/><Relationship Id="rId286" Type="http://schemas.openxmlformats.org/officeDocument/2006/relationships/image" Target="../media/image612.png"/><Relationship Id="rId50" Type="http://schemas.openxmlformats.org/officeDocument/2006/relationships/image" Target="../media/image499.png"/><Relationship Id="rId104" Type="http://schemas.openxmlformats.org/officeDocument/2006/relationships/customXml" Target="../ink/ink558.xml"/><Relationship Id="rId125" Type="http://schemas.openxmlformats.org/officeDocument/2006/relationships/image" Target="../media/image535.png"/><Relationship Id="rId146" Type="http://schemas.openxmlformats.org/officeDocument/2006/relationships/customXml" Target="../ink/ink580.xml"/><Relationship Id="rId167" Type="http://schemas.openxmlformats.org/officeDocument/2006/relationships/customXml" Target="../ink/ink591.xml"/><Relationship Id="rId188" Type="http://schemas.openxmlformats.org/officeDocument/2006/relationships/customXml" Target="../ink/ink602.xml"/><Relationship Id="rId71" Type="http://schemas.openxmlformats.org/officeDocument/2006/relationships/customXml" Target="../ink/ink541.xml"/><Relationship Id="rId92" Type="http://schemas.openxmlformats.org/officeDocument/2006/relationships/customXml" Target="../ink/ink552.xml"/><Relationship Id="rId213" Type="http://schemas.openxmlformats.org/officeDocument/2006/relationships/image" Target="../media/image576.png"/><Relationship Id="rId234" Type="http://schemas.openxmlformats.org/officeDocument/2006/relationships/customXml" Target="../ink/ink627.xml"/><Relationship Id="rId2" Type="http://schemas.openxmlformats.org/officeDocument/2006/relationships/diagramData" Target="../diagrams/data5.xml"/><Relationship Id="rId29" Type="http://schemas.openxmlformats.org/officeDocument/2006/relationships/customXml" Target="../ink/ink520.xml"/><Relationship Id="rId255" Type="http://schemas.openxmlformats.org/officeDocument/2006/relationships/image" Target="../media/image597.png"/><Relationship Id="rId276" Type="http://schemas.openxmlformats.org/officeDocument/2006/relationships/image" Target="../media/image607.png"/><Relationship Id="rId297" Type="http://schemas.openxmlformats.org/officeDocument/2006/relationships/image" Target="../media/image617.png"/><Relationship Id="rId40" Type="http://schemas.openxmlformats.org/officeDocument/2006/relationships/image" Target="../media/image494.png"/><Relationship Id="rId115" Type="http://schemas.openxmlformats.org/officeDocument/2006/relationships/customXml" Target="../ink/ink564.xml"/><Relationship Id="rId136" Type="http://schemas.openxmlformats.org/officeDocument/2006/relationships/customXml" Target="../ink/ink575.xml"/><Relationship Id="rId157" Type="http://schemas.openxmlformats.org/officeDocument/2006/relationships/customXml" Target="../ink/ink586.xml"/><Relationship Id="rId178" Type="http://schemas.openxmlformats.org/officeDocument/2006/relationships/customXml" Target="../ink/ink597.xml"/><Relationship Id="rId301" Type="http://schemas.openxmlformats.org/officeDocument/2006/relationships/image" Target="../media/image619.png"/><Relationship Id="rId61" Type="http://schemas.openxmlformats.org/officeDocument/2006/relationships/customXml" Target="../ink/ink536.xml"/><Relationship Id="rId82" Type="http://schemas.openxmlformats.org/officeDocument/2006/relationships/image" Target="../media/image515.png"/><Relationship Id="rId199" Type="http://schemas.openxmlformats.org/officeDocument/2006/relationships/image" Target="../media/image570.png"/><Relationship Id="rId203" Type="http://schemas.openxmlformats.org/officeDocument/2006/relationships/image" Target="../media/image572.png"/><Relationship Id="rId19" Type="http://schemas.openxmlformats.org/officeDocument/2006/relationships/customXml" Target="../ink/ink515.xml"/><Relationship Id="rId224" Type="http://schemas.openxmlformats.org/officeDocument/2006/relationships/customXml" Target="../ink/ink622.xml"/><Relationship Id="rId245" Type="http://schemas.openxmlformats.org/officeDocument/2006/relationships/image" Target="../media/image592.png"/><Relationship Id="rId266" Type="http://schemas.openxmlformats.org/officeDocument/2006/relationships/customXml" Target="../ink/ink643.xml"/><Relationship Id="rId287" Type="http://schemas.openxmlformats.org/officeDocument/2006/relationships/customXml" Target="../ink/ink654.xml"/><Relationship Id="rId30" Type="http://schemas.openxmlformats.org/officeDocument/2006/relationships/image" Target="../media/image490.png"/><Relationship Id="rId105" Type="http://schemas.openxmlformats.org/officeDocument/2006/relationships/image" Target="../media/image526.png"/><Relationship Id="rId126" Type="http://schemas.openxmlformats.org/officeDocument/2006/relationships/customXml" Target="../ink/ink570.xml"/><Relationship Id="rId147" Type="http://schemas.openxmlformats.org/officeDocument/2006/relationships/image" Target="../media/image546.png"/><Relationship Id="rId168" Type="http://schemas.openxmlformats.org/officeDocument/2006/relationships/image" Target="../media/image556.png"/><Relationship Id="rId51" Type="http://schemas.openxmlformats.org/officeDocument/2006/relationships/customXml" Target="../ink/ink531.xml"/><Relationship Id="rId72" Type="http://schemas.openxmlformats.org/officeDocument/2006/relationships/image" Target="../media/image510.png"/><Relationship Id="rId93" Type="http://schemas.openxmlformats.org/officeDocument/2006/relationships/image" Target="../media/image520.png"/><Relationship Id="rId189" Type="http://schemas.openxmlformats.org/officeDocument/2006/relationships/image" Target="../media/image566.png"/><Relationship Id="rId3" Type="http://schemas.openxmlformats.org/officeDocument/2006/relationships/diagramLayout" Target="../diagrams/layout5.xml"/><Relationship Id="rId214" Type="http://schemas.openxmlformats.org/officeDocument/2006/relationships/customXml" Target="../ink/ink617.xml"/><Relationship Id="rId235" Type="http://schemas.openxmlformats.org/officeDocument/2006/relationships/image" Target="../media/image587.png"/><Relationship Id="rId256" Type="http://schemas.openxmlformats.org/officeDocument/2006/relationships/customXml" Target="../ink/ink638.xml"/><Relationship Id="rId277" Type="http://schemas.openxmlformats.org/officeDocument/2006/relationships/customXml" Target="../ink/ink649.xml"/><Relationship Id="rId298" Type="http://schemas.openxmlformats.org/officeDocument/2006/relationships/customXml" Target="../ink/ink660.xml"/><Relationship Id="rId116" Type="http://schemas.openxmlformats.org/officeDocument/2006/relationships/customXml" Target="../ink/ink565.xml"/><Relationship Id="rId137" Type="http://schemas.openxmlformats.org/officeDocument/2006/relationships/image" Target="../media/image541.png"/><Relationship Id="rId158" Type="http://schemas.openxmlformats.org/officeDocument/2006/relationships/image" Target="../media/image551.png"/><Relationship Id="rId302" Type="http://schemas.openxmlformats.org/officeDocument/2006/relationships/customXml" Target="../ink/ink662.xml"/><Relationship Id="rId20" Type="http://schemas.openxmlformats.org/officeDocument/2006/relationships/image" Target="../media/image485.png"/><Relationship Id="rId41" Type="http://schemas.openxmlformats.org/officeDocument/2006/relationships/customXml" Target="../ink/ink526.xml"/><Relationship Id="rId62" Type="http://schemas.openxmlformats.org/officeDocument/2006/relationships/image" Target="../media/image505.png"/><Relationship Id="rId83" Type="http://schemas.openxmlformats.org/officeDocument/2006/relationships/customXml" Target="../ink/ink547.xml"/><Relationship Id="rId179" Type="http://schemas.openxmlformats.org/officeDocument/2006/relationships/image" Target="../media/image561.png"/><Relationship Id="rId190" Type="http://schemas.openxmlformats.org/officeDocument/2006/relationships/customXml" Target="../ink/ink603.xml"/><Relationship Id="rId204" Type="http://schemas.openxmlformats.org/officeDocument/2006/relationships/customXml" Target="../ink/ink611.xml"/><Relationship Id="rId225" Type="http://schemas.openxmlformats.org/officeDocument/2006/relationships/image" Target="../media/image582.png"/><Relationship Id="rId246" Type="http://schemas.openxmlformats.org/officeDocument/2006/relationships/customXml" Target="../ink/ink633.xml"/><Relationship Id="rId267" Type="http://schemas.openxmlformats.org/officeDocument/2006/relationships/customXml" Target="../ink/ink644.xml"/><Relationship Id="rId288" Type="http://schemas.openxmlformats.org/officeDocument/2006/relationships/image" Target="../media/image613.png"/><Relationship Id="rId106" Type="http://schemas.openxmlformats.org/officeDocument/2006/relationships/customXml" Target="../ink/ink559.xml"/><Relationship Id="rId127" Type="http://schemas.openxmlformats.org/officeDocument/2006/relationships/image" Target="../media/image536.png"/><Relationship Id="rId10" Type="http://schemas.openxmlformats.org/officeDocument/2006/relationships/image" Target="../media/image480.png"/><Relationship Id="rId31" Type="http://schemas.openxmlformats.org/officeDocument/2006/relationships/customXml" Target="../ink/ink521.xml"/><Relationship Id="rId52" Type="http://schemas.openxmlformats.org/officeDocument/2006/relationships/image" Target="../media/image500.png"/><Relationship Id="rId73" Type="http://schemas.openxmlformats.org/officeDocument/2006/relationships/customXml" Target="../ink/ink542.xml"/><Relationship Id="rId94" Type="http://schemas.openxmlformats.org/officeDocument/2006/relationships/customXml" Target="../ink/ink553.xml"/><Relationship Id="rId148" Type="http://schemas.openxmlformats.org/officeDocument/2006/relationships/customXml" Target="../ink/ink581.xml"/><Relationship Id="rId169" Type="http://schemas.openxmlformats.org/officeDocument/2006/relationships/customXml" Target="../ink/ink592.xml"/><Relationship Id="rId4" Type="http://schemas.openxmlformats.org/officeDocument/2006/relationships/diagramQuickStyle" Target="../diagrams/quickStyle5.xml"/><Relationship Id="rId180" Type="http://schemas.openxmlformats.org/officeDocument/2006/relationships/customXml" Target="../ink/ink598.xml"/><Relationship Id="rId215" Type="http://schemas.openxmlformats.org/officeDocument/2006/relationships/image" Target="../media/image577.png"/><Relationship Id="rId236" Type="http://schemas.openxmlformats.org/officeDocument/2006/relationships/customXml" Target="../ink/ink628.xml"/><Relationship Id="rId257" Type="http://schemas.openxmlformats.org/officeDocument/2006/relationships/image" Target="../media/image598.png"/><Relationship Id="rId278" Type="http://schemas.openxmlformats.org/officeDocument/2006/relationships/image" Target="../media/image608.png"/><Relationship Id="rId303" Type="http://schemas.openxmlformats.org/officeDocument/2006/relationships/image" Target="../media/image620.png"/><Relationship Id="rId42" Type="http://schemas.openxmlformats.org/officeDocument/2006/relationships/image" Target="../media/image495.png"/><Relationship Id="rId84" Type="http://schemas.openxmlformats.org/officeDocument/2006/relationships/image" Target="../media/image516.png"/><Relationship Id="rId138" Type="http://schemas.openxmlformats.org/officeDocument/2006/relationships/customXml" Target="../ink/ink576.xml"/><Relationship Id="rId191" Type="http://schemas.openxmlformats.org/officeDocument/2006/relationships/customXml" Target="../ink/ink604.xml"/><Relationship Id="rId205" Type="http://schemas.openxmlformats.org/officeDocument/2006/relationships/customXml" Target="../ink/ink612.xml"/><Relationship Id="rId247" Type="http://schemas.openxmlformats.org/officeDocument/2006/relationships/image" Target="../media/image593.png"/><Relationship Id="rId107" Type="http://schemas.openxmlformats.org/officeDocument/2006/relationships/image" Target="../media/image527.png"/><Relationship Id="rId289" Type="http://schemas.openxmlformats.org/officeDocument/2006/relationships/customXml" Target="../ink/ink655.xml"/><Relationship Id="rId11" Type="http://schemas.openxmlformats.org/officeDocument/2006/relationships/customXml" Target="../ink/ink511.xml"/><Relationship Id="rId53" Type="http://schemas.openxmlformats.org/officeDocument/2006/relationships/customXml" Target="../ink/ink532.xml"/><Relationship Id="rId149" Type="http://schemas.openxmlformats.org/officeDocument/2006/relationships/customXml" Target="../ink/ink582.xml"/><Relationship Id="rId95" Type="http://schemas.openxmlformats.org/officeDocument/2006/relationships/image" Target="../media/image521.png"/><Relationship Id="rId160" Type="http://schemas.openxmlformats.org/officeDocument/2006/relationships/image" Target="../media/image552.png"/><Relationship Id="rId216" Type="http://schemas.openxmlformats.org/officeDocument/2006/relationships/customXml" Target="../ink/ink618.xml"/><Relationship Id="rId258" Type="http://schemas.openxmlformats.org/officeDocument/2006/relationships/customXml" Target="../ink/ink639.xml"/><Relationship Id="rId22" Type="http://schemas.openxmlformats.org/officeDocument/2006/relationships/image" Target="../media/image486.png"/><Relationship Id="rId64" Type="http://schemas.openxmlformats.org/officeDocument/2006/relationships/image" Target="../media/image506.png"/><Relationship Id="rId118" Type="http://schemas.openxmlformats.org/officeDocument/2006/relationships/customXml" Target="../ink/ink566.xml"/><Relationship Id="rId171" Type="http://schemas.openxmlformats.org/officeDocument/2006/relationships/customXml" Target="../ink/ink593.xml"/><Relationship Id="rId227" Type="http://schemas.openxmlformats.org/officeDocument/2006/relationships/image" Target="../media/image583.png"/><Relationship Id="rId269" Type="http://schemas.openxmlformats.org/officeDocument/2006/relationships/customXml" Target="../ink/ink645.xml"/><Relationship Id="rId33" Type="http://schemas.openxmlformats.org/officeDocument/2006/relationships/customXml" Target="../ink/ink522.xml"/><Relationship Id="rId129" Type="http://schemas.openxmlformats.org/officeDocument/2006/relationships/image" Target="../media/image537.png"/><Relationship Id="rId280" Type="http://schemas.openxmlformats.org/officeDocument/2006/relationships/image" Target="../media/image609.png"/><Relationship Id="rId75" Type="http://schemas.openxmlformats.org/officeDocument/2006/relationships/customXml" Target="../ink/ink543.xml"/><Relationship Id="rId140" Type="http://schemas.openxmlformats.org/officeDocument/2006/relationships/customXml" Target="../ink/ink577.xml"/><Relationship Id="rId182" Type="http://schemas.openxmlformats.org/officeDocument/2006/relationships/customXml" Target="../ink/ink599.xml"/><Relationship Id="rId6" Type="http://schemas.microsoft.com/office/2007/relationships/diagramDrawing" Target="../diagrams/drawing5.xml"/><Relationship Id="rId238" Type="http://schemas.openxmlformats.org/officeDocument/2006/relationships/customXml" Target="../ink/ink629.xml"/></Relationships>
</file>

<file path=ppt/slides/_rels/slide15.xml.rels><?xml version="1.0" encoding="UTF-8" standalone="yes"?>
<Relationships xmlns="http://schemas.openxmlformats.org/package/2006/relationships"><Relationship Id="rId117" Type="http://schemas.openxmlformats.org/officeDocument/2006/relationships/customXml" Target="../ink/ink725.xml"/><Relationship Id="rId21" Type="http://schemas.openxmlformats.org/officeDocument/2006/relationships/customXml" Target="../ink/ink674.xml"/><Relationship Id="rId42" Type="http://schemas.openxmlformats.org/officeDocument/2006/relationships/image" Target="../media/image641.png"/><Relationship Id="rId63" Type="http://schemas.openxmlformats.org/officeDocument/2006/relationships/image" Target="../media/image650.png"/><Relationship Id="rId84" Type="http://schemas.openxmlformats.org/officeDocument/2006/relationships/customXml" Target="../ink/ink708.xml"/><Relationship Id="rId138" Type="http://schemas.openxmlformats.org/officeDocument/2006/relationships/customXml" Target="../ink/ink736.xml"/><Relationship Id="rId159" Type="http://schemas.openxmlformats.org/officeDocument/2006/relationships/customXml" Target="../ink/ink747.xml"/><Relationship Id="rId170" Type="http://schemas.openxmlformats.org/officeDocument/2006/relationships/customXml" Target="../ink/ink753.xml"/><Relationship Id="rId191" Type="http://schemas.openxmlformats.org/officeDocument/2006/relationships/customXml" Target="../ink/ink764.xml"/><Relationship Id="rId107" Type="http://schemas.openxmlformats.org/officeDocument/2006/relationships/customXml" Target="../ink/ink720.xml"/><Relationship Id="rId11" Type="http://schemas.openxmlformats.org/officeDocument/2006/relationships/customXml" Target="../ink/ink669.xml"/><Relationship Id="rId32" Type="http://schemas.openxmlformats.org/officeDocument/2006/relationships/customXml" Target="../ink/ink680.xml"/><Relationship Id="rId53" Type="http://schemas.openxmlformats.org/officeDocument/2006/relationships/image" Target="../media/image646.png"/><Relationship Id="rId74" Type="http://schemas.openxmlformats.org/officeDocument/2006/relationships/customXml" Target="../ink/ink703.xml"/><Relationship Id="rId128" Type="http://schemas.openxmlformats.org/officeDocument/2006/relationships/customXml" Target="../ink/ink731.xml"/><Relationship Id="rId149" Type="http://schemas.openxmlformats.org/officeDocument/2006/relationships/image" Target="../media/image692.png"/><Relationship Id="rId5" Type="http://schemas.openxmlformats.org/officeDocument/2006/relationships/customXml" Target="../ink/ink666.xml"/><Relationship Id="rId95" Type="http://schemas.openxmlformats.org/officeDocument/2006/relationships/customXml" Target="../ink/ink714.xml"/><Relationship Id="rId160" Type="http://schemas.openxmlformats.org/officeDocument/2006/relationships/image" Target="../media/image697.png"/><Relationship Id="rId181" Type="http://schemas.openxmlformats.org/officeDocument/2006/relationships/image" Target="../media/image707.png"/><Relationship Id="rId22" Type="http://schemas.openxmlformats.org/officeDocument/2006/relationships/image" Target="../media/image632.png"/><Relationship Id="rId43" Type="http://schemas.openxmlformats.org/officeDocument/2006/relationships/customXml" Target="../ink/ink686.xml"/><Relationship Id="rId64" Type="http://schemas.openxmlformats.org/officeDocument/2006/relationships/customXml" Target="../ink/ink698.xml"/><Relationship Id="rId118" Type="http://schemas.openxmlformats.org/officeDocument/2006/relationships/image" Target="../media/image677.png"/><Relationship Id="rId139" Type="http://schemas.openxmlformats.org/officeDocument/2006/relationships/image" Target="../media/image687.png"/><Relationship Id="rId85" Type="http://schemas.openxmlformats.org/officeDocument/2006/relationships/customXml" Target="../ink/ink709.xml"/><Relationship Id="rId150" Type="http://schemas.openxmlformats.org/officeDocument/2006/relationships/customXml" Target="../ink/ink742.xml"/><Relationship Id="rId171" Type="http://schemas.openxmlformats.org/officeDocument/2006/relationships/image" Target="../media/image702.png"/><Relationship Id="rId192" Type="http://schemas.openxmlformats.org/officeDocument/2006/relationships/image" Target="../media/image712.png"/><Relationship Id="rId12" Type="http://schemas.openxmlformats.org/officeDocument/2006/relationships/image" Target="../media/image628.png"/><Relationship Id="rId33" Type="http://schemas.openxmlformats.org/officeDocument/2006/relationships/image" Target="../media/image637.png"/><Relationship Id="rId108" Type="http://schemas.openxmlformats.org/officeDocument/2006/relationships/image" Target="../media/image672.png"/><Relationship Id="rId129" Type="http://schemas.openxmlformats.org/officeDocument/2006/relationships/image" Target="../media/image682.png"/><Relationship Id="rId54" Type="http://schemas.openxmlformats.org/officeDocument/2006/relationships/customXml" Target="../ink/ink692.xml"/><Relationship Id="rId75" Type="http://schemas.openxmlformats.org/officeDocument/2006/relationships/image" Target="../media/image656.png"/><Relationship Id="rId96" Type="http://schemas.openxmlformats.org/officeDocument/2006/relationships/image" Target="../media/image666.png"/><Relationship Id="rId140" Type="http://schemas.openxmlformats.org/officeDocument/2006/relationships/customXml" Target="../ink/ink737.xml"/><Relationship Id="rId161" Type="http://schemas.openxmlformats.org/officeDocument/2006/relationships/customXml" Target="../ink/ink748.xml"/><Relationship Id="rId182" Type="http://schemas.openxmlformats.org/officeDocument/2006/relationships/customXml" Target="../ink/ink759.xml"/><Relationship Id="rId6" Type="http://schemas.openxmlformats.org/officeDocument/2006/relationships/image" Target="../media/image625.png"/><Relationship Id="rId23" Type="http://schemas.openxmlformats.org/officeDocument/2006/relationships/customXml" Target="../ink/ink675.xml"/><Relationship Id="rId119" Type="http://schemas.openxmlformats.org/officeDocument/2006/relationships/customXml" Target="../ink/ink726.xml"/><Relationship Id="rId44" Type="http://schemas.openxmlformats.org/officeDocument/2006/relationships/image" Target="../media/image642.png"/><Relationship Id="rId65" Type="http://schemas.openxmlformats.org/officeDocument/2006/relationships/image" Target="../media/image651.png"/><Relationship Id="rId86" Type="http://schemas.openxmlformats.org/officeDocument/2006/relationships/image" Target="../media/image661.png"/><Relationship Id="rId130" Type="http://schemas.openxmlformats.org/officeDocument/2006/relationships/customXml" Target="../ink/ink732.xml"/><Relationship Id="rId151" Type="http://schemas.openxmlformats.org/officeDocument/2006/relationships/image" Target="../media/image693.png"/><Relationship Id="rId172" Type="http://schemas.openxmlformats.org/officeDocument/2006/relationships/customXml" Target="../ink/ink754.xml"/><Relationship Id="rId193" Type="http://schemas.openxmlformats.org/officeDocument/2006/relationships/customXml" Target="../ink/ink765.xml"/><Relationship Id="rId13" Type="http://schemas.openxmlformats.org/officeDocument/2006/relationships/customXml" Target="../ink/ink670.xml"/><Relationship Id="rId109" Type="http://schemas.openxmlformats.org/officeDocument/2006/relationships/customXml" Target="../ink/ink721.xml"/><Relationship Id="rId34" Type="http://schemas.openxmlformats.org/officeDocument/2006/relationships/customXml" Target="../ink/ink681.xml"/><Relationship Id="rId50" Type="http://schemas.openxmlformats.org/officeDocument/2006/relationships/customXml" Target="../ink/ink690.xml"/><Relationship Id="rId55" Type="http://schemas.openxmlformats.org/officeDocument/2006/relationships/customXml" Target="../ink/ink693.xml"/><Relationship Id="rId76" Type="http://schemas.openxmlformats.org/officeDocument/2006/relationships/customXml" Target="../ink/ink704.xml"/><Relationship Id="rId97" Type="http://schemas.openxmlformats.org/officeDocument/2006/relationships/customXml" Target="../ink/ink715.xml"/><Relationship Id="rId104" Type="http://schemas.openxmlformats.org/officeDocument/2006/relationships/image" Target="../media/image670.png"/><Relationship Id="rId120" Type="http://schemas.openxmlformats.org/officeDocument/2006/relationships/image" Target="../media/image678.png"/><Relationship Id="rId125" Type="http://schemas.openxmlformats.org/officeDocument/2006/relationships/customXml" Target="../ink/ink729.xml"/><Relationship Id="rId141" Type="http://schemas.openxmlformats.org/officeDocument/2006/relationships/image" Target="../media/image688.png"/><Relationship Id="rId146" Type="http://schemas.openxmlformats.org/officeDocument/2006/relationships/customXml" Target="../ink/ink740.xml"/><Relationship Id="rId167" Type="http://schemas.openxmlformats.org/officeDocument/2006/relationships/customXml" Target="../ink/ink751.xml"/><Relationship Id="rId188" Type="http://schemas.openxmlformats.org/officeDocument/2006/relationships/image" Target="../media/image710.png"/><Relationship Id="rId7" Type="http://schemas.openxmlformats.org/officeDocument/2006/relationships/customXml" Target="../ink/ink667.xml"/><Relationship Id="rId71" Type="http://schemas.openxmlformats.org/officeDocument/2006/relationships/image" Target="../media/image654.png"/><Relationship Id="rId92" Type="http://schemas.openxmlformats.org/officeDocument/2006/relationships/image" Target="../media/image664.png"/><Relationship Id="rId162" Type="http://schemas.openxmlformats.org/officeDocument/2006/relationships/image" Target="../media/image698.png"/><Relationship Id="rId183" Type="http://schemas.openxmlformats.org/officeDocument/2006/relationships/image" Target="../media/image708.png"/><Relationship Id="rId2" Type="http://schemas.openxmlformats.org/officeDocument/2006/relationships/image" Target="../media/image87.jpeg"/><Relationship Id="rId29" Type="http://schemas.openxmlformats.org/officeDocument/2006/relationships/image" Target="../media/image635.png"/><Relationship Id="rId24" Type="http://schemas.openxmlformats.org/officeDocument/2006/relationships/customXml" Target="../ink/ink676.xml"/><Relationship Id="rId40" Type="http://schemas.openxmlformats.org/officeDocument/2006/relationships/customXml" Target="../ink/ink684.xml"/><Relationship Id="rId45" Type="http://schemas.openxmlformats.org/officeDocument/2006/relationships/customXml" Target="../ink/ink687.xml"/><Relationship Id="rId66" Type="http://schemas.openxmlformats.org/officeDocument/2006/relationships/customXml" Target="../ink/ink699.xml"/><Relationship Id="rId87" Type="http://schemas.openxmlformats.org/officeDocument/2006/relationships/customXml" Target="../ink/ink710.xml"/><Relationship Id="rId110" Type="http://schemas.openxmlformats.org/officeDocument/2006/relationships/image" Target="../media/image673.png"/><Relationship Id="rId115" Type="http://schemas.openxmlformats.org/officeDocument/2006/relationships/customXml" Target="../ink/ink724.xml"/><Relationship Id="rId131" Type="http://schemas.openxmlformats.org/officeDocument/2006/relationships/image" Target="../media/image683.png"/><Relationship Id="rId136" Type="http://schemas.openxmlformats.org/officeDocument/2006/relationships/customXml" Target="../ink/ink735.xml"/><Relationship Id="rId157" Type="http://schemas.openxmlformats.org/officeDocument/2006/relationships/customXml" Target="../ink/ink746.xml"/><Relationship Id="rId178" Type="http://schemas.openxmlformats.org/officeDocument/2006/relationships/customXml" Target="../ink/ink757.xml"/><Relationship Id="rId61" Type="http://schemas.openxmlformats.org/officeDocument/2006/relationships/customXml" Target="../ink/ink696.xml"/><Relationship Id="rId82" Type="http://schemas.openxmlformats.org/officeDocument/2006/relationships/customXml" Target="../ink/ink707.xml"/><Relationship Id="rId152" Type="http://schemas.openxmlformats.org/officeDocument/2006/relationships/customXml" Target="../ink/ink743.xml"/><Relationship Id="rId173" Type="http://schemas.openxmlformats.org/officeDocument/2006/relationships/image" Target="../media/image703.png"/><Relationship Id="rId194" Type="http://schemas.openxmlformats.org/officeDocument/2006/relationships/image" Target="../media/image713.png"/><Relationship Id="rId19" Type="http://schemas.openxmlformats.org/officeDocument/2006/relationships/customXml" Target="../ink/ink673.xml"/><Relationship Id="rId14" Type="http://schemas.openxmlformats.org/officeDocument/2006/relationships/image" Target="../media/image629.png"/><Relationship Id="rId30" Type="http://schemas.openxmlformats.org/officeDocument/2006/relationships/customXml" Target="../ink/ink679.xml"/><Relationship Id="rId35" Type="http://schemas.openxmlformats.org/officeDocument/2006/relationships/image" Target="../media/image638.png"/><Relationship Id="rId56" Type="http://schemas.openxmlformats.org/officeDocument/2006/relationships/image" Target="../media/image647.png"/><Relationship Id="rId77" Type="http://schemas.openxmlformats.org/officeDocument/2006/relationships/image" Target="../media/image657.png"/><Relationship Id="rId100" Type="http://schemas.openxmlformats.org/officeDocument/2006/relationships/image" Target="../media/image668.png"/><Relationship Id="rId105" Type="http://schemas.openxmlformats.org/officeDocument/2006/relationships/customXml" Target="../ink/ink719.xml"/><Relationship Id="rId126" Type="http://schemas.openxmlformats.org/officeDocument/2006/relationships/image" Target="../media/image681.png"/><Relationship Id="rId147" Type="http://schemas.openxmlformats.org/officeDocument/2006/relationships/image" Target="../media/image691.png"/><Relationship Id="rId168" Type="http://schemas.openxmlformats.org/officeDocument/2006/relationships/image" Target="../media/image701.png"/><Relationship Id="rId8" Type="http://schemas.openxmlformats.org/officeDocument/2006/relationships/image" Target="../media/image626.png"/><Relationship Id="rId51" Type="http://schemas.openxmlformats.org/officeDocument/2006/relationships/image" Target="../media/image645.png"/><Relationship Id="rId72" Type="http://schemas.openxmlformats.org/officeDocument/2006/relationships/customXml" Target="../ink/ink702.xml"/><Relationship Id="rId93" Type="http://schemas.openxmlformats.org/officeDocument/2006/relationships/customXml" Target="../ink/ink713.xml"/><Relationship Id="rId98" Type="http://schemas.openxmlformats.org/officeDocument/2006/relationships/image" Target="../media/image667.png"/><Relationship Id="rId121" Type="http://schemas.openxmlformats.org/officeDocument/2006/relationships/customXml" Target="../ink/ink727.xml"/><Relationship Id="rId142" Type="http://schemas.openxmlformats.org/officeDocument/2006/relationships/customXml" Target="../ink/ink738.xml"/><Relationship Id="rId163" Type="http://schemas.openxmlformats.org/officeDocument/2006/relationships/customXml" Target="../ink/ink749.xml"/><Relationship Id="rId184" Type="http://schemas.openxmlformats.org/officeDocument/2006/relationships/customXml" Target="../ink/ink760.xml"/><Relationship Id="rId189" Type="http://schemas.openxmlformats.org/officeDocument/2006/relationships/customXml" Target="../ink/ink763.xml"/><Relationship Id="rId3" Type="http://schemas.openxmlformats.org/officeDocument/2006/relationships/customXml" Target="../ink/ink665.xml"/><Relationship Id="rId25" Type="http://schemas.openxmlformats.org/officeDocument/2006/relationships/image" Target="../media/image633.png"/><Relationship Id="rId46" Type="http://schemas.openxmlformats.org/officeDocument/2006/relationships/customXml" Target="../ink/ink688.xml"/><Relationship Id="rId67" Type="http://schemas.openxmlformats.org/officeDocument/2006/relationships/image" Target="../media/image652.png"/><Relationship Id="rId116" Type="http://schemas.openxmlformats.org/officeDocument/2006/relationships/image" Target="../media/image676.png"/><Relationship Id="rId137" Type="http://schemas.openxmlformats.org/officeDocument/2006/relationships/image" Target="../media/image686.png"/><Relationship Id="rId158" Type="http://schemas.openxmlformats.org/officeDocument/2006/relationships/image" Target="../media/image696.png"/><Relationship Id="rId20" Type="http://schemas.openxmlformats.org/officeDocument/2006/relationships/image" Target="../media/image17.png"/><Relationship Id="rId41" Type="http://schemas.openxmlformats.org/officeDocument/2006/relationships/customXml" Target="../ink/ink685.xml"/><Relationship Id="rId62" Type="http://schemas.openxmlformats.org/officeDocument/2006/relationships/customXml" Target="../ink/ink697.xml"/><Relationship Id="rId83" Type="http://schemas.openxmlformats.org/officeDocument/2006/relationships/image" Target="../media/image660.png"/><Relationship Id="rId88" Type="http://schemas.openxmlformats.org/officeDocument/2006/relationships/image" Target="../media/image662.png"/><Relationship Id="rId111" Type="http://schemas.openxmlformats.org/officeDocument/2006/relationships/customXml" Target="../ink/ink722.xml"/><Relationship Id="rId132" Type="http://schemas.openxmlformats.org/officeDocument/2006/relationships/customXml" Target="../ink/ink733.xml"/><Relationship Id="rId153" Type="http://schemas.openxmlformats.org/officeDocument/2006/relationships/image" Target="../media/image694.png"/><Relationship Id="rId174" Type="http://schemas.openxmlformats.org/officeDocument/2006/relationships/customXml" Target="../ink/ink755.xml"/><Relationship Id="rId179" Type="http://schemas.openxmlformats.org/officeDocument/2006/relationships/image" Target="../media/image706.png"/><Relationship Id="rId195" Type="http://schemas.openxmlformats.org/officeDocument/2006/relationships/customXml" Target="../ink/ink766.xml"/><Relationship Id="rId190" Type="http://schemas.openxmlformats.org/officeDocument/2006/relationships/image" Target="../media/image711.png"/><Relationship Id="rId15" Type="http://schemas.openxmlformats.org/officeDocument/2006/relationships/customXml" Target="../ink/ink671.xml"/><Relationship Id="rId36" Type="http://schemas.openxmlformats.org/officeDocument/2006/relationships/customXml" Target="../ink/ink682.xml"/><Relationship Id="rId57" Type="http://schemas.openxmlformats.org/officeDocument/2006/relationships/customXml" Target="../ink/ink694.xml"/><Relationship Id="rId106" Type="http://schemas.openxmlformats.org/officeDocument/2006/relationships/image" Target="../media/image671.png"/><Relationship Id="rId127" Type="http://schemas.openxmlformats.org/officeDocument/2006/relationships/customXml" Target="../ink/ink730.xml"/><Relationship Id="rId10" Type="http://schemas.openxmlformats.org/officeDocument/2006/relationships/image" Target="../media/image627.png"/><Relationship Id="rId31" Type="http://schemas.openxmlformats.org/officeDocument/2006/relationships/image" Target="../media/image636.png"/><Relationship Id="rId52" Type="http://schemas.openxmlformats.org/officeDocument/2006/relationships/customXml" Target="../ink/ink691.xml"/><Relationship Id="rId73" Type="http://schemas.openxmlformats.org/officeDocument/2006/relationships/image" Target="../media/image655.png"/><Relationship Id="rId78" Type="http://schemas.openxmlformats.org/officeDocument/2006/relationships/customXml" Target="../ink/ink705.xml"/><Relationship Id="rId94" Type="http://schemas.openxmlformats.org/officeDocument/2006/relationships/image" Target="../media/image665.png"/><Relationship Id="rId99" Type="http://schemas.openxmlformats.org/officeDocument/2006/relationships/customXml" Target="../ink/ink716.xml"/><Relationship Id="rId101" Type="http://schemas.openxmlformats.org/officeDocument/2006/relationships/customXml" Target="../ink/ink717.xml"/><Relationship Id="rId122" Type="http://schemas.openxmlformats.org/officeDocument/2006/relationships/image" Target="../media/image679.png"/><Relationship Id="rId143" Type="http://schemas.openxmlformats.org/officeDocument/2006/relationships/image" Target="../media/image689.png"/><Relationship Id="rId148" Type="http://schemas.openxmlformats.org/officeDocument/2006/relationships/customXml" Target="../ink/ink741.xml"/><Relationship Id="rId164" Type="http://schemas.openxmlformats.org/officeDocument/2006/relationships/image" Target="../media/image699.png"/><Relationship Id="rId169" Type="http://schemas.openxmlformats.org/officeDocument/2006/relationships/customXml" Target="../ink/ink752.xml"/><Relationship Id="rId185" Type="http://schemas.openxmlformats.org/officeDocument/2006/relationships/image" Target="../media/image709.png"/><Relationship Id="rId4" Type="http://schemas.openxmlformats.org/officeDocument/2006/relationships/image" Target="../media/image624.png"/><Relationship Id="rId9" Type="http://schemas.openxmlformats.org/officeDocument/2006/relationships/customXml" Target="../ink/ink668.xml"/><Relationship Id="rId180" Type="http://schemas.openxmlformats.org/officeDocument/2006/relationships/customXml" Target="../ink/ink758.xml"/><Relationship Id="rId26" Type="http://schemas.openxmlformats.org/officeDocument/2006/relationships/customXml" Target="../ink/ink677.xml"/><Relationship Id="rId47" Type="http://schemas.openxmlformats.org/officeDocument/2006/relationships/image" Target="../media/image643.png"/><Relationship Id="rId68" Type="http://schemas.openxmlformats.org/officeDocument/2006/relationships/customXml" Target="../ink/ink700.xml"/><Relationship Id="rId89" Type="http://schemas.openxmlformats.org/officeDocument/2006/relationships/customXml" Target="../ink/ink711.xml"/><Relationship Id="rId112" Type="http://schemas.openxmlformats.org/officeDocument/2006/relationships/image" Target="../media/image674.png"/><Relationship Id="rId133" Type="http://schemas.openxmlformats.org/officeDocument/2006/relationships/image" Target="../media/image684.png"/><Relationship Id="rId154" Type="http://schemas.openxmlformats.org/officeDocument/2006/relationships/customXml" Target="../ink/ink744.xml"/><Relationship Id="rId175" Type="http://schemas.openxmlformats.org/officeDocument/2006/relationships/image" Target="../media/image704.png"/><Relationship Id="rId196" Type="http://schemas.openxmlformats.org/officeDocument/2006/relationships/image" Target="../media/image714.png"/><Relationship Id="rId16" Type="http://schemas.openxmlformats.org/officeDocument/2006/relationships/image" Target="../media/image630.png"/><Relationship Id="rId37" Type="http://schemas.openxmlformats.org/officeDocument/2006/relationships/image" Target="../media/image639.png"/><Relationship Id="rId58" Type="http://schemas.openxmlformats.org/officeDocument/2006/relationships/image" Target="../media/image648.png"/><Relationship Id="rId79" Type="http://schemas.openxmlformats.org/officeDocument/2006/relationships/image" Target="../media/image658.png"/><Relationship Id="rId102" Type="http://schemas.openxmlformats.org/officeDocument/2006/relationships/image" Target="../media/image669.png"/><Relationship Id="rId123" Type="http://schemas.openxmlformats.org/officeDocument/2006/relationships/customXml" Target="../ink/ink728.xml"/><Relationship Id="rId144" Type="http://schemas.openxmlformats.org/officeDocument/2006/relationships/customXml" Target="../ink/ink739.xml"/><Relationship Id="rId90" Type="http://schemas.openxmlformats.org/officeDocument/2006/relationships/image" Target="../media/image663.png"/><Relationship Id="rId165" Type="http://schemas.openxmlformats.org/officeDocument/2006/relationships/customXml" Target="../ink/ink750.xml"/><Relationship Id="rId186" Type="http://schemas.openxmlformats.org/officeDocument/2006/relationships/customXml" Target="../ink/ink761.xml"/><Relationship Id="rId27" Type="http://schemas.openxmlformats.org/officeDocument/2006/relationships/image" Target="../media/image634.png"/><Relationship Id="rId48" Type="http://schemas.openxmlformats.org/officeDocument/2006/relationships/customXml" Target="../ink/ink689.xml"/><Relationship Id="rId69" Type="http://schemas.openxmlformats.org/officeDocument/2006/relationships/image" Target="../media/image653.png"/><Relationship Id="rId113" Type="http://schemas.openxmlformats.org/officeDocument/2006/relationships/customXml" Target="../ink/ink723.xml"/><Relationship Id="rId134" Type="http://schemas.openxmlformats.org/officeDocument/2006/relationships/customXml" Target="../ink/ink734.xml"/><Relationship Id="rId80" Type="http://schemas.openxmlformats.org/officeDocument/2006/relationships/customXml" Target="../ink/ink706.xml"/><Relationship Id="rId155" Type="http://schemas.openxmlformats.org/officeDocument/2006/relationships/customXml" Target="../ink/ink745.xml"/><Relationship Id="rId176" Type="http://schemas.openxmlformats.org/officeDocument/2006/relationships/customXml" Target="../ink/ink756.xml"/><Relationship Id="rId17" Type="http://schemas.openxmlformats.org/officeDocument/2006/relationships/customXml" Target="../ink/ink672.xml"/><Relationship Id="rId38" Type="http://schemas.openxmlformats.org/officeDocument/2006/relationships/customXml" Target="../ink/ink683.xml"/><Relationship Id="rId59" Type="http://schemas.openxmlformats.org/officeDocument/2006/relationships/customXml" Target="../ink/ink695.xml"/><Relationship Id="rId103" Type="http://schemas.openxmlformats.org/officeDocument/2006/relationships/customXml" Target="../ink/ink718.xml"/><Relationship Id="rId124" Type="http://schemas.openxmlformats.org/officeDocument/2006/relationships/image" Target="../media/image680.png"/><Relationship Id="rId70" Type="http://schemas.openxmlformats.org/officeDocument/2006/relationships/customXml" Target="../ink/ink701.xml"/><Relationship Id="rId91" Type="http://schemas.openxmlformats.org/officeDocument/2006/relationships/customXml" Target="../ink/ink712.xml"/><Relationship Id="rId145" Type="http://schemas.openxmlformats.org/officeDocument/2006/relationships/image" Target="../media/image690.png"/><Relationship Id="rId166" Type="http://schemas.openxmlformats.org/officeDocument/2006/relationships/image" Target="../media/image700.png"/><Relationship Id="rId187" Type="http://schemas.openxmlformats.org/officeDocument/2006/relationships/customXml" Target="../ink/ink762.xml"/><Relationship Id="rId1" Type="http://schemas.openxmlformats.org/officeDocument/2006/relationships/slideLayout" Target="../slideLayouts/slideLayout2.xml"/><Relationship Id="rId28" Type="http://schemas.openxmlformats.org/officeDocument/2006/relationships/customXml" Target="../ink/ink678.xml"/><Relationship Id="rId49" Type="http://schemas.openxmlformats.org/officeDocument/2006/relationships/image" Target="../media/image644.png"/><Relationship Id="rId114" Type="http://schemas.openxmlformats.org/officeDocument/2006/relationships/image" Target="../media/image675.png"/><Relationship Id="rId60" Type="http://schemas.openxmlformats.org/officeDocument/2006/relationships/image" Target="../media/image649.png"/><Relationship Id="rId81" Type="http://schemas.openxmlformats.org/officeDocument/2006/relationships/image" Target="../media/image659.png"/><Relationship Id="rId135" Type="http://schemas.openxmlformats.org/officeDocument/2006/relationships/image" Target="../media/image685.png"/><Relationship Id="rId156" Type="http://schemas.openxmlformats.org/officeDocument/2006/relationships/image" Target="../media/image695.png"/><Relationship Id="rId177" Type="http://schemas.openxmlformats.org/officeDocument/2006/relationships/image" Target="../media/image705.png"/><Relationship Id="rId18" Type="http://schemas.openxmlformats.org/officeDocument/2006/relationships/image" Target="../media/image631.png"/><Relationship Id="rId39" Type="http://schemas.openxmlformats.org/officeDocument/2006/relationships/image" Target="../media/image640.png"/></Relationships>
</file>

<file path=ppt/slides/_rels/slide16.xml.rels><?xml version="1.0" encoding="UTF-8" standalone="yes"?>
<Relationships xmlns="http://schemas.openxmlformats.org/package/2006/relationships"><Relationship Id="rId13" Type="http://schemas.openxmlformats.org/officeDocument/2006/relationships/image" Target="../media/image720.png"/><Relationship Id="rId18" Type="http://schemas.openxmlformats.org/officeDocument/2006/relationships/customXml" Target="../ink/ink775.xml"/><Relationship Id="rId26" Type="http://schemas.openxmlformats.org/officeDocument/2006/relationships/customXml" Target="../ink/ink779.xml"/><Relationship Id="rId39" Type="http://schemas.openxmlformats.org/officeDocument/2006/relationships/image" Target="../media/image732.png"/><Relationship Id="rId21" Type="http://schemas.openxmlformats.org/officeDocument/2006/relationships/image" Target="../media/image724.png"/><Relationship Id="rId34" Type="http://schemas.openxmlformats.org/officeDocument/2006/relationships/customXml" Target="../ink/ink783.xml"/><Relationship Id="rId42" Type="http://schemas.openxmlformats.org/officeDocument/2006/relationships/customXml" Target="../ink/ink787.xml"/><Relationship Id="rId47" Type="http://schemas.openxmlformats.org/officeDocument/2006/relationships/image" Target="../media/image736.png"/><Relationship Id="rId50" Type="http://schemas.openxmlformats.org/officeDocument/2006/relationships/customXml" Target="../ink/ink791.xml"/><Relationship Id="rId7" Type="http://schemas.openxmlformats.org/officeDocument/2006/relationships/image" Target="../media/image717.png"/><Relationship Id="rId2" Type="http://schemas.openxmlformats.org/officeDocument/2006/relationships/customXml" Target="../ink/ink767.xml"/><Relationship Id="rId16" Type="http://schemas.openxmlformats.org/officeDocument/2006/relationships/customXml" Target="../ink/ink774.xml"/><Relationship Id="rId29" Type="http://schemas.openxmlformats.org/officeDocument/2006/relationships/image" Target="../media/image727.png"/><Relationship Id="rId11" Type="http://schemas.openxmlformats.org/officeDocument/2006/relationships/image" Target="../media/image719.png"/><Relationship Id="rId24" Type="http://schemas.openxmlformats.org/officeDocument/2006/relationships/customXml" Target="../ink/ink778.xml"/><Relationship Id="rId32" Type="http://schemas.openxmlformats.org/officeDocument/2006/relationships/customXml" Target="../ink/ink782.xml"/><Relationship Id="rId37" Type="http://schemas.openxmlformats.org/officeDocument/2006/relationships/image" Target="../media/image731.png"/><Relationship Id="rId40" Type="http://schemas.openxmlformats.org/officeDocument/2006/relationships/customXml" Target="../ink/ink786.xml"/><Relationship Id="rId45" Type="http://schemas.openxmlformats.org/officeDocument/2006/relationships/image" Target="../media/image735.png"/><Relationship Id="rId5" Type="http://schemas.openxmlformats.org/officeDocument/2006/relationships/image" Target="../media/image716.png"/><Relationship Id="rId15" Type="http://schemas.openxmlformats.org/officeDocument/2006/relationships/image" Target="../media/image721.png"/><Relationship Id="rId23" Type="http://schemas.openxmlformats.org/officeDocument/2006/relationships/image" Target="../media/image17.png"/><Relationship Id="rId28" Type="http://schemas.openxmlformats.org/officeDocument/2006/relationships/customXml" Target="../ink/ink780.xml"/><Relationship Id="rId36" Type="http://schemas.openxmlformats.org/officeDocument/2006/relationships/customXml" Target="../ink/ink784.xml"/><Relationship Id="rId49" Type="http://schemas.openxmlformats.org/officeDocument/2006/relationships/image" Target="../media/image737.png"/><Relationship Id="rId10" Type="http://schemas.openxmlformats.org/officeDocument/2006/relationships/customXml" Target="../ink/ink771.xml"/><Relationship Id="rId19" Type="http://schemas.openxmlformats.org/officeDocument/2006/relationships/image" Target="../media/image723.png"/><Relationship Id="rId31" Type="http://schemas.openxmlformats.org/officeDocument/2006/relationships/image" Target="../media/image728.png"/><Relationship Id="rId44" Type="http://schemas.openxmlformats.org/officeDocument/2006/relationships/customXml" Target="../ink/ink788.xml"/><Relationship Id="rId52" Type="http://schemas.openxmlformats.org/officeDocument/2006/relationships/image" Target="../media/image738.png"/><Relationship Id="rId4" Type="http://schemas.openxmlformats.org/officeDocument/2006/relationships/customXml" Target="../ink/ink768.xml"/><Relationship Id="rId9" Type="http://schemas.openxmlformats.org/officeDocument/2006/relationships/image" Target="../media/image718.png"/><Relationship Id="rId14" Type="http://schemas.openxmlformats.org/officeDocument/2006/relationships/customXml" Target="../ink/ink773.xml"/><Relationship Id="rId22" Type="http://schemas.openxmlformats.org/officeDocument/2006/relationships/customXml" Target="../ink/ink777.xml"/><Relationship Id="rId27" Type="http://schemas.openxmlformats.org/officeDocument/2006/relationships/image" Target="../media/image726.png"/><Relationship Id="rId30" Type="http://schemas.openxmlformats.org/officeDocument/2006/relationships/customXml" Target="../ink/ink781.xml"/><Relationship Id="rId35" Type="http://schemas.openxmlformats.org/officeDocument/2006/relationships/image" Target="../media/image730.png"/><Relationship Id="rId43" Type="http://schemas.openxmlformats.org/officeDocument/2006/relationships/image" Target="../media/image734.png"/><Relationship Id="rId48" Type="http://schemas.openxmlformats.org/officeDocument/2006/relationships/customXml" Target="../ink/ink790.xml"/><Relationship Id="rId8" Type="http://schemas.openxmlformats.org/officeDocument/2006/relationships/customXml" Target="../ink/ink770.xml"/><Relationship Id="rId51" Type="http://schemas.openxmlformats.org/officeDocument/2006/relationships/customXml" Target="../ink/ink792.xml"/><Relationship Id="rId3" Type="http://schemas.openxmlformats.org/officeDocument/2006/relationships/image" Target="../media/image715.png"/><Relationship Id="rId12" Type="http://schemas.openxmlformats.org/officeDocument/2006/relationships/customXml" Target="../ink/ink772.xml"/><Relationship Id="rId17" Type="http://schemas.openxmlformats.org/officeDocument/2006/relationships/image" Target="../media/image722.png"/><Relationship Id="rId25" Type="http://schemas.openxmlformats.org/officeDocument/2006/relationships/image" Target="../media/image725.png"/><Relationship Id="rId33" Type="http://schemas.openxmlformats.org/officeDocument/2006/relationships/image" Target="../media/image729.png"/><Relationship Id="rId38" Type="http://schemas.openxmlformats.org/officeDocument/2006/relationships/customXml" Target="../ink/ink785.xml"/><Relationship Id="rId46" Type="http://schemas.openxmlformats.org/officeDocument/2006/relationships/customXml" Target="../ink/ink789.xml"/><Relationship Id="rId20" Type="http://schemas.openxmlformats.org/officeDocument/2006/relationships/customXml" Target="../ink/ink776.xml"/><Relationship Id="rId41" Type="http://schemas.openxmlformats.org/officeDocument/2006/relationships/image" Target="../media/image733.png"/><Relationship Id="rId1" Type="http://schemas.openxmlformats.org/officeDocument/2006/relationships/slideLayout" Target="../slideLayouts/slideLayout2.xml"/><Relationship Id="rId6" Type="http://schemas.openxmlformats.org/officeDocument/2006/relationships/customXml" Target="../ink/ink769.xml"/></Relationships>
</file>

<file path=ppt/slides/_rels/slide17.xml.rels><?xml version="1.0" encoding="UTF-8" standalone="yes"?>
<Relationships xmlns="http://schemas.openxmlformats.org/package/2006/relationships"><Relationship Id="rId117" Type="http://schemas.openxmlformats.org/officeDocument/2006/relationships/image" Target="../media/image793.png"/><Relationship Id="rId21" Type="http://schemas.openxmlformats.org/officeDocument/2006/relationships/customXml" Target="../ink/ink802.xml"/><Relationship Id="rId63" Type="http://schemas.openxmlformats.org/officeDocument/2006/relationships/image" Target="../media/image767.png"/><Relationship Id="rId159" Type="http://schemas.openxmlformats.org/officeDocument/2006/relationships/customXml" Target="../ink/ink875.xml"/><Relationship Id="rId170" Type="http://schemas.openxmlformats.org/officeDocument/2006/relationships/image" Target="../media/image818.png"/><Relationship Id="rId226" Type="http://schemas.openxmlformats.org/officeDocument/2006/relationships/image" Target="../media/image843.png"/><Relationship Id="rId268" Type="http://schemas.openxmlformats.org/officeDocument/2006/relationships/image" Target="../media/image861.png"/><Relationship Id="rId32" Type="http://schemas.openxmlformats.org/officeDocument/2006/relationships/image" Target="../media/image753.png"/><Relationship Id="rId74" Type="http://schemas.openxmlformats.org/officeDocument/2006/relationships/customXml" Target="../ink/ink830.xml"/><Relationship Id="rId128" Type="http://schemas.openxmlformats.org/officeDocument/2006/relationships/image" Target="../media/image797.png"/><Relationship Id="rId5" Type="http://schemas.openxmlformats.org/officeDocument/2006/relationships/customXml" Target="../ink/ink794.xml"/><Relationship Id="rId181" Type="http://schemas.openxmlformats.org/officeDocument/2006/relationships/image" Target="../media/image823.png"/><Relationship Id="rId237" Type="http://schemas.openxmlformats.org/officeDocument/2006/relationships/customXml" Target="../ink/ink917.xml"/><Relationship Id="rId279" Type="http://schemas.openxmlformats.org/officeDocument/2006/relationships/customXml" Target="../ink/ink940.xml"/><Relationship Id="rId43" Type="http://schemas.openxmlformats.org/officeDocument/2006/relationships/customXml" Target="../ink/ink813.xml"/><Relationship Id="rId139" Type="http://schemas.openxmlformats.org/officeDocument/2006/relationships/customXml" Target="../ink/ink865.xml"/><Relationship Id="rId85" Type="http://schemas.openxmlformats.org/officeDocument/2006/relationships/customXml" Target="../ink/ink836.xml"/><Relationship Id="rId150" Type="http://schemas.openxmlformats.org/officeDocument/2006/relationships/image" Target="../media/image808.png"/><Relationship Id="rId171" Type="http://schemas.openxmlformats.org/officeDocument/2006/relationships/customXml" Target="../ink/ink881.xml"/><Relationship Id="rId192" Type="http://schemas.openxmlformats.org/officeDocument/2006/relationships/image" Target="../media/image828.png"/><Relationship Id="rId206" Type="http://schemas.openxmlformats.org/officeDocument/2006/relationships/customXml" Target="../ink/ink900.xml"/><Relationship Id="rId227" Type="http://schemas.openxmlformats.org/officeDocument/2006/relationships/customXml" Target="../ink/ink912.xml"/><Relationship Id="rId248" Type="http://schemas.openxmlformats.org/officeDocument/2006/relationships/image" Target="../media/image852.png"/><Relationship Id="rId269" Type="http://schemas.openxmlformats.org/officeDocument/2006/relationships/customXml" Target="../ink/ink935.xml"/><Relationship Id="rId12" Type="http://schemas.openxmlformats.org/officeDocument/2006/relationships/image" Target="../media/image743.png"/><Relationship Id="rId33" Type="http://schemas.openxmlformats.org/officeDocument/2006/relationships/customXml" Target="../ink/ink808.xml"/><Relationship Id="rId108" Type="http://schemas.openxmlformats.org/officeDocument/2006/relationships/image" Target="../media/image789.png"/><Relationship Id="rId129" Type="http://schemas.openxmlformats.org/officeDocument/2006/relationships/customXml" Target="../ink/ink860.xml"/><Relationship Id="rId280" Type="http://schemas.openxmlformats.org/officeDocument/2006/relationships/customXml" Target="../ink/ink941.xml"/><Relationship Id="rId54" Type="http://schemas.openxmlformats.org/officeDocument/2006/relationships/image" Target="../media/image763.png"/><Relationship Id="rId75" Type="http://schemas.openxmlformats.org/officeDocument/2006/relationships/image" Target="../media/image773.png"/><Relationship Id="rId96" Type="http://schemas.openxmlformats.org/officeDocument/2006/relationships/image" Target="../media/image783.png"/><Relationship Id="rId140" Type="http://schemas.openxmlformats.org/officeDocument/2006/relationships/image" Target="../media/image803.png"/><Relationship Id="rId161" Type="http://schemas.openxmlformats.org/officeDocument/2006/relationships/customXml" Target="../ink/ink876.xml"/><Relationship Id="rId182" Type="http://schemas.openxmlformats.org/officeDocument/2006/relationships/customXml" Target="../ink/ink887.xml"/><Relationship Id="rId217" Type="http://schemas.openxmlformats.org/officeDocument/2006/relationships/image" Target="../media/image839.png"/><Relationship Id="rId6" Type="http://schemas.openxmlformats.org/officeDocument/2006/relationships/image" Target="../media/image740.png"/><Relationship Id="rId238" Type="http://schemas.openxmlformats.org/officeDocument/2006/relationships/image" Target="../media/image848.png"/><Relationship Id="rId259" Type="http://schemas.openxmlformats.org/officeDocument/2006/relationships/customXml" Target="../ink/ink929.xml"/><Relationship Id="rId23" Type="http://schemas.openxmlformats.org/officeDocument/2006/relationships/customXml" Target="../ink/ink803.xml"/><Relationship Id="rId119" Type="http://schemas.openxmlformats.org/officeDocument/2006/relationships/image" Target="../media/image794.png"/><Relationship Id="rId270" Type="http://schemas.openxmlformats.org/officeDocument/2006/relationships/image" Target="../media/image862.png"/><Relationship Id="rId44" Type="http://schemas.openxmlformats.org/officeDocument/2006/relationships/image" Target="../media/image759.png"/><Relationship Id="rId65" Type="http://schemas.openxmlformats.org/officeDocument/2006/relationships/image" Target="../media/image768.png"/><Relationship Id="rId86" Type="http://schemas.openxmlformats.org/officeDocument/2006/relationships/image" Target="../media/image778.png"/><Relationship Id="rId130" Type="http://schemas.openxmlformats.org/officeDocument/2006/relationships/image" Target="../media/image798.png"/><Relationship Id="rId151" Type="http://schemas.openxmlformats.org/officeDocument/2006/relationships/customXml" Target="../ink/ink871.xml"/><Relationship Id="rId172" Type="http://schemas.openxmlformats.org/officeDocument/2006/relationships/image" Target="../media/image819.png"/><Relationship Id="rId193" Type="http://schemas.openxmlformats.org/officeDocument/2006/relationships/customXml" Target="../ink/ink893.xml"/><Relationship Id="rId207" Type="http://schemas.openxmlformats.org/officeDocument/2006/relationships/image" Target="../media/image835.png"/><Relationship Id="rId228" Type="http://schemas.openxmlformats.org/officeDocument/2006/relationships/image" Target="../media/image844.png"/><Relationship Id="rId249" Type="http://schemas.openxmlformats.org/officeDocument/2006/relationships/customXml" Target="../ink/ink924.xml"/><Relationship Id="rId13" Type="http://schemas.openxmlformats.org/officeDocument/2006/relationships/customXml" Target="../ink/ink798.xml"/><Relationship Id="rId109" Type="http://schemas.openxmlformats.org/officeDocument/2006/relationships/customXml" Target="../ink/ink848.xml"/><Relationship Id="rId260" Type="http://schemas.openxmlformats.org/officeDocument/2006/relationships/customXml" Target="../ink/ink930.xml"/><Relationship Id="rId281" Type="http://schemas.openxmlformats.org/officeDocument/2006/relationships/image" Target="../media/image867.png"/><Relationship Id="rId34" Type="http://schemas.openxmlformats.org/officeDocument/2006/relationships/image" Target="../media/image754.png"/><Relationship Id="rId55" Type="http://schemas.openxmlformats.org/officeDocument/2006/relationships/customXml" Target="../ink/ink820.xml"/><Relationship Id="rId76" Type="http://schemas.openxmlformats.org/officeDocument/2006/relationships/customXml" Target="../ink/ink831.xml"/><Relationship Id="rId97" Type="http://schemas.openxmlformats.org/officeDocument/2006/relationships/customXml" Target="../ink/ink842.xml"/><Relationship Id="rId120" Type="http://schemas.openxmlformats.org/officeDocument/2006/relationships/customXml" Target="../ink/ink854.xml"/><Relationship Id="rId141" Type="http://schemas.openxmlformats.org/officeDocument/2006/relationships/customXml" Target="../ink/ink866.xml"/><Relationship Id="rId7" Type="http://schemas.openxmlformats.org/officeDocument/2006/relationships/customXml" Target="../ink/ink795.xml"/><Relationship Id="rId162" Type="http://schemas.openxmlformats.org/officeDocument/2006/relationships/image" Target="../media/image814.png"/><Relationship Id="rId183" Type="http://schemas.openxmlformats.org/officeDocument/2006/relationships/customXml" Target="../ink/ink888.xml"/><Relationship Id="rId218" Type="http://schemas.openxmlformats.org/officeDocument/2006/relationships/customXml" Target="../ink/ink907.xml"/><Relationship Id="rId239" Type="http://schemas.openxmlformats.org/officeDocument/2006/relationships/customXml" Target="../ink/ink918.xml"/><Relationship Id="rId250" Type="http://schemas.openxmlformats.org/officeDocument/2006/relationships/image" Target="../media/image853.png"/><Relationship Id="rId271" Type="http://schemas.openxmlformats.org/officeDocument/2006/relationships/customXml" Target="../ink/ink936.xml"/><Relationship Id="rId24" Type="http://schemas.openxmlformats.org/officeDocument/2006/relationships/image" Target="../media/image749.png"/><Relationship Id="rId45" Type="http://schemas.openxmlformats.org/officeDocument/2006/relationships/customXml" Target="../ink/ink814.xml"/><Relationship Id="rId66" Type="http://schemas.openxmlformats.org/officeDocument/2006/relationships/customXml" Target="../ink/ink826.xml"/><Relationship Id="rId87" Type="http://schemas.openxmlformats.org/officeDocument/2006/relationships/customXml" Target="../ink/ink837.xml"/><Relationship Id="rId110" Type="http://schemas.openxmlformats.org/officeDocument/2006/relationships/image" Target="../media/image790.png"/><Relationship Id="rId131" Type="http://schemas.openxmlformats.org/officeDocument/2006/relationships/customXml" Target="../ink/ink861.xml"/><Relationship Id="rId152" Type="http://schemas.openxmlformats.org/officeDocument/2006/relationships/image" Target="../media/image809.png"/><Relationship Id="rId173" Type="http://schemas.openxmlformats.org/officeDocument/2006/relationships/customXml" Target="../ink/ink882.xml"/><Relationship Id="rId194" Type="http://schemas.openxmlformats.org/officeDocument/2006/relationships/image" Target="../media/image829.png"/><Relationship Id="rId208" Type="http://schemas.openxmlformats.org/officeDocument/2006/relationships/customXml" Target="../ink/ink901.xml"/><Relationship Id="rId229" Type="http://schemas.openxmlformats.org/officeDocument/2006/relationships/customXml" Target="../ink/ink913.xml"/><Relationship Id="rId240" Type="http://schemas.openxmlformats.org/officeDocument/2006/relationships/customXml" Target="../ink/ink919.xml"/><Relationship Id="rId261" Type="http://schemas.openxmlformats.org/officeDocument/2006/relationships/image" Target="../media/image858.png"/><Relationship Id="rId14" Type="http://schemas.openxmlformats.org/officeDocument/2006/relationships/image" Target="../media/image744.png"/><Relationship Id="rId35" Type="http://schemas.openxmlformats.org/officeDocument/2006/relationships/customXml" Target="../ink/ink809.xml"/><Relationship Id="rId56" Type="http://schemas.openxmlformats.org/officeDocument/2006/relationships/image" Target="../media/image764.png"/><Relationship Id="rId77" Type="http://schemas.openxmlformats.org/officeDocument/2006/relationships/customXml" Target="../ink/ink832.xml"/><Relationship Id="rId100" Type="http://schemas.openxmlformats.org/officeDocument/2006/relationships/image" Target="../media/image785.png"/><Relationship Id="rId282" Type="http://schemas.openxmlformats.org/officeDocument/2006/relationships/customXml" Target="../ink/ink942.xml"/><Relationship Id="rId8" Type="http://schemas.openxmlformats.org/officeDocument/2006/relationships/image" Target="../media/image741.png"/><Relationship Id="rId98" Type="http://schemas.openxmlformats.org/officeDocument/2006/relationships/image" Target="../media/image784.png"/><Relationship Id="rId121" Type="http://schemas.openxmlformats.org/officeDocument/2006/relationships/image" Target="../media/image795.png"/><Relationship Id="rId142" Type="http://schemas.openxmlformats.org/officeDocument/2006/relationships/image" Target="../media/image804.png"/><Relationship Id="rId163" Type="http://schemas.openxmlformats.org/officeDocument/2006/relationships/customXml" Target="../ink/ink877.xml"/><Relationship Id="rId184" Type="http://schemas.openxmlformats.org/officeDocument/2006/relationships/image" Target="../media/image824.png"/><Relationship Id="rId219" Type="http://schemas.openxmlformats.org/officeDocument/2006/relationships/image" Target="../media/image840.png"/><Relationship Id="rId230" Type="http://schemas.openxmlformats.org/officeDocument/2006/relationships/image" Target="../media/image845.png"/><Relationship Id="rId251" Type="http://schemas.openxmlformats.org/officeDocument/2006/relationships/customXml" Target="../ink/ink925.xml"/><Relationship Id="rId25" Type="http://schemas.openxmlformats.org/officeDocument/2006/relationships/customXml" Target="../ink/ink804.xml"/><Relationship Id="rId46" Type="http://schemas.openxmlformats.org/officeDocument/2006/relationships/image" Target="../media/image760.png"/><Relationship Id="rId67" Type="http://schemas.openxmlformats.org/officeDocument/2006/relationships/image" Target="../media/image769.png"/><Relationship Id="rId272" Type="http://schemas.openxmlformats.org/officeDocument/2006/relationships/image" Target="../media/image863.png"/><Relationship Id="rId88" Type="http://schemas.openxmlformats.org/officeDocument/2006/relationships/image" Target="../media/image779.png"/><Relationship Id="rId111" Type="http://schemas.openxmlformats.org/officeDocument/2006/relationships/customXml" Target="../ink/ink849.xml"/><Relationship Id="rId132" Type="http://schemas.openxmlformats.org/officeDocument/2006/relationships/image" Target="../media/image799.png"/><Relationship Id="rId153" Type="http://schemas.openxmlformats.org/officeDocument/2006/relationships/customXml" Target="../ink/ink872.xml"/><Relationship Id="rId174" Type="http://schemas.openxmlformats.org/officeDocument/2006/relationships/image" Target="../media/image820.png"/><Relationship Id="rId195" Type="http://schemas.openxmlformats.org/officeDocument/2006/relationships/customXml" Target="../ink/ink894.xml"/><Relationship Id="rId209" Type="http://schemas.openxmlformats.org/officeDocument/2006/relationships/image" Target="../media/image836.png"/><Relationship Id="rId220" Type="http://schemas.openxmlformats.org/officeDocument/2006/relationships/customXml" Target="../ink/ink908.xml"/><Relationship Id="rId241" Type="http://schemas.openxmlformats.org/officeDocument/2006/relationships/image" Target="../media/image849.png"/><Relationship Id="rId15" Type="http://schemas.openxmlformats.org/officeDocument/2006/relationships/customXml" Target="../ink/ink799.xml"/><Relationship Id="rId36" Type="http://schemas.openxmlformats.org/officeDocument/2006/relationships/image" Target="../media/image755.png"/><Relationship Id="rId57" Type="http://schemas.openxmlformats.org/officeDocument/2006/relationships/customXml" Target="../ink/ink821.xml"/><Relationship Id="rId262" Type="http://schemas.openxmlformats.org/officeDocument/2006/relationships/customXml" Target="../ink/ink931.xml"/><Relationship Id="rId283" Type="http://schemas.openxmlformats.org/officeDocument/2006/relationships/image" Target="../media/image868.png"/><Relationship Id="rId78" Type="http://schemas.openxmlformats.org/officeDocument/2006/relationships/image" Target="../media/image774.png"/><Relationship Id="rId99" Type="http://schemas.openxmlformats.org/officeDocument/2006/relationships/customXml" Target="../ink/ink843.xml"/><Relationship Id="rId101" Type="http://schemas.openxmlformats.org/officeDocument/2006/relationships/customXml" Target="../ink/ink844.xml"/><Relationship Id="rId122" Type="http://schemas.openxmlformats.org/officeDocument/2006/relationships/customXml" Target="../ink/ink855.xml"/><Relationship Id="rId143" Type="http://schemas.openxmlformats.org/officeDocument/2006/relationships/customXml" Target="../ink/ink867.xml"/><Relationship Id="rId164" Type="http://schemas.openxmlformats.org/officeDocument/2006/relationships/image" Target="../media/image815.png"/><Relationship Id="rId185" Type="http://schemas.openxmlformats.org/officeDocument/2006/relationships/customXml" Target="../ink/ink889.xml"/><Relationship Id="rId9" Type="http://schemas.openxmlformats.org/officeDocument/2006/relationships/customXml" Target="../ink/ink796.xml"/><Relationship Id="rId210" Type="http://schemas.openxmlformats.org/officeDocument/2006/relationships/customXml" Target="../ink/ink902.xml"/><Relationship Id="rId26" Type="http://schemas.openxmlformats.org/officeDocument/2006/relationships/image" Target="../media/image750.png"/><Relationship Id="rId231" Type="http://schemas.openxmlformats.org/officeDocument/2006/relationships/customXml" Target="../ink/ink914.xml"/><Relationship Id="rId252" Type="http://schemas.openxmlformats.org/officeDocument/2006/relationships/image" Target="../media/image854.png"/><Relationship Id="rId273" Type="http://schemas.openxmlformats.org/officeDocument/2006/relationships/customXml" Target="../ink/ink937.xml"/><Relationship Id="rId47" Type="http://schemas.openxmlformats.org/officeDocument/2006/relationships/customXml" Target="../ink/ink815.xml"/><Relationship Id="rId68" Type="http://schemas.openxmlformats.org/officeDocument/2006/relationships/customXml" Target="../ink/ink827.xml"/><Relationship Id="rId89" Type="http://schemas.openxmlformats.org/officeDocument/2006/relationships/customXml" Target="../ink/ink838.xml"/><Relationship Id="rId112" Type="http://schemas.openxmlformats.org/officeDocument/2006/relationships/image" Target="../media/image791.png"/><Relationship Id="rId133" Type="http://schemas.openxmlformats.org/officeDocument/2006/relationships/customXml" Target="../ink/ink862.xml"/><Relationship Id="rId154" Type="http://schemas.openxmlformats.org/officeDocument/2006/relationships/image" Target="../media/image810.png"/><Relationship Id="rId175" Type="http://schemas.openxmlformats.org/officeDocument/2006/relationships/customXml" Target="../ink/ink883.xml"/><Relationship Id="rId196" Type="http://schemas.openxmlformats.org/officeDocument/2006/relationships/image" Target="../media/image830.png"/><Relationship Id="rId200" Type="http://schemas.openxmlformats.org/officeDocument/2006/relationships/image" Target="../media/image832.png"/><Relationship Id="rId16" Type="http://schemas.openxmlformats.org/officeDocument/2006/relationships/image" Target="../media/image745.png"/><Relationship Id="rId221" Type="http://schemas.openxmlformats.org/officeDocument/2006/relationships/customXml" Target="../ink/ink909.xml"/><Relationship Id="rId242" Type="http://schemas.openxmlformats.org/officeDocument/2006/relationships/customXml" Target="../ink/ink920.xml"/><Relationship Id="rId263" Type="http://schemas.openxmlformats.org/officeDocument/2006/relationships/image" Target="../media/image859.png"/><Relationship Id="rId284" Type="http://schemas.openxmlformats.org/officeDocument/2006/relationships/customXml" Target="../ink/ink943.xml"/><Relationship Id="rId37" Type="http://schemas.openxmlformats.org/officeDocument/2006/relationships/customXml" Target="../ink/ink810.xml"/><Relationship Id="rId58" Type="http://schemas.openxmlformats.org/officeDocument/2006/relationships/image" Target="../media/image765.png"/><Relationship Id="rId79" Type="http://schemas.openxmlformats.org/officeDocument/2006/relationships/customXml" Target="../ink/ink833.xml"/><Relationship Id="rId102" Type="http://schemas.openxmlformats.org/officeDocument/2006/relationships/image" Target="../media/image786.png"/><Relationship Id="rId123" Type="http://schemas.openxmlformats.org/officeDocument/2006/relationships/customXml" Target="../ink/ink856.xml"/><Relationship Id="rId144" Type="http://schemas.openxmlformats.org/officeDocument/2006/relationships/image" Target="../media/image805.png"/><Relationship Id="rId90" Type="http://schemas.openxmlformats.org/officeDocument/2006/relationships/image" Target="../media/image780.png"/><Relationship Id="rId165" Type="http://schemas.openxmlformats.org/officeDocument/2006/relationships/customXml" Target="../ink/ink878.xml"/><Relationship Id="rId186" Type="http://schemas.openxmlformats.org/officeDocument/2006/relationships/image" Target="../media/image825.png"/><Relationship Id="rId211" Type="http://schemas.openxmlformats.org/officeDocument/2006/relationships/customXml" Target="../ink/ink903.xml"/><Relationship Id="rId232" Type="http://schemas.openxmlformats.org/officeDocument/2006/relationships/image" Target="../media/image200.png"/><Relationship Id="rId253" Type="http://schemas.openxmlformats.org/officeDocument/2006/relationships/customXml" Target="../ink/ink926.xml"/><Relationship Id="rId274" Type="http://schemas.openxmlformats.org/officeDocument/2006/relationships/image" Target="../media/image864.png"/><Relationship Id="rId27" Type="http://schemas.openxmlformats.org/officeDocument/2006/relationships/customXml" Target="../ink/ink805.xml"/><Relationship Id="rId48" Type="http://schemas.openxmlformats.org/officeDocument/2006/relationships/customXml" Target="../ink/ink816.xml"/><Relationship Id="rId69" Type="http://schemas.openxmlformats.org/officeDocument/2006/relationships/image" Target="../media/image770.png"/><Relationship Id="rId113" Type="http://schemas.openxmlformats.org/officeDocument/2006/relationships/customXml" Target="../ink/ink850.xml"/><Relationship Id="rId134" Type="http://schemas.openxmlformats.org/officeDocument/2006/relationships/image" Target="../media/image800.png"/><Relationship Id="rId80" Type="http://schemas.openxmlformats.org/officeDocument/2006/relationships/image" Target="../media/image775.png"/><Relationship Id="rId155" Type="http://schemas.openxmlformats.org/officeDocument/2006/relationships/customXml" Target="../ink/ink873.xml"/><Relationship Id="rId176" Type="http://schemas.openxmlformats.org/officeDocument/2006/relationships/image" Target="../media/image821.png"/><Relationship Id="rId197" Type="http://schemas.openxmlformats.org/officeDocument/2006/relationships/customXml" Target="../ink/ink895.xml"/><Relationship Id="rId201" Type="http://schemas.openxmlformats.org/officeDocument/2006/relationships/customXml" Target="../ink/ink897.xml"/><Relationship Id="rId222" Type="http://schemas.openxmlformats.org/officeDocument/2006/relationships/image" Target="../media/image841.png"/><Relationship Id="rId243" Type="http://schemas.openxmlformats.org/officeDocument/2006/relationships/image" Target="../media/image850.png"/><Relationship Id="rId264" Type="http://schemas.openxmlformats.org/officeDocument/2006/relationships/customXml" Target="../ink/ink932.xml"/><Relationship Id="rId285" Type="http://schemas.openxmlformats.org/officeDocument/2006/relationships/image" Target="../media/image869.png"/><Relationship Id="rId17" Type="http://schemas.openxmlformats.org/officeDocument/2006/relationships/customXml" Target="../ink/ink800.xml"/><Relationship Id="rId38" Type="http://schemas.openxmlformats.org/officeDocument/2006/relationships/image" Target="../media/image756.png"/><Relationship Id="rId59" Type="http://schemas.openxmlformats.org/officeDocument/2006/relationships/customXml" Target="../ink/ink822.xml"/><Relationship Id="rId103" Type="http://schemas.openxmlformats.org/officeDocument/2006/relationships/customXml" Target="../ink/ink845.xml"/><Relationship Id="rId124" Type="http://schemas.openxmlformats.org/officeDocument/2006/relationships/customXml" Target="../ink/ink857.xml"/><Relationship Id="rId70" Type="http://schemas.openxmlformats.org/officeDocument/2006/relationships/customXml" Target="../ink/ink828.xml"/><Relationship Id="rId91" Type="http://schemas.openxmlformats.org/officeDocument/2006/relationships/customXml" Target="../ink/ink839.xml"/><Relationship Id="rId145" Type="http://schemas.openxmlformats.org/officeDocument/2006/relationships/customXml" Target="../ink/ink868.xml"/><Relationship Id="rId166" Type="http://schemas.openxmlformats.org/officeDocument/2006/relationships/image" Target="../media/image816.png"/><Relationship Id="rId187" Type="http://schemas.openxmlformats.org/officeDocument/2006/relationships/customXml" Target="../ink/ink890.xml"/><Relationship Id="rId1" Type="http://schemas.openxmlformats.org/officeDocument/2006/relationships/slideLayout" Target="../slideLayouts/slideLayout2.xml"/><Relationship Id="rId212" Type="http://schemas.openxmlformats.org/officeDocument/2006/relationships/image" Target="../media/image837.png"/><Relationship Id="rId233" Type="http://schemas.openxmlformats.org/officeDocument/2006/relationships/customXml" Target="../ink/ink915.xml"/><Relationship Id="rId254" Type="http://schemas.openxmlformats.org/officeDocument/2006/relationships/image" Target="../media/image855.png"/><Relationship Id="rId28" Type="http://schemas.openxmlformats.org/officeDocument/2006/relationships/image" Target="../media/image751.png"/><Relationship Id="rId49" Type="http://schemas.openxmlformats.org/officeDocument/2006/relationships/image" Target="../media/image761.png"/><Relationship Id="rId114" Type="http://schemas.openxmlformats.org/officeDocument/2006/relationships/image" Target="../media/image792.png"/><Relationship Id="rId275" Type="http://schemas.openxmlformats.org/officeDocument/2006/relationships/customXml" Target="../ink/ink938.xml"/><Relationship Id="rId60" Type="http://schemas.openxmlformats.org/officeDocument/2006/relationships/image" Target="../media/image766.png"/><Relationship Id="rId81" Type="http://schemas.openxmlformats.org/officeDocument/2006/relationships/customXml" Target="../ink/ink834.xml"/><Relationship Id="rId135" Type="http://schemas.openxmlformats.org/officeDocument/2006/relationships/customXml" Target="../ink/ink863.xml"/><Relationship Id="rId156" Type="http://schemas.openxmlformats.org/officeDocument/2006/relationships/image" Target="../media/image811.png"/><Relationship Id="rId177" Type="http://schemas.openxmlformats.org/officeDocument/2006/relationships/customXml" Target="../ink/ink884.xml"/><Relationship Id="rId198" Type="http://schemas.openxmlformats.org/officeDocument/2006/relationships/image" Target="../media/image831.png"/><Relationship Id="rId202" Type="http://schemas.openxmlformats.org/officeDocument/2006/relationships/image" Target="../media/image833.png"/><Relationship Id="rId223" Type="http://schemas.openxmlformats.org/officeDocument/2006/relationships/customXml" Target="../ink/ink910.xml"/><Relationship Id="rId244" Type="http://schemas.openxmlformats.org/officeDocument/2006/relationships/customXml" Target="../ink/ink921.xml"/><Relationship Id="rId18" Type="http://schemas.openxmlformats.org/officeDocument/2006/relationships/image" Target="../media/image746.png"/><Relationship Id="rId39" Type="http://schemas.openxmlformats.org/officeDocument/2006/relationships/customXml" Target="../ink/ink811.xml"/><Relationship Id="rId265" Type="http://schemas.openxmlformats.org/officeDocument/2006/relationships/customXml" Target="../ink/ink933.xml"/><Relationship Id="rId286" Type="http://schemas.openxmlformats.org/officeDocument/2006/relationships/customXml" Target="../ink/ink944.xml"/><Relationship Id="rId50" Type="http://schemas.openxmlformats.org/officeDocument/2006/relationships/customXml" Target="../ink/ink817.xml"/><Relationship Id="rId104" Type="http://schemas.openxmlformats.org/officeDocument/2006/relationships/image" Target="../media/image787.png"/><Relationship Id="rId125" Type="http://schemas.openxmlformats.org/officeDocument/2006/relationships/customXml" Target="../ink/ink858.xml"/><Relationship Id="rId146" Type="http://schemas.openxmlformats.org/officeDocument/2006/relationships/image" Target="../media/image806.png"/><Relationship Id="rId167" Type="http://schemas.openxmlformats.org/officeDocument/2006/relationships/customXml" Target="../ink/ink879.xml"/><Relationship Id="rId188" Type="http://schemas.openxmlformats.org/officeDocument/2006/relationships/image" Target="../media/image826.png"/><Relationship Id="rId71" Type="http://schemas.openxmlformats.org/officeDocument/2006/relationships/image" Target="../media/image771.png"/><Relationship Id="rId92" Type="http://schemas.openxmlformats.org/officeDocument/2006/relationships/image" Target="../media/image781.png"/><Relationship Id="rId213" Type="http://schemas.openxmlformats.org/officeDocument/2006/relationships/customXml" Target="../ink/ink904.xml"/><Relationship Id="rId234" Type="http://schemas.openxmlformats.org/officeDocument/2006/relationships/image" Target="../media/image846.png"/><Relationship Id="rId2" Type="http://schemas.openxmlformats.org/officeDocument/2006/relationships/image" Target="../media/image88.png"/><Relationship Id="rId29" Type="http://schemas.openxmlformats.org/officeDocument/2006/relationships/customXml" Target="../ink/ink806.xml"/><Relationship Id="rId255" Type="http://schemas.openxmlformats.org/officeDocument/2006/relationships/customXml" Target="../ink/ink927.xml"/><Relationship Id="rId276" Type="http://schemas.openxmlformats.org/officeDocument/2006/relationships/image" Target="../media/image865.png"/><Relationship Id="rId40" Type="http://schemas.openxmlformats.org/officeDocument/2006/relationships/image" Target="../media/image757.png"/><Relationship Id="rId115" Type="http://schemas.openxmlformats.org/officeDocument/2006/relationships/customXml" Target="../ink/ink851.xml"/><Relationship Id="rId136" Type="http://schemas.openxmlformats.org/officeDocument/2006/relationships/image" Target="../media/image801.png"/><Relationship Id="rId157" Type="http://schemas.openxmlformats.org/officeDocument/2006/relationships/customXml" Target="../ink/ink874.xml"/><Relationship Id="rId178" Type="http://schemas.openxmlformats.org/officeDocument/2006/relationships/image" Target="../media/image822.png"/><Relationship Id="rId61" Type="http://schemas.openxmlformats.org/officeDocument/2006/relationships/customXml" Target="../ink/ink823.xml"/><Relationship Id="rId82" Type="http://schemas.openxmlformats.org/officeDocument/2006/relationships/image" Target="../media/image776.png"/><Relationship Id="rId199" Type="http://schemas.openxmlformats.org/officeDocument/2006/relationships/customXml" Target="../ink/ink896.xml"/><Relationship Id="rId203" Type="http://schemas.openxmlformats.org/officeDocument/2006/relationships/customXml" Target="../ink/ink898.xml"/><Relationship Id="rId19" Type="http://schemas.openxmlformats.org/officeDocument/2006/relationships/customXml" Target="../ink/ink801.xml"/><Relationship Id="rId224" Type="http://schemas.openxmlformats.org/officeDocument/2006/relationships/image" Target="../media/image842.png"/><Relationship Id="rId245" Type="http://schemas.openxmlformats.org/officeDocument/2006/relationships/image" Target="../media/image851.png"/><Relationship Id="rId266" Type="http://schemas.openxmlformats.org/officeDocument/2006/relationships/image" Target="../media/image860.png"/><Relationship Id="rId287" Type="http://schemas.openxmlformats.org/officeDocument/2006/relationships/image" Target="../media/image870.png"/><Relationship Id="rId30" Type="http://schemas.openxmlformats.org/officeDocument/2006/relationships/image" Target="../media/image752.png"/><Relationship Id="rId105" Type="http://schemas.openxmlformats.org/officeDocument/2006/relationships/customXml" Target="../ink/ink846.xml"/><Relationship Id="rId126" Type="http://schemas.openxmlformats.org/officeDocument/2006/relationships/image" Target="../media/image796.png"/><Relationship Id="rId147" Type="http://schemas.openxmlformats.org/officeDocument/2006/relationships/customXml" Target="../ink/ink869.xml"/><Relationship Id="rId168" Type="http://schemas.openxmlformats.org/officeDocument/2006/relationships/image" Target="../media/image817.png"/><Relationship Id="rId51" Type="http://schemas.openxmlformats.org/officeDocument/2006/relationships/image" Target="../media/image762.png"/><Relationship Id="rId72" Type="http://schemas.openxmlformats.org/officeDocument/2006/relationships/customXml" Target="../ink/ink829.xml"/><Relationship Id="rId93" Type="http://schemas.openxmlformats.org/officeDocument/2006/relationships/customXml" Target="../ink/ink840.xml"/><Relationship Id="rId189" Type="http://schemas.openxmlformats.org/officeDocument/2006/relationships/customXml" Target="../ink/ink891.xml"/><Relationship Id="rId3" Type="http://schemas.openxmlformats.org/officeDocument/2006/relationships/customXml" Target="../ink/ink793.xml"/><Relationship Id="rId214" Type="http://schemas.openxmlformats.org/officeDocument/2006/relationships/image" Target="../media/image838.png"/><Relationship Id="rId235" Type="http://schemas.openxmlformats.org/officeDocument/2006/relationships/customXml" Target="../ink/ink916.xml"/><Relationship Id="rId256" Type="http://schemas.openxmlformats.org/officeDocument/2006/relationships/image" Target="../media/image856.png"/><Relationship Id="rId277" Type="http://schemas.openxmlformats.org/officeDocument/2006/relationships/customXml" Target="../ink/ink939.xml"/><Relationship Id="rId116" Type="http://schemas.openxmlformats.org/officeDocument/2006/relationships/customXml" Target="../ink/ink852.xml"/><Relationship Id="rId137" Type="http://schemas.openxmlformats.org/officeDocument/2006/relationships/customXml" Target="../ink/ink864.xml"/><Relationship Id="rId158" Type="http://schemas.openxmlformats.org/officeDocument/2006/relationships/image" Target="../media/image812.png"/><Relationship Id="rId20" Type="http://schemas.openxmlformats.org/officeDocument/2006/relationships/image" Target="../media/image747.png"/><Relationship Id="rId41" Type="http://schemas.openxmlformats.org/officeDocument/2006/relationships/customXml" Target="../ink/ink812.xml"/><Relationship Id="rId62" Type="http://schemas.openxmlformats.org/officeDocument/2006/relationships/customXml" Target="../ink/ink824.xml"/><Relationship Id="rId83" Type="http://schemas.openxmlformats.org/officeDocument/2006/relationships/customXml" Target="../ink/ink835.xml"/><Relationship Id="rId179" Type="http://schemas.openxmlformats.org/officeDocument/2006/relationships/customXml" Target="../ink/ink885.xml"/><Relationship Id="rId190" Type="http://schemas.openxmlformats.org/officeDocument/2006/relationships/image" Target="../media/image827.png"/><Relationship Id="rId204" Type="http://schemas.openxmlformats.org/officeDocument/2006/relationships/image" Target="../media/image834.png"/><Relationship Id="rId225" Type="http://schemas.openxmlformats.org/officeDocument/2006/relationships/customXml" Target="../ink/ink911.xml"/><Relationship Id="rId246" Type="http://schemas.openxmlformats.org/officeDocument/2006/relationships/customXml" Target="../ink/ink922.xml"/><Relationship Id="rId267" Type="http://schemas.openxmlformats.org/officeDocument/2006/relationships/customXml" Target="../ink/ink934.xml"/><Relationship Id="rId288" Type="http://schemas.openxmlformats.org/officeDocument/2006/relationships/customXml" Target="../ink/ink945.xml"/><Relationship Id="rId106" Type="http://schemas.openxmlformats.org/officeDocument/2006/relationships/image" Target="../media/image788.png"/><Relationship Id="rId127" Type="http://schemas.openxmlformats.org/officeDocument/2006/relationships/customXml" Target="../ink/ink859.xml"/><Relationship Id="rId10" Type="http://schemas.openxmlformats.org/officeDocument/2006/relationships/image" Target="../media/image742.png"/><Relationship Id="rId31" Type="http://schemas.openxmlformats.org/officeDocument/2006/relationships/customXml" Target="../ink/ink807.xml"/><Relationship Id="rId52" Type="http://schemas.openxmlformats.org/officeDocument/2006/relationships/customXml" Target="../ink/ink818.xml"/><Relationship Id="rId73" Type="http://schemas.openxmlformats.org/officeDocument/2006/relationships/image" Target="../media/image772.png"/><Relationship Id="rId94" Type="http://schemas.openxmlformats.org/officeDocument/2006/relationships/image" Target="../media/image782.png"/><Relationship Id="rId148" Type="http://schemas.openxmlformats.org/officeDocument/2006/relationships/image" Target="../media/image807.png"/><Relationship Id="rId169" Type="http://schemas.openxmlformats.org/officeDocument/2006/relationships/customXml" Target="../ink/ink880.xml"/><Relationship Id="rId4" Type="http://schemas.openxmlformats.org/officeDocument/2006/relationships/image" Target="../media/image17.png"/><Relationship Id="rId180" Type="http://schemas.openxmlformats.org/officeDocument/2006/relationships/customXml" Target="../ink/ink886.xml"/><Relationship Id="rId215" Type="http://schemas.openxmlformats.org/officeDocument/2006/relationships/customXml" Target="../ink/ink905.xml"/><Relationship Id="rId236" Type="http://schemas.openxmlformats.org/officeDocument/2006/relationships/image" Target="../media/image847.png"/><Relationship Id="rId257" Type="http://schemas.openxmlformats.org/officeDocument/2006/relationships/customXml" Target="../ink/ink928.xml"/><Relationship Id="rId278" Type="http://schemas.openxmlformats.org/officeDocument/2006/relationships/image" Target="../media/image866.png"/><Relationship Id="rId42" Type="http://schemas.openxmlformats.org/officeDocument/2006/relationships/image" Target="../media/image758.png"/><Relationship Id="rId84" Type="http://schemas.openxmlformats.org/officeDocument/2006/relationships/image" Target="../media/image777.png"/><Relationship Id="rId138" Type="http://schemas.openxmlformats.org/officeDocument/2006/relationships/image" Target="../media/image802.png"/><Relationship Id="rId191" Type="http://schemas.openxmlformats.org/officeDocument/2006/relationships/customXml" Target="../ink/ink892.xml"/><Relationship Id="rId205" Type="http://schemas.openxmlformats.org/officeDocument/2006/relationships/customXml" Target="../ink/ink899.xml"/><Relationship Id="rId247" Type="http://schemas.openxmlformats.org/officeDocument/2006/relationships/customXml" Target="../ink/ink923.xml"/><Relationship Id="rId107" Type="http://schemas.openxmlformats.org/officeDocument/2006/relationships/customXml" Target="../ink/ink847.xml"/><Relationship Id="rId11" Type="http://schemas.openxmlformats.org/officeDocument/2006/relationships/customXml" Target="../ink/ink797.xml"/><Relationship Id="rId53" Type="http://schemas.openxmlformats.org/officeDocument/2006/relationships/customXml" Target="../ink/ink819.xml"/><Relationship Id="rId149" Type="http://schemas.openxmlformats.org/officeDocument/2006/relationships/customXml" Target="../ink/ink870.xml"/><Relationship Id="rId95" Type="http://schemas.openxmlformats.org/officeDocument/2006/relationships/customXml" Target="../ink/ink841.xml"/><Relationship Id="rId160" Type="http://schemas.openxmlformats.org/officeDocument/2006/relationships/image" Target="../media/image813.png"/><Relationship Id="rId216" Type="http://schemas.openxmlformats.org/officeDocument/2006/relationships/customXml" Target="../ink/ink906.xml"/><Relationship Id="rId258" Type="http://schemas.openxmlformats.org/officeDocument/2006/relationships/image" Target="../media/image857.png"/><Relationship Id="rId22" Type="http://schemas.openxmlformats.org/officeDocument/2006/relationships/image" Target="../media/image748.png"/><Relationship Id="rId64" Type="http://schemas.openxmlformats.org/officeDocument/2006/relationships/customXml" Target="../ink/ink825.xml"/><Relationship Id="rId118" Type="http://schemas.openxmlformats.org/officeDocument/2006/relationships/customXml" Target="../ink/ink853.xml"/></Relationships>
</file>

<file path=ppt/slides/_rels/slide18.xml.rels><?xml version="1.0" encoding="UTF-8" standalone="yes"?>
<Relationships xmlns="http://schemas.openxmlformats.org/package/2006/relationships"><Relationship Id="rId3" Type="http://schemas.openxmlformats.org/officeDocument/2006/relationships/image" Target="../media/image624.svg"/><Relationship Id="rId2" Type="http://schemas.openxmlformats.org/officeDocument/2006/relationships/image" Target="../media/image6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9.jpg"/><Relationship Id="rId2" Type="http://schemas.openxmlformats.org/officeDocument/2006/relationships/image" Target="../media/image62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3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grpSp>
        <p:nvGrpSpPr>
          <p:cNvPr id="12" name="组合 11">
            <a:extLst>
              <a:ext uri="{FF2B5EF4-FFF2-40B4-BE49-F238E27FC236}">
                <a16:creationId xmlns:a16="http://schemas.microsoft.com/office/drawing/2014/main" id="{9246DFA5-C59D-9749-B235-8BF9D0B64BEB}"/>
              </a:ext>
            </a:extLst>
          </p:cNvPr>
          <p:cNvGrpSpPr/>
          <p:nvPr/>
        </p:nvGrpSpPr>
        <p:grpSpPr>
          <a:xfrm>
            <a:off x="1035918" y="2795541"/>
            <a:ext cx="1383480" cy="655200"/>
            <a:chOff x="1035918" y="2795541"/>
            <a:chExt cx="1383480" cy="655200"/>
          </a:xfrm>
        </p:grpSpPr>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308245AD-1739-244B-A6B7-1AE351B10CBE}"/>
                    </a:ext>
                  </a:extLst>
                </p14:cNvPr>
                <p14:cNvContentPartPr/>
                <p14:nvPr/>
              </p14:nvContentPartPr>
              <p14:xfrm>
                <a:off x="1035918" y="2795541"/>
                <a:ext cx="1262520" cy="655200"/>
              </p14:xfrm>
            </p:contentPart>
          </mc:Choice>
          <mc:Fallback xmlns="">
            <p:pic>
              <p:nvPicPr>
                <p:cNvPr id="10" name="墨迹 9">
                  <a:extLst>
                    <a:ext uri="{FF2B5EF4-FFF2-40B4-BE49-F238E27FC236}">
                      <a16:creationId xmlns:a16="http://schemas.microsoft.com/office/drawing/2014/main" id="{308245AD-1739-244B-A6B7-1AE351B10CBE}"/>
                    </a:ext>
                  </a:extLst>
                </p:cNvPr>
                <p:cNvPicPr/>
                <p:nvPr/>
              </p:nvPicPr>
              <p:blipFill>
                <a:blip r:embed="rId5"/>
                <a:stretch>
                  <a:fillRect/>
                </a:stretch>
              </p:blipFill>
              <p:spPr>
                <a:xfrm>
                  <a:off x="1020438" y="2780061"/>
                  <a:ext cx="1292760"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591ADA5D-97B0-8949-9FC5-8CD7D518AB73}"/>
                    </a:ext>
                  </a:extLst>
                </p14:cNvPr>
                <p14:cNvContentPartPr/>
                <p14:nvPr/>
              </p14:nvContentPartPr>
              <p14:xfrm>
                <a:off x="2419038" y="3307821"/>
                <a:ext cx="360" cy="360"/>
              </p14:xfrm>
            </p:contentPart>
          </mc:Choice>
          <mc:Fallback xmlns="">
            <p:pic>
              <p:nvPicPr>
                <p:cNvPr id="11" name="墨迹 10">
                  <a:extLst>
                    <a:ext uri="{FF2B5EF4-FFF2-40B4-BE49-F238E27FC236}">
                      <a16:creationId xmlns:a16="http://schemas.microsoft.com/office/drawing/2014/main" id="{591ADA5D-97B0-8949-9FC5-8CD7D518AB73}"/>
                    </a:ext>
                  </a:extLst>
                </p:cNvPr>
                <p:cNvPicPr/>
                <p:nvPr/>
              </p:nvPicPr>
              <p:blipFill>
                <a:blip r:embed="rId7"/>
                <a:stretch>
                  <a:fillRect/>
                </a:stretch>
              </p:blipFill>
              <p:spPr>
                <a:xfrm>
                  <a:off x="2403558" y="3292701"/>
                  <a:ext cx="30960" cy="30960"/>
                </a:xfrm>
                <a:prstGeom prst="rect">
                  <a:avLst/>
                </a:prstGeom>
              </p:spPr>
            </p:pic>
          </mc:Fallback>
        </mc:AlternateContent>
      </p:grpSp>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B9AAF3CC-0421-C04C-A5C0-DEDDD08FACAE}"/>
                  </a:ext>
                </a:extLst>
              </p14:cNvPr>
              <p14:cNvContentPartPr/>
              <p14:nvPr/>
            </p14:nvContentPartPr>
            <p14:xfrm>
              <a:off x="2685078" y="3074541"/>
              <a:ext cx="836640" cy="42480"/>
            </p14:xfrm>
          </p:contentPart>
        </mc:Choice>
        <mc:Fallback xmlns="">
          <p:pic>
            <p:nvPicPr>
              <p:cNvPr id="8" name="墨迹 7">
                <a:extLst>
                  <a:ext uri="{FF2B5EF4-FFF2-40B4-BE49-F238E27FC236}">
                    <a16:creationId xmlns:a16="http://schemas.microsoft.com/office/drawing/2014/main" id="{B9AAF3CC-0421-C04C-A5C0-DEDDD08FACAE}"/>
                  </a:ext>
                </a:extLst>
              </p:cNvPr>
              <p:cNvPicPr/>
              <p:nvPr/>
            </p:nvPicPr>
            <p:blipFill>
              <a:blip r:embed="rId9"/>
              <a:stretch>
                <a:fillRect/>
              </a:stretch>
            </p:blipFill>
            <p:spPr>
              <a:xfrm>
                <a:off x="2669598" y="3059421"/>
                <a:ext cx="867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F11E25A1-A1E2-5342-9F61-7E38BDE0B43D}"/>
                  </a:ext>
                </a:extLst>
              </p14:cNvPr>
              <p14:cNvContentPartPr/>
              <p14:nvPr/>
            </p14:nvContentPartPr>
            <p14:xfrm>
              <a:off x="1006758" y="3405741"/>
              <a:ext cx="1878120" cy="45720"/>
            </p14:xfrm>
          </p:contentPart>
        </mc:Choice>
        <mc:Fallback xmlns="">
          <p:pic>
            <p:nvPicPr>
              <p:cNvPr id="9" name="墨迹 8">
                <a:extLst>
                  <a:ext uri="{FF2B5EF4-FFF2-40B4-BE49-F238E27FC236}">
                    <a16:creationId xmlns:a16="http://schemas.microsoft.com/office/drawing/2014/main" id="{F11E25A1-A1E2-5342-9F61-7E38BDE0B43D}"/>
                  </a:ext>
                </a:extLst>
              </p:cNvPr>
              <p:cNvPicPr/>
              <p:nvPr/>
            </p:nvPicPr>
            <p:blipFill>
              <a:blip r:embed="rId11"/>
              <a:stretch>
                <a:fillRect/>
              </a:stretch>
            </p:blipFill>
            <p:spPr>
              <a:xfrm>
                <a:off x="991638" y="3390621"/>
                <a:ext cx="19087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F3237FA6-38C5-4A4A-A103-0C6C95400B70}"/>
                  </a:ext>
                </a:extLst>
              </p14:cNvPr>
              <p14:cNvContentPartPr/>
              <p14:nvPr/>
            </p14:nvContentPartPr>
            <p14:xfrm>
              <a:off x="5824638" y="3073461"/>
              <a:ext cx="2092320" cy="57240"/>
            </p14:xfrm>
          </p:contentPart>
        </mc:Choice>
        <mc:Fallback xmlns="">
          <p:pic>
            <p:nvPicPr>
              <p:cNvPr id="10" name="墨迹 9">
                <a:extLst>
                  <a:ext uri="{FF2B5EF4-FFF2-40B4-BE49-F238E27FC236}">
                    <a16:creationId xmlns:a16="http://schemas.microsoft.com/office/drawing/2014/main" id="{F3237FA6-38C5-4A4A-A103-0C6C95400B70}"/>
                  </a:ext>
                </a:extLst>
              </p:cNvPr>
              <p:cNvPicPr/>
              <p:nvPr/>
            </p:nvPicPr>
            <p:blipFill>
              <a:blip r:embed="rId13"/>
              <a:stretch>
                <a:fillRect/>
              </a:stretch>
            </p:blipFill>
            <p:spPr>
              <a:xfrm>
                <a:off x="5809518" y="3058341"/>
                <a:ext cx="21225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墨迹 17">
                <a:extLst>
                  <a:ext uri="{FF2B5EF4-FFF2-40B4-BE49-F238E27FC236}">
                    <a16:creationId xmlns:a16="http://schemas.microsoft.com/office/drawing/2014/main" id="{3E3F5600-E5F1-364D-AF67-478325673DA8}"/>
                  </a:ext>
                </a:extLst>
              </p14:cNvPr>
              <p14:cNvContentPartPr/>
              <p14:nvPr/>
            </p14:nvContentPartPr>
            <p14:xfrm>
              <a:off x="1177038" y="3827301"/>
              <a:ext cx="1319400" cy="77760"/>
            </p14:xfrm>
          </p:contentPart>
        </mc:Choice>
        <mc:Fallback xmlns="">
          <p:pic>
            <p:nvPicPr>
              <p:cNvPr id="18" name="墨迹 17">
                <a:extLst>
                  <a:ext uri="{FF2B5EF4-FFF2-40B4-BE49-F238E27FC236}">
                    <a16:creationId xmlns:a16="http://schemas.microsoft.com/office/drawing/2014/main" id="{3E3F5600-E5F1-364D-AF67-478325673DA8}"/>
                  </a:ext>
                </a:extLst>
              </p:cNvPr>
              <p:cNvPicPr/>
              <p:nvPr/>
            </p:nvPicPr>
            <p:blipFill>
              <a:blip r:embed="rId15"/>
              <a:stretch>
                <a:fillRect/>
              </a:stretch>
            </p:blipFill>
            <p:spPr>
              <a:xfrm>
                <a:off x="1161918" y="3812181"/>
                <a:ext cx="13500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墨迹 22">
                <a:extLst>
                  <a:ext uri="{FF2B5EF4-FFF2-40B4-BE49-F238E27FC236}">
                    <a16:creationId xmlns:a16="http://schemas.microsoft.com/office/drawing/2014/main" id="{2EB9FE28-EFC8-EC4F-B919-F151CAF36A02}"/>
                  </a:ext>
                </a:extLst>
              </p14:cNvPr>
              <p14:cNvContentPartPr/>
              <p14:nvPr/>
            </p14:nvContentPartPr>
            <p14:xfrm>
              <a:off x="7836678" y="6106461"/>
              <a:ext cx="1447200" cy="95400"/>
            </p14:xfrm>
          </p:contentPart>
        </mc:Choice>
        <mc:Fallback xmlns="">
          <p:pic>
            <p:nvPicPr>
              <p:cNvPr id="23" name="墨迹 22">
                <a:extLst>
                  <a:ext uri="{FF2B5EF4-FFF2-40B4-BE49-F238E27FC236}">
                    <a16:creationId xmlns:a16="http://schemas.microsoft.com/office/drawing/2014/main" id="{2EB9FE28-EFC8-EC4F-B919-F151CAF36A02}"/>
                  </a:ext>
                </a:extLst>
              </p:cNvPr>
              <p:cNvPicPr/>
              <p:nvPr/>
            </p:nvPicPr>
            <p:blipFill>
              <a:blip r:embed="rId17"/>
              <a:stretch>
                <a:fillRect/>
              </a:stretch>
            </p:blipFill>
            <p:spPr>
              <a:xfrm>
                <a:off x="7821198" y="6090981"/>
                <a:ext cx="1477800" cy="125640"/>
              </a:xfrm>
              <a:prstGeom prst="rect">
                <a:avLst/>
              </a:prstGeom>
            </p:spPr>
          </p:pic>
        </mc:Fallback>
      </mc:AlternateContent>
      <p:grpSp>
        <p:nvGrpSpPr>
          <p:cNvPr id="70" name="组合 69">
            <a:extLst>
              <a:ext uri="{FF2B5EF4-FFF2-40B4-BE49-F238E27FC236}">
                <a16:creationId xmlns:a16="http://schemas.microsoft.com/office/drawing/2014/main" id="{3717D397-BB16-EC41-9E31-0C63B9850BCC}"/>
              </a:ext>
            </a:extLst>
          </p:cNvPr>
          <p:cNvGrpSpPr/>
          <p:nvPr/>
        </p:nvGrpSpPr>
        <p:grpSpPr>
          <a:xfrm>
            <a:off x="7382718" y="283821"/>
            <a:ext cx="2786400" cy="726480"/>
            <a:chOff x="7382718" y="283821"/>
            <a:chExt cx="2786400" cy="726480"/>
          </a:xfrm>
        </p:grpSpPr>
        <mc:AlternateContent xmlns:mc="http://schemas.openxmlformats.org/markup-compatibility/2006" xmlns:p14="http://schemas.microsoft.com/office/powerpoint/2010/main">
          <mc:Choice Requires="p14">
            <p:contentPart p14:bwMode="auto" r:id="rId18">
              <p14:nvContentPartPr>
                <p14:cNvPr id="49" name="墨迹 48">
                  <a:extLst>
                    <a:ext uri="{FF2B5EF4-FFF2-40B4-BE49-F238E27FC236}">
                      <a16:creationId xmlns:a16="http://schemas.microsoft.com/office/drawing/2014/main" id="{082A2161-95FA-4642-AF17-D0526CEF984C}"/>
                    </a:ext>
                  </a:extLst>
                </p14:cNvPr>
                <p14:cNvContentPartPr/>
                <p14:nvPr/>
              </p14:nvContentPartPr>
              <p14:xfrm>
                <a:off x="8830278" y="365181"/>
                <a:ext cx="217080" cy="93600"/>
              </p14:xfrm>
            </p:contentPart>
          </mc:Choice>
          <mc:Fallback xmlns="">
            <p:pic>
              <p:nvPicPr>
                <p:cNvPr id="49" name="墨迹 48">
                  <a:extLst>
                    <a:ext uri="{FF2B5EF4-FFF2-40B4-BE49-F238E27FC236}">
                      <a16:creationId xmlns:a16="http://schemas.microsoft.com/office/drawing/2014/main" id="{082A2161-95FA-4642-AF17-D0526CEF984C}"/>
                    </a:ext>
                  </a:extLst>
                </p:cNvPr>
                <p:cNvPicPr/>
                <p:nvPr/>
              </p:nvPicPr>
              <p:blipFill>
                <a:blip r:embed="rId19"/>
                <a:stretch>
                  <a:fillRect/>
                </a:stretch>
              </p:blipFill>
              <p:spPr>
                <a:xfrm>
                  <a:off x="8815158" y="349701"/>
                  <a:ext cx="2476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墨迹 49">
                  <a:extLst>
                    <a:ext uri="{FF2B5EF4-FFF2-40B4-BE49-F238E27FC236}">
                      <a16:creationId xmlns:a16="http://schemas.microsoft.com/office/drawing/2014/main" id="{C94D9A51-5544-704D-B9A2-D9B39778EE74}"/>
                    </a:ext>
                  </a:extLst>
                </p14:cNvPr>
                <p14:cNvContentPartPr/>
                <p14:nvPr/>
              </p14:nvContentPartPr>
              <p14:xfrm>
                <a:off x="8945838" y="371301"/>
                <a:ext cx="22320" cy="147240"/>
              </p14:xfrm>
            </p:contentPart>
          </mc:Choice>
          <mc:Fallback xmlns="">
            <p:pic>
              <p:nvPicPr>
                <p:cNvPr id="50" name="墨迹 49">
                  <a:extLst>
                    <a:ext uri="{FF2B5EF4-FFF2-40B4-BE49-F238E27FC236}">
                      <a16:creationId xmlns:a16="http://schemas.microsoft.com/office/drawing/2014/main" id="{C94D9A51-5544-704D-B9A2-D9B39778EE74}"/>
                    </a:ext>
                  </a:extLst>
                </p:cNvPr>
                <p:cNvPicPr/>
                <p:nvPr/>
              </p:nvPicPr>
              <p:blipFill>
                <a:blip r:embed="rId21"/>
                <a:stretch>
                  <a:fillRect/>
                </a:stretch>
              </p:blipFill>
              <p:spPr>
                <a:xfrm>
                  <a:off x="8930718" y="355821"/>
                  <a:ext cx="529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 name="墨迹 50">
                  <a:extLst>
                    <a:ext uri="{FF2B5EF4-FFF2-40B4-BE49-F238E27FC236}">
                      <a16:creationId xmlns:a16="http://schemas.microsoft.com/office/drawing/2014/main" id="{B4BDC47E-A340-1944-B1C7-19EF3013279F}"/>
                    </a:ext>
                  </a:extLst>
                </p14:cNvPr>
                <p14:cNvContentPartPr/>
                <p14:nvPr/>
              </p14:nvContentPartPr>
              <p14:xfrm>
                <a:off x="8779518" y="456981"/>
                <a:ext cx="343800" cy="150480"/>
              </p14:xfrm>
            </p:contentPart>
          </mc:Choice>
          <mc:Fallback xmlns="">
            <p:pic>
              <p:nvPicPr>
                <p:cNvPr id="51" name="墨迹 50">
                  <a:extLst>
                    <a:ext uri="{FF2B5EF4-FFF2-40B4-BE49-F238E27FC236}">
                      <a16:creationId xmlns:a16="http://schemas.microsoft.com/office/drawing/2014/main" id="{B4BDC47E-A340-1944-B1C7-19EF3013279F}"/>
                    </a:ext>
                  </a:extLst>
                </p:cNvPr>
                <p:cNvPicPr/>
                <p:nvPr/>
              </p:nvPicPr>
              <p:blipFill>
                <a:blip r:embed="rId23"/>
                <a:stretch>
                  <a:fillRect/>
                </a:stretch>
              </p:blipFill>
              <p:spPr>
                <a:xfrm>
                  <a:off x="8764038" y="441501"/>
                  <a:ext cx="374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2" name="墨迹 51">
                  <a:extLst>
                    <a:ext uri="{FF2B5EF4-FFF2-40B4-BE49-F238E27FC236}">
                      <a16:creationId xmlns:a16="http://schemas.microsoft.com/office/drawing/2014/main" id="{4A5DAF9E-DE60-3549-B46E-D22B0633B7EF}"/>
                    </a:ext>
                  </a:extLst>
                </p14:cNvPr>
                <p14:cNvContentPartPr/>
                <p14:nvPr/>
              </p14:nvContentPartPr>
              <p14:xfrm>
                <a:off x="8990838" y="408741"/>
                <a:ext cx="191520" cy="194040"/>
              </p14:xfrm>
            </p:contentPart>
          </mc:Choice>
          <mc:Fallback xmlns="">
            <p:pic>
              <p:nvPicPr>
                <p:cNvPr id="52" name="墨迹 51">
                  <a:extLst>
                    <a:ext uri="{FF2B5EF4-FFF2-40B4-BE49-F238E27FC236}">
                      <a16:creationId xmlns:a16="http://schemas.microsoft.com/office/drawing/2014/main" id="{4A5DAF9E-DE60-3549-B46E-D22B0633B7EF}"/>
                    </a:ext>
                  </a:extLst>
                </p:cNvPr>
                <p:cNvPicPr/>
                <p:nvPr/>
              </p:nvPicPr>
              <p:blipFill>
                <a:blip r:embed="rId25"/>
                <a:stretch>
                  <a:fillRect/>
                </a:stretch>
              </p:blipFill>
              <p:spPr>
                <a:xfrm>
                  <a:off x="8975718" y="393261"/>
                  <a:ext cx="2221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墨迹 52">
                  <a:extLst>
                    <a:ext uri="{FF2B5EF4-FFF2-40B4-BE49-F238E27FC236}">
                      <a16:creationId xmlns:a16="http://schemas.microsoft.com/office/drawing/2014/main" id="{2A2B1FB5-DC80-2D48-AF71-F5D1C1309446}"/>
                    </a:ext>
                  </a:extLst>
                </p14:cNvPr>
                <p14:cNvContentPartPr/>
                <p14:nvPr/>
              </p14:nvContentPartPr>
              <p14:xfrm>
                <a:off x="8976438" y="578661"/>
                <a:ext cx="346320" cy="152640"/>
              </p14:xfrm>
            </p:contentPart>
          </mc:Choice>
          <mc:Fallback xmlns="">
            <p:pic>
              <p:nvPicPr>
                <p:cNvPr id="53" name="墨迹 52">
                  <a:extLst>
                    <a:ext uri="{FF2B5EF4-FFF2-40B4-BE49-F238E27FC236}">
                      <a16:creationId xmlns:a16="http://schemas.microsoft.com/office/drawing/2014/main" id="{2A2B1FB5-DC80-2D48-AF71-F5D1C1309446}"/>
                    </a:ext>
                  </a:extLst>
                </p:cNvPr>
                <p:cNvPicPr/>
                <p:nvPr/>
              </p:nvPicPr>
              <p:blipFill>
                <a:blip r:embed="rId27"/>
                <a:stretch>
                  <a:fillRect/>
                </a:stretch>
              </p:blipFill>
              <p:spPr>
                <a:xfrm>
                  <a:off x="8961318" y="563181"/>
                  <a:ext cx="3769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4" name="墨迹 53">
                  <a:extLst>
                    <a:ext uri="{FF2B5EF4-FFF2-40B4-BE49-F238E27FC236}">
                      <a16:creationId xmlns:a16="http://schemas.microsoft.com/office/drawing/2014/main" id="{256B9F8F-841B-C54E-9CBA-1B6D9ACF4363}"/>
                    </a:ext>
                  </a:extLst>
                </p14:cNvPr>
                <p14:cNvContentPartPr/>
                <p14:nvPr/>
              </p14:nvContentPartPr>
              <p14:xfrm>
                <a:off x="9304758" y="421701"/>
                <a:ext cx="70920" cy="74520"/>
              </p14:xfrm>
            </p:contentPart>
          </mc:Choice>
          <mc:Fallback xmlns="">
            <p:pic>
              <p:nvPicPr>
                <p:cNvPr id="54" name="墨迹 53">
                  <a:extLst>
                    <a:ext uri="{FF2B5EF4-FFF2-40B4-BE49-F238E27FC236}">
                      <a16:creationId xmlns:a16="http://schemas.microsoft.com/office/drawing/2014/main" id="{256B9F8F-841B-C54E-9CBA-1B6D9ACF4363}"/>
                    </a:ext>
                  </a:extLst>
                </p:cNvPr>
                <p:cNvPicPr/>
                <p:nvPr/>
              </p:nvPicPr>
              <p:blipFill>
                <a:blip r:embed="rId29"/>
                <a:stretch>
                  <a:fillRect/>
                </a:stretch>
              </p:blipFill>
              <p:spPr>
                <a:xfrm>
                  <a:off x="9289278" y="406581"/>
                  <a:ext cx="101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墨迹 54">
                  <a:extLst>
                    <a:ext uri="{FF2B5EF4-FFF2-40B4-BE49-F238E27FC236}">
                      <a16:creationId xmlns:a16="http://schemas.microsoft.com/office/drawing/2014/main" id="{2644EE8A-58D4-E24A-B1BB-C52AACF72CB1}"/>
                    </a:ext>
                  </a:extLst>
                </p14:cNvPr>
                <p14:cNvContentPartPr/>
                <p14:nvPr/>
              </p14:nvContentPartPr>
              <p14:xfrm>
                <a:off x="9378558" y="283821"/>
                <a:ext cx="89640" cy="557280"/>
              </p14:xfrm>
            </p:contentPart>
          </mc:Choice>
          <mc:Fallback xmlns="">
            <p:pic>
              <p:nvPicPr>
                <p:cNvPr id="55" name="墨迹 54">
                  <a:extLst>
                    <a:ext uri="{FF2B5EF4-FFF2-40B4-BE49-F238E27FC236}">
                      <a16:creationId xmlns:a16="http://schemas.microsoft.com/office/drawing/2014/main" id="{2644EE8A-58D4-E24A-B1BB-C52AACF72CB1}"/>
                    </a:ext>
                  </a:extLst>
                </p:cNvPr>
                <p:cNvPicPr/>
                <p:nvPr/>
              </p:nvPicPr>
              <p:blipFill>
                <a:blip r:embed="rId31"/>
                <a:stretch>
                  <a:fillRect/>
                </a:stretch>
              </p:blipFill>
              <p:spPr>
                <a:xfrm>
                  <a:off x="9363438" y="268701"/>
                  <a:ext cx="12024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墨迹 55">
                  <a:extLst>
                    <a:ext uri="{FF2B5EF4-FFF2-40B4-BE49-F238E27FC236}">
                      <a16:creationId xmlns:a16="http://schemas.microsoft.com/office/drawing/2014/main" id="{31995A85-AA80-CE4C-9E25-F34E4AD7A8E9}"/>
                    </a:ext>
                  </a:extLst>
                </p14:cNvPr>
                <p14:cNvContentPartPr/>
                <p14:nvPr/>
              </p14:nvContentPartPr>
              <p14:xfrm>
                <a:off x="9230958" y="418461"/>
                <a:ext cx="277920" cy="274320"/>
              </p14:xfrm>
            </p:contentPart>
          </mc:Choice>
          <mc:Fallback xmlns="">
            <p:pic>
              <p:nvPicPr>
                <p:cNvPr id="56" name="墨迹 55">
                  <a:extLst>
                    <a:ext uri="{FF2B5EF4-FFF2-40B4-BE49-F238E27FC236}">
                      <a16:creationId xmlns:a16="http://schemas.microsoft.com/office/drawing/2014/main" id="{31995A85-AA80-CE4C-9E25-F34E4AD7A8E9}"/>
                    </a:ext>
                  </a:extLst>
                </p:cNvPr>
                <p:cNvPicPr/>
                <p:nvPr/>
              </p:nvPicPr>
              <p:blipFill>
                <a:blip r:embed="rId33"/>
                <a:stretch>
                  <a:fillRect/>
                </a:stretch>
              </p:blipFill>
              <p:spPr>
                <a:xfrm>
                  <a:off x="9215838" y="403341"/>
                  <a:ext cx="30852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墨迹 56">
                  <a:extLst>
                    <a:ext uri="{FF2B5EF4-FFF2-40B4-BE49-F238E27FC236}">
                      <a16:creationId xmlns:a16="http://schemas.microsoft.com/office/drawing/2014/main" id="{66D666A2-271D-914A-9065-AB5F17BBF80B}"/>
                    </a:ext>
                  </a:extLst>
                </p14:cNvPr>
                <p14:cNvContentPartPr/>
                <p14:nvPr/>
              </p14:nvContentPartPr>
              <p14:xfrm>
                <a:off x="9442278" y="377421"/>
                <a:ext cx="215280" cy="370080"/>
              </p14:xfrm>
            </p:contentPart>
          </mc:Choice>
          <mc:Fallback xmlns="">
            <p:pic>
              <p:nvPicPr>
                <p:cNvPr id="57" name="墨迹 56">
                  <a:extLst>
                    <a:ext uri="{FF2B5EF4-FFF2-40B4-BE49-F238E27FC236}">
                      <a16:creationId xmlns:a16="http://schemas.microsoft.com/office/drawing/2014/main" id="{66D666A2-271D-914A-9065-AB5F17BBF80B}"/>
                    </a:ext>
                  </a:extLst>
                </p:cNvPr>
                <p:cNvPicPr/>
                <p:nvPr/>
              </p:nvPicPr>
              <p:blipFill>
                <a:blip r:embed="rId35"/>
                <a:stretch>
                  <a:fillRect/>
                </a:stretch>
              </p:blipFill>
              <p:spPr>
                <a:xfrm>
                  <a:off x="9427158" y="361941"/>
                  <a:ext cx="24588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8" name="墨迹 57">
                  <a:extLst>
                    <a:ext uri="{FF2B5EF4-FFF2-40B4-BE49-F238E27FC236}">
                      <a16:creationId xmlns:a16="http://schemas.microsoft.com/office/drawing/2014/main" id="{E1349057-96CF-1843-90BC-DB5C4CFC5894}"/>
                    </a:ext>
                  </a:extLst>
                </p14:cNvPr>
                <p14:cNvContentPartPr/>
                <p14:nvPr/>
              </p14:nvContentPartPr>
              <p14:xfrm>
                <a:off x="9697158" y="615021"/>
                <a:ext cx="471960" cy="224640"/>
              </p14:xfrm>
            </p:contentPart>
          </mc:Choice>
          <mc:Fallback xmlns="">
            <p:pic>
              <p:nvPicPr>
                <p:cNvPr id="58" name="墨迹 57">
                  <a:extLst>
                    <a:ext uri="{FF2B5EF4-FFF2-40B4-BE49-F238E27FC236}">
                      <a16:creationId xmlns:a16="http://schemas.microsoft.com/office/drawing/2014/main" id="{E1349057-96CF-1843-90BC-DB5C4CFC5894}"/>
                    </a:ext>
                  </a:extLst>
                </p:cNvPr>
                <p:cNvPicPr/>
                <p:nvPr/>
              </p:nvPicPr>
              <p:blipFill>
                <a:blip r:embed="rId37"/>
                <a:stretch>
                  <a:fillRect/>
                </a:stretch>
              </p:blipFill>
              <p:spPr>
                <a:xfrm>
                  <a:off x="9682038" y="599901"/>
                  <a:ext cx="5025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1" name="墨迹 60">
                  <a:extLst>
                    <a:ext uri="{FF2B5EF4-FFF2-40B4-BE49-F238E27FC236}">
                      <a16:creationId xmlns:a16="http://schemas.microsoft.com/office/drawing/2014/main" id="{86AEEB17-8F53-374B-9D09-D0F350243AEB}"/>
                    </a:ext>
                  </a:extLst>
                </p14:cNvPr>
                <p14:cNvContentPartPr/>
                <p14:nvPr/>
              </p14:nvContentPartPr>
              <p14:xfrm>
                <a:off x="7382718" y="385701"/>
                <a:ext cx="356760" cy="366840"/>
              </p14:xfrm>
            </p:contentPart>
          </mc:Choice>
          <mc:Fallback xmlns="">
            <p:pic>
              <p:nvPicPr>
                <p:cNvPr id="61" name="墨迹 60">
                  <a:extLst>
                    <a:ext uri="{FF2B5EF4-FFF2-40B4-BE49-F238E27FC236}">
                      <a16:creationId xmlns:a16="http://schemas.microsoft.com/office/drawing/2014/main" id="{86AEEB17-8F53-374B-9D09-D0F350243AEB}"/>
                    </a:ext>
                  </a:extLst>
                </p:cNvPr>
                <p:cNvPicPr/>
                <p:nvPr/>
              </p:nvPicPr>
              <p:blipFill>
                <a:blip r:embed="rId39"/>
                <a:stretch>
                  <a:fillRect/>
                </a:stretch>
              </p:blipFill>
              <p:spPr>
                <a:xfrm>
                  <a:off x="7367238" y="370581"/>
                  <a:ext cx="38736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2" name="墨迹 61">
                  <a:extLst>
                    <a:ext uri="{FF2B5EF4-FFF2-40B4-BE49-F238E27FC236}">
                      <a16:creationId xmlns:a16="http://schemas.microsoft.com/office/drawing/2014/main" id="{DECA4400-AA4B-0A47-AAAA-9B1E12093003}"/>
                    </a:ext>
                  </a:extLst>
                </p14:cNvPr>
                <p14:cNvContentPartPr/>
                <p14:nvPr/>
              </p14:nvContentPartPr>
              <p14:xfrm>
                <a:off x="7471998" y="606021"/>
                <a:ext cx="212040" cy="179640"/>
              </p14:xfrm>
            </p:contentPart>
          </mc:Choice>
          <mc:Fallback xmlns="">
            <p:pic>
              <p:nvPicPr>
                <p:cNvPr id="62" name="墨迹 61">
                  <a:extLst>
                    <a:ext uri="{FF2B5EF4-FFF2-40B4-BE49-F238E27FC236}">
                      <a16:creationId xmlns:a16="http://schemas.microsoft.com/office/drawing/2014/main" id="{DECA4400-AA4B-0A47-AAAA-9B1E12093003}"/>
                    </a:ext>
                  </a:extLst>
                </p:cNvPr>
                <p:cNvPicPr/>
                <p:nvPr/>
              </p:nvPicPr>
              <p:blipFill>
                <a:blip r:embed="rId41"/>
                <a:stretch>
                  <a:fillRect/>
                </a:stretch>
              </p:blipFill>
              <p:spPr>
                <a:xfrm>
                  <a:off x="7456878" y="590541"/>
                  <a:ext cx="2426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3" name="墨迹 62">
                  <a:extLst>
                    <a:ext uri="{FF2B5EF4-FFF2-40B4-BE49-F238E27FC236}">
                      <a16:creationId xmlns:a16="http://schemas.microsoft.com/office/drawing/2014/main" id="{3DE66702-EADD-8D48-BD07-C4A1A08EDD82}"/>
                    </a:ext>
                  </a:extLst>
                </p14:cNvPr>
                <p14:cNvContentPartPr/>
                <p14:nvPr/>
              </p14:nvContentPartPr>
              <p14:xfrm>
                <a:off x="7556958" y="696381"/>
                <a:ext cx="167760" cy="108360"/>
              </p14:xfrm>
            </p:contentPart>
          </mc:Choice>
          <mc:Fallback xmlns="">
            <p:pic>
              <p:nvPicPr>
                <p:cNvPr id="63" name="墨迹 62">
                  <a:extLst>
                    <a:ext uri="{FF2B5EF4-FFF2-40B4-BE49-F238E27FC236}">
                      <a16:creationId xmlns:a16="http://schemas.microsoft.com/office/drawing/2014/main" id="{3DE66702-EADD-8D48-BD07-C4A1A08EDD82}"/>
                    </a:ext>
                  </a:extLst>
                </p:cNvPr>
                <p:cNvPicPr/>
                <p:nvPr/>
              </p:nvPicPr>
              <p:blipFill>
                <a:blip r:embed="rId43"/>
                <a:stretch>
                  <a:fillRect/>
                </a:stretch>
              </p:blipFill>
              <p:spPr>
                <a:xfrm>
                  <a:off x="7541838" y="680901"/>
                  <a:ext cx="198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4" name="墨迹 63">
                  <a:extLst>
                    <a:ext uri="{FF2B5EF4-FFF2-40B4-BE49-F238E27FC236}">
                      <a16:creationId xmlns:a16="http://schemas.microsoft.com/office/drawing/2014/main" id="{A251B4BE-AAF0-4D4E-B2D3-5AE706947B51}"/>
                    </a:ext>
                  </a:extLst>
                </p14:cNvPr>
                <p14:cNvContentPartPr/>
                <p14:nvPr/>
              </p14:nvContentPartPr>
              <p14:xfrm>
                <a:off x="7781598" y="401901"/>
                <a:ext cx="223920" cy="388800"/>
              </p14:xfrm>
            </p:contentPart>
          </mc:Choice>
          <mc:Fallback xmlns="">
            <p:pic>
              <p:nvPicPr>
                <p:cNvPr id="64" name="墨迹 63">
                  <a:extLst>
                    <a:ext uri="{FF2B5EF4-FFF2-40B4-BE49-F238E27FC236}">
                      <a16:creationId xmlns:a16="http://schemas.microsoft.com/office/drawing/2014/main" id="{A251B4BE-AAF0-4D4E-B2D3-5AE706947B51}"/>
                    </a:ext>
                  </a:extLst>
                </p:cNvPr>
                <p:cNvPicPr/>
                <p:nvPr/>
              </p:nvPicPr>
              <p:blipFill>
                <a:blip r:embed="rId45"/>
                <a:stretch>
                  <a:fillRect/>
                </a:stretch>
              </p:blipFill>
              <p:spPr>
                <a:xfrm>
                  <a:off x="7766118" y="386421"/>
                  <a:ext cx="2545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5" name="墨迹 64">
                  <a:extLst>
                    <a:ext uri="{FF2B5EF4-FFF2-40B4-BE49-F238E27FC236}">
                      <a16:creationId xmlns:a16="http://schemas.microsoft.com/office/drawing/2014/main" id="{6E37A2F9-188F-724F-922E-FCCFAAE5944C}"/>
                    </a:ext>
                  </a:extLst>
                </p14:cNvPr>
                <p14:cNvContentPartPr/>
                <p14:nvPr/>
              </p14:nvContentPartPr>
              <p14:xfrm>
                <a:off x="7834158" y="604581"/>
                <a:ext cx="47880" cy="99360"/>
              </p14:xfrm>
            </p:contentPart>
          </mc:Choice>
          <mc:Fallback xmlns="">
            <p:pic>
              <p:nvPicPr>
                <p:cNvPr id="65" name="墨迹 64">
                  <a:extLst>
                    <a:ext uri="{FF2B5EF4-FFF2-40B4-BE49-F238E27FC236}">
                      <a16:creationId xmlns:a16="http://schemas.microsoft.com/office/drawing/2014/main" id="{6E37A2F9-188F-724F-922E-FCCFAAE5944C}"/>
                    </a:ext>
                  </a:extLst>
                </p:cNvPr>
                <p:cNvPicPr/>
                <p:nvPr/>
              </p:nvPicPr>
              <p:blipFill>
                <a:blip r:embed="rId47"/>
                <a:stretch>
                  <a:fillRect/>
                </a:stretch>
              </p:blipFill>
              <p:spPr>
                <a:xfrm>
                  <a:off x="7819038" y="589101"/>
                  <a:ext cx="784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6" name="墨迹 65">
                  <a:extLst>
                    <a:ext uri="{FF2B5EF4-FFF2-40B4-BE49-F238E27FC236}">
                      <a16:creationId xmlns:a16="http://schemas.microsoft.com/office/drawing/2014/main" id="{D6653B7C-C840-184F-BDAD-B6362DD6FDA0}"/>
                    </a:ext>
                  </a:extLst>
                </p14:cNvPr>
                <p14:cNvContentPartPr/>
                <p14:nvPr/>
              </p14:nvContentPartPr>
              <p14:xfrm>
                <a:off x="7827318" y="662541"/>
                <a:ext cx="85320" cy="95040"/>
              </p14:xfrm>
            </p:contentPart>
          </mc:Choice>
          <mc:Fallback xmlns="">
            <p:pic>
              <p:nvPicPr>
                <p:cNvPr id="66" name="墨迹 65">
                  <a:extLst>
                    <a:ext uri="{FF2B5EF4-FFF2-40B4-BE49-F238E27FC236}">
                      <a16:creationId xmlns:a16="http://schemas.microsoft.com/office/drawing/2014/main" id="{D6653B7C-C840-184F-BDAD-B6362DD6FDA0}"/>
                    </a:ext>
                  </a:extLst>
                </p:cNvPr>
                <p:cNvPicPr/>
                <p:nvPr/>
              </p:nvPicPr>
              <p:blipFill>
                <a:blip r:embed="rId49"/>
                <a:stretch>
                  <a:fillRect/>
                </a:stretch>
              </p:blipFill>
              <p:spPr>
                <a:xfrm>
                  <a:off x="7811838" y="647421"/>
                  <a:ext cx="1159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7" name="墨迹 66">
                  <a:extLst>
                    <a:ext uri="{FF2B5EF4-FFF2-40B4-BE49-F238E27FC236}">
                      <a16:creationId xmlns:a16="http://schemas.microsoft.com/office/drawing/2014/main" id="{7F024D73-A48D-BB44-89CA-930E2437C831}"/>
                    </a:ext>
                  </a:extLst>
                </p14:cNvPr>
                <p14:cNvContentPartPr/>
                <p14:nvPr/>
              </p14:nvContentPartPr>
              <p14:xfrm>
                <a:off x="7955838" y="378141"/>
                <a:ext cx="226440" cy="460800"/>
              </p14:xfrm>
            </p:contentPart>
          </mc:Choice>
          <mc:Fallback xmlns="">
            <p:pic>
              <p:nvPicPr>
                <p:cNvPr id="67" name="墨迹 66">
                  <a:extLst>
                    <a:ext uri="{FF2B5EF4-FFF2-40B4-BE49-F238E27FC236}">
                      <a16:creationId xmlns:a16="http://schemas.microsoft.com/office/drawing/2014/main" id="{7F024D73-A48D-BB44-89CA-930E2437C831}"/>
                    </a:ext>
                  </a:extLst>
                </p:cNvPr>
                <p:cNvPicPr/>
                <p:nvPr/>
              </p:nvPicPr>
              <p:blipFill>
                <a:blip r:embed="rId51"/>
                <a:stretch>
                  <a:fillRect/>
                </a:stretch>
              </p:blipFill>
              <p:spPr>
                <a:xfrm>
                  <a:off x="7940358" y="362661"/>
                  <a:ext cx="25704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8" name="墨迹 67">
                  <a:extLst>
                    <a:ext uri="{FF2B5EF4-FFF2-40B4-BE49-F238E27FC236}">
                      <a16:creationId xmlns:a16="http://schemas.microsoft.com/office/drawing/2014/main" id="{8AB43579-022D-9847-8DDE-BCF506E71060}"/>
                    </a:ext>
                  </a:extLst>
                </p14:cNvPr>
                <p14:cNvContentPartPr/>
                <p14:nvPr/>
              </p14:nvContentPartPr>
              <p14:xfrm>
                <a:off x="8177598" y="349701"/>
                <a:ext cx="143280" cy="660600"/>
              </p14:xfrm>
            </p:contentPart>
          </mc:Choice>
          <mc:Fallback xmlns="">
            <p:pic>
              <p:nvPicPr>
                <p:cNvPr id="68" name="墨迹 67">
                  <a:extLst>
                    <a:ext uri="{FF2B5EF4-FFF2-40B4-BE49-F238E27FC236}">
                      <a16:creationId xmlns:a16="http://schemas.microsoft.com/office/drawing/2014/main" id="{8AB43579-022D-9847-8DDE-BCF506E71060}"/>
                    </a:ext>
                  </a:extLst>
                </p:cNvPr>
                <p:cNvPicPr/>
                <p:nvPr/>
              </p:nvPicPr>
              <p:blipFill>
                <a:blip r:embed="rId53"/>
                <a:stretch>
                  <a:fillRect/>
                </a:stretch>
              </p:blipFill>
              <p:spPr>
                <a:xfrm>
                  <a:off x="8162478" y="334581"/>
                  <a:ext cx="17352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9" name="墨迹 68">
                  <a:extLst>
                    <a:ext uri="{FF2B5EF4-FFF2-40B4-BE49-F238E27FC236}">
                      <a16:creationId xmlns:a16="http://schemas.microsoft.com/office/drawing/2014/main" id="{7F0F4252-5EC4-FE44-8DA6-12D524461050}"/>
                    </a:ext>
                  </a:extLst>
                </p14:cNvPr>
                <p14:cNvContentPartPr/>
                <p14:nvPr/>
              </p14:nvContentPartPr>
              <p14:xfrm>
                <a:off x="8560998" y="1003101"/>
                <a:ext cx="2880" cy="1080"/>
              </p14:xfrm>
            </p:contentPart>
          </mc:Choice>
          <mc:Fallback xmlns="">
            <p:pic>
              <p:nvPicPr>
                <p:cNvPr id="69" name="墨迹 68">
                  <a:extLst>
                    <a:ext uri="{FF2B5EF4-FFF2-40B4-BE49-F238E27FC236}">
                      <a16:creationId xmlns:a16="http://schemas.microsoft.com/office/drawing/2014/main" id="{7F0F4252-5EC4-FE44-8DA6-12D524461050}"/>
                    </a:ext>
                  </a:extLst>
                </p:cNvPr>
                <p:cNvPicPr/>
                <p:nvPr/>
              </p:nvPicPr>
              <p:blipFill>
                <a:blip r:embed="rId55"/>
                <a:stretch>
                  <a:fillRect/>
                </a:stretch>
              </p:blipFill>
              <p:spPr>
                <a:xfrm>
                  <a:off x="8545518" y="987981"/>
                  <a:ext cx="33480" cy="31680"/>
                </a:xfrm>
                <a:prstGeom prst="rect">
                  <a:avLst/>
                </a:prstGeom>
              </p:spPr>
            </p:pic>
          </mc:Fallback>
        </mc:AlternateContent>
      </p:grpSp>
      <p:grpSp>
        <p:nvGrpSpPr>
          <p:cNvPr id="72" name="组合 71">
            <a:extLst>
              <a:ext uri="{FF2B5EF4-FFF2-40B4-BE49-F238E27FC236}">
                <a16:creationId xmlns:a16="http://schemas.microsoft.com/office/drawing/2014/main" id="{B368A2A0-B639-8941-ABE6-234F1EE67086}"/>
              </a:ext>
            </a:extLst>
          </p:cNvPr>
          <p:cNvGrpSpPr/>
          <p:nvPr/>
        </p:nvGrpSpPr>
        <p:grpSpPr>
          <a:xfrm>
            <a:off x="581958" y="166821"/>
            <a:ext cx="3553560" cy="825840"/>
            <a:chOff x="581958" y="166821"/>
            <a:chExt cx="3553560" cy="825840"/>
          </a:xfrm>
        </p:grpSpPr>
        <mc:AlternateContent xmlns:mc="http://schemas.openxmlformats.org/markup-compatibility/2006" xmlns:p14="http://schemas.microsoft.com/office/powerpoint/2010/main">
          <mc:Choice Requires="p14">
            <p:contentPart p14:bwMode="auto" r:id="rId56">
              <p14:nvContentPartPr>
                <p14:cNvPr id="24" name="墨迹 23">
                  <a:extLst>
                    <a:ext uri="{FF2B5EF4-FFF2-40B4-BE49-F238E27FC236}">
                      <a16:creationId xmlns:a16="http://schemas.microsoft.com/office/drawing/2014/main" id="{7F01021D-F40C-C04E-B59F-EC43E69EECAD}"/>
                    </a:ext>
                  </a:extLst>
                </p14:cNvPr>
                <p14:cNvContentPartPr/>
                <p14:nvPr/>
              </p14:nvContentPartPr>
              <p14:xfrm>
                <a:off x="921078" y="195621"/>
                <a:ext cx="402480" cy="335880"/>
              </p14:xfrm>
            </p:contentPart>
          </mc:Choice>
          <mc:Fallback xmlns="">
            <p:pic>
              <p:nvPicPr>
                <p:cNvPr id="24" name="墨迹 23">
                  <a:extLst>
                    <a:ext uri="{FF2B5EF4-FFF2-40B4-BE49-F238E27FC236}">
                      <a16:creationId xmlns:a16="http://schemas.microsoft.com/office/drawing/2014/main" id="{7F01021D-F40C-C04E-B59F-EC43E69EECAD}"/>
                    </a:ext>
                  </a:extLst>
                </p:cNvPr>
                <p:cNvPicPr/>
                <p:nvPr/>
              </p:nvPicPr>
              <p:blipFill>
                <a:blip r:embed="rId57"/>
                <a:stretch>
                  <a:fillRect/>
                </a:stretch>
              </p:blipFill>
              <p:spPr>
                <a:xfrm>
                  <a:off x="905958" y="180141"/>
                  <a:ext cx="4330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 name="墨迹 24">
                  <a:extLst>
                    <a:ext uri="{FF2B5EF4-FFF2-40B4-BE49-F238E27FC236}">
                      <a16:creationId xmlns:a16="http://schemas.microsoft.com/office/drawing/2014/main" id="{81B92C50-996C-C446-974C-0B764447B492}"/>
                    </a:ext>
                  </a:extLst>
                </p14:cNvPr>
                <p14:cNvContentPartPr/>
                <p14:nvPr/>
              </p14:nvContentPartPr>
              <p14:xfrm>
                <a:off x="926478" y="341421"/>
                <a:ext cx="271440" cy="382680"/>
              </p14:xfrm>
            </p:contentPart>
          </mc:Choice>
          <mc:Fallback xmlns="">
            <p:pic>
              <p:nvPicPr>
                <p:cNvPr id="25" name="墨迹 24">
                  <a:extLst>
                    <a:ext uri="{FF2B5EF4-FFF2-40B4-BE49-F238E27FC236}">
                      <a16:creationId xmlns:a16="http://schemas.microsoft.com/office/drawing/2014/main" id="{81B92C50-996C-C446-974C-0B764447B492}"/>
                    </a:ext>
                  </a:extLst>
                </p:cNvPr>
                <p:cNvPicPr/>
                <p:nvPr/>
              </p:nvPicPr>
              <p:blipFill>
                <a:blip r:embed="rId59"/>
                <a:stretch>
                  <a:fillRect/>
                </a:stretch>
              </p:blipFill>
              <p:spPr>
                <a:xfrm>
                  <a:off x="910998" y="325941"/>
                  <a:ext cx="30204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 name="墨迹 25">
                  <a:extLst>
                    <a:ext uri="{FF2B5EF4-FFF2-40B4-BE49-F238E27FC236}">
                      <a16:creationId xmlns:a16="http://schemas.microsoft.com/office/drawing/2014/main" id="{3D857244-4575-9B4E-A670-F210D9E7BC60}"/>
                    </a:ext>
                  </a:extLst>
                </p14:cNvPr>
                <p14:cNvContentPartPr/>
                <p14:nvPr/>
              </p14:nvContentPartPr>
              <p14:xfrm>
                <a:off x="1217718" y="272661"/>
                <a:ext cx="244440" cy="484920"/>
              </p14:xfrm>
            </p:contentPart>
          </mc:Choice>
          <mc:Fallback xmlns="">
            <p:pic>
              <p:nvPicPr>
                <p:cNvPr id="26" name="墨迹 25">
                  <a:extLst>
                    <a:ext uri="{FF2B5EF4-FFF2-40B4-BE49-F238E27FC236}">
                      <a16:creationId xmlns:a16="http://schemas.microsoft.com/office/drawing/2014/main" id="{3D857244-4575-9B4E-A670-F210D9E7BC60}"/>
                    </a:ext>
                  </a:extLst>
                </p:cNvPr>
                <p:cNvPicPr/>
                <p:nvPr/>
              </p:nvPicPr>
              <p:blipFill>
                <a:blip r:embed="rId61"/>
                <a:stretch>
                  <a:fillRect/>
                </a:stretch>
              </p:blipFill>
              <p:spPr>
                <a:xfrm>
                  <a:off x="1202598" y="257181"/>
                  <a:ext cx="27468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 name="墨迹 26">
                  <a:extLst>
                    <a:ext uri="{FF2B5EF4-FFF2-40B4-BE49-F238E27FC236}">
                      <a16:creationId xmlns:a16="http://schemas.microsoft.com/office/drawing/2014/main" id="{E8E14CBA-DE9B-9C4B-8BEC-510B8D13F7CD}"/>
                    </a:ext>
                  </a:extLst>
                </p14:cNvPr>
                <p14:cNvContentPartPr/>
                <p14:nvPr/>
              </p14:nvContentPartPr>
              <p14:xfrm>
                <a:off x="1282518" y="521061"/>
                <a:ext cx="155160" cy="250560"/>
              </p14:xfrm>
            </p:contentPart>
          </mc:Choice>
          <mc:Fallback xmlns="">
            <p:pic>
              <p:nvPicPr>
                <p:cNvPr id="27" name="墨迹 26">
                  <a:extLst>
                    <a:ext uri="{FF2B5EF4-FFF2-40B4-BE49-F238E27FC236}">
                      <a16:creationId xmlns:a16="http://schemas.microsoft.com/office/drawing/2014/main" id="{E8E14CBA-DE9B-9C4B-8BEC-510B8D13F7CD}"/>
                    </a:ext>
                  </a:extLst>
                </p:cNvPr>
                <p:cNvPicPr/>
                <p:nvPr/>
              </p:nvPicPr>
              <p:blipFill>
                <a:blip r:embed="rId63"/>
                <a:stretch>
                  <a:fillRect/>
                </a:stretch>
              </p:blipFill>
              <p:spPr>
                <a:xfrm>
                  <a:off x="1267398" y="505941"/>
                  <a:ext cx="1854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 name="墨迹 27">
                  <a:extLst>
                    <a:ext uri="{FF2B5EF4-FFF2-40B4-BE49-F238E27FC236}">
                      <a16:creationId xmlns:a16="http://schemas.microsoft.com/office/drawing/2014/main" id="{2B370E6F-4B98-3041-AF12-2CD69F88A2F9}"/>
                    </a:ext>
                  </a:extLst>
                </p14:cNvPr>
                <p14:cNvContentPartPr/>
                <p14:nvPr/>
              </p14:nvContentPartPr>
              <p14:xfrm>
                <a:off x="1306278" y="182301"/>
                <a:ext cx="286920" cy="200160"/>
              </p14:xfrm>
            </p:contentPart>
          </mc:Choice>
          <mc:Fallback xmlns="">
            <p:pic>
              <p:nvPicPr>
                <p:cNvPr id="28" name="墨迹 27">
                  <a:extLst>
                    <a:ext uri="{FF2B5EF4-FFF2-40B4-BE49-F238E27FC236}">
                      <a16:creationId xmlns:a16="http://schemas.microsoft.com/office/drawing/2014/main" id="{2B370E6F-4B98-3041-AF12-2CD69F88A2F9}"/>
                    </a:ext>
                  </a:extLst>
                </p:cNvPr>
                <p:cNvPicPr/>
                <p:nvPr/>
              </p:nvPicPr>
              <p:blipFill>
                <a:blip r:embed="rId65"/>
                <a:stretch>
                  <a:fillRect/>
                </a:stretch>
              </p:blipFill>
              <p:spPr>
                <a:xfrm>
                  <a:off x="1291158" y="166821"/>
                  <a:ext cx="3171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9" name="墨迹 28">
                  <a:extLst>
                    <a:ext uri="{FF2B5EF4-FFF2-40B4-BE49-F238E27FC236}">
                      <a16:creationId xmlns:a16="http://schemas.microsoft.com/office/drawing/2014/main" id="{48D0EE39-878F-E34C-90AF-C6D6B5846184}"/>
                    </a:ext>
                  </a:extLst>
                </p14:cNvPr>
                <p14:cNvContentPartPr/>
                <p14:nvPr/>
              </p14:nvContentPartPr>
              <p14:xfrm>
                <a:off x="2599038" y="291021"/>
                <a:ext cx="230040" cy="102240"/>
              </p14:xfrm>
            </p:contentPart>
          </mc:Choice>
          <mc:Fallback xmlns="">
            <p:pic>
              <p:nvPicPr>
                <p:cNvPr id="29" name="墨迹 28">
                  <a:extLst>
                    <a:ext uri="{FF2B5EF4-FFF2-40B4-BE49-F238E27FC236}">
                      <a16:creationId xmlns:a16="http://schemas.microsoft.com/office/drawing/2014/main" id="{48D0EE39-878F-E34C-90AF-C6D6B5846184}"/>
                    </a:ext>
                  </a:extLst>
                </p:cNvPr>
                <p:cNvPicPr/>
                <p:nvPr/>
              </p:nvPicPr>
              <p:blipFill>
                <a:blip r:embed="rId67"/>
                <a:stretch>
                  <a:fillRect/>
                </a:stretch>
              </p:blipFill>
              <p:spPr>
                <a:xfrm>
                  <a:off x="2583918" y="275541"/>
                  <a:ext cx="2602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 name="墨迹 29">
                  <a:extLst>
                    <a:ext uri="{FF2B5EF4-FFF2-40B4-BE49-F238E27FC236}">
                      <a16:creationId xmlns:a16="http://schemas.microsoft.com/office/drawing/2014/main" id="{2C0F66E3-F87B-7843-94BC-6B4FE0B7F0BA}"/>
                    </a:ext>
                  </a:extLst>
                </p14:cNvPr>
                <p14:cNvContentPartPr/>
                <p14:nvPr/>
              </p14:nvContentPartPr>
              <p14:xfrm>
                <a:off x="2746998" y="319821"/>
                <a:ext cx="42840" cy="149400"/>
              </p14:xfrm>
            </p:contentPart>
          </mc:Choice>
          <mc:Fallback xmlns="">
            <p:pic>
              <p:nvPicPr>
                <p:cNvPr id="30" name="墨迹 29">
                  <a:extLst>
                    <a:ext uri="{FF2B5EF4-FFF2-40B4-BE49-F238E27FC236}">
                      <a16:creationId xmlns:a16="http://schemas.microsoft.com/office/drawing/2014/main" id="{2C0F66E3-F87B-7843-94BC-6B4FE0B7F0BA}"/>
                    </a:ext>
                  </a:extLst>
                </p:cNvPr>
                <p:cNvPicPr/>
                <p:nvPr/>
              </p:nvPicPr>
              <p:blipFill>
                <a:blip r:embed="rId69"/>
                <a:stretch>
                  <a:fillRect/>
                </a:stretch>
              </p:blipFill>
              <p:spPr>
                <a:xfrm>
                  <a:off x="2731878" y="304701"/>
                  <a:ext cx="73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1" name="墨迹 30">
                  <a:extLst>
                    <a:ext uri="{FF2B5EF4-FFF2-40B4-BE49-F238E27FC236}">
                      <a16:creationId xmlns:a16="http://schemas.microsoft.com/office/drawing/2014/main" id="{51690D06-2157-4D40-B614-D027CA937D1D}"/>
                    </a:ext>
                  </a:extLst>
                </p14:cNvPr>
                <p14:cNvContentPartPr/>
                <p14:nvPr/>
              </p14:nvContentPartPr>
              <p14:xfrm>
                <a:off x="2487798" y="360501"/>
                <a:ext cx="469440" cy="279720"/>
              </p14:xfrm>
            </p:contentPart>
          </mc:Choice>
          <mc:Fallback xmlns="">
            <p:pic>
              <p:nvPicPr>
                <p:cNvPr id="31" name="墨迹 30">
                  <a:extLst>
                    <a:ext uri="{FF2B5EF4-FFF2-40B4-BE49-F238E27FC236}">
                      <a16:creationId xmlns:a16="http://schemas.microsoft.com/office/drawing/2014/main" id="{51690D06-2157-4D40-B614-D027CA937D1D}"/>
                    </a:ext>
                  </a:extLst>
                </p:cNvPr>
                <p:cNvPicPr/>
                <p:nvPr/>
              </p:nvPicPr>
              <p:blipFill>
                <a:blip r:embed="rId71"/>
                <a:stretch>
                  <a:fillRect/>
                </a:stretch>
              </p:blipFill>
              <p:spPr>
                <a:xfrm>
                  <a:off x="2472318" y="345381"/>
                  <a:ext cx="5000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2" name="墨迹 31">
                  <a:extLst>
                    <a:ext uri="{FF2B5EF4-FFF2-40B4-BE49-F238E27FC236}">
                      <a16:creationId xmlns:a16="http://schemas.microsoft.com/office/drawing/2014/main" id="{7CF94DCF-5C8E-8340-9ABB-4ECC3FBF2EE9}"/>
                    </a:ext>
                  </a:extLst>
                </p14:cNvPr>
                <p14:cNvContentPartPr/>
                <p14:nvPr/>
              </p14:nvContentPartPr>
              <p14:xfrm>
                <a:off x="2752038" y="281661"/>
                <a:ext cx="160200" cy="345960"/>
              </p14:xfrm>
            </p:contentPart>
          </mc:Choice>
          <mc:Fallback xmlns="">
            <p:pic>
              <p:nvPicPr>
                <p:cNvPr id="32" name="墨迹 31">
                  <a:extLst>
                    <a:ext uri="{FF2B5EF4-FFF2-40B4-BE49-F238E27FC236}">
                      <a16:creationId xmlns:a16="http://schemas.microsoft.com/office/drawing/2014/main" id="{7CF94DCF-5C8E-8340-9ABB-4ECC3FBF2EE9}"/>
                    </a:ext>
                  </a:extLst>
                </p:cNvPr>
                <p:cNvPicPr/>
                <p:nvPr/>
              </p:nvPicPr>
              <p:blipFill>
                <a:blip r:embed="rId73"/>
                <a:stretch>
                  <a:fillRect/>
                </a:stretch>
              </p:blipFill>
              <p:spPr>
                <a:xfrm>
                  <a:off x="2736918" y="266541"/>
                  <a:ext cx="1908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3" name="墨迹 32">
                  <a:extLst>
                    <a:ext uri="{FF2B5EF4-FFF2-40B4-BE49-F238E27FC236}">
                      <a16:creationId xmlns:a16="http://schemas.microsoft.com/office/drawing/2014/main" id="{8EE0101C-47D0-0946-A0A1-72EFE8C2D474}"/>
                    </a:ext>
                  </a:extLst>
                </p14:cNvPr>
                <p14:cNvContentPartPr/>
                <p14:nvPr/>
              </p14:nvContentPartPr>
              <p14:xfrm>
                <a:off x="2847438" y="501981"/>
                <a:ext cx="114120" cy="148680"/>
              </p14:xfrm>
            </p:contentPart>
          </mc:Choice>
          <mc:Fallback xmlns="">
            <p:pic>
              <p:nvPicPr>
                <p:cNvPr id="33" name="墨迹 32">
                  <a:extLst>
                    <a:ext uri="{FF2B5EF4-FFF2-40B4-BE49-F238E27FC236}">
                      <a16:creationId xmlns:a16="http://schemas.microsoft.com/office/drawing/2014/main" id="{8EE0101C-47D0-0946-A0A1-72EFE8C2D474}"/>
                    </a:ext>
                  </a:extLst>
                </p:cNvPr>
                <p:cNvPicPr/>
                <p:nvPr/>
              </p:nvPicPr>
              <p:blipFill>
                <a:blip r:embed="rId75"/>
                <a:stretch>
                  <a:fillRect/>
                </a:stretch>
              </p:blipFill>
              <p:spPr>
                <a:xfrm>
                  <a:off x="2831958" y="486861"/>
                  <a:ext cx="144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4" name="墨迹 33">
                  <a:extLst>
                    <a:ext uri="{FF2B5EF4-FFF2-40B4-BE49-F238E27FC236}">
                      <a16:creationId xmlns:a16="http://schemas.microsoft.com/office/drawing/2014/main" id="{37620BE1-52D9-0346-BA9D-7F18AC828048}"/>
                    </a:ext>
                  </a:extLst>
                </p14:cNvPr>
                <p14:cNvContentPartPr/>
                <p14:nvPr/>
              </p14:nvContentPartPr>
              <p14:xfrm>
                <a:off x="2728998" y="607461"/>
                <a:ext cx="398880" cy="121320"/>
              </p14:xfrm>
            </p:contentPart>
          </mc:Choice>
          <mc:Fallback xmlns="">
            <p:pic>
              <p:nvPicPr>
                <p:cNvPr id="34" name="墨迹 33">
                  <a:extLst>
                    <a:ext uri="{FF2B5EF4-FFF2-40B4-BE49-F238E27FC236}">
                      <a16:creationId xmlns:a16="http://schemas.microsoft.com/office/drawing/2014/main" id="{37620BE1-52D9-0346-BA9D-7F18AC828048}"/>
                    </a:ext>
                  </a:extLst>
                </p:cNvPr>
                <p:cNvPicPr/>
                <p:nvPr/>
              </p:nvPicPr>
              <p:blipFill>
                <a:blip r:embed="rId77"/>
                <a:stretch>
                  <a:fillRect/>
                </a:stretch>
              </p:blipFill>
              <p:spPr>
                <a:xfrm>
                  <a:off x="2713878" y="592341"/>
                  <a:ext cx="4294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5" name="墨迹 34">
                  <a:extLst>
                    <a:ext uri="{FF2B5EF4-FFF2-40B4-BE49-F238E27FC236}">
                      <a16:creationId xmlns:a16="http://schemas.microsoft.com/office/drawing/2014/main" id="{5F3D7425-E658-2445-92B0-5C830A6685DC}"/>
                    </a:ext>
                  </a:extLst>
                </p14:cNvPr>
                <p14:cNvContentPartPr/>
                <p14:nvPr/>
              </p14:nvContentPartPr>
              <p14:xfrm>
                <a:off x="3151638" y="338901"/>
                <a:ext cx="31680" cy="51480"/>
              </p14:xfrm>
            </p:contentPart>
          </mc:Choice>
          <mc:Fallback xmlns="">
            <p:pic>
              <p:nvPicPr>
                <p:cNvPr id="35" name="墨迹 34">
                  <a:extLst>
                    <a:ext uri="{FF2B5EF4-FFF2-40B4-BE49-F238E27FC236}">
                      <a16:creationId xmlns:a16="http://schemas.microsoft.com/office/drawing/2014/main" id="{5F3D7425-E658-2445-92B0-5C830A6685DC}"/>
                    </a:ext>
                  </a:extLst>
                </p:cNvPr>
                <p:cNvPicPr/>
                <p:nvPr/>
              </p:nvPicPr>
              <p:blipFill>
                <a:blip r:embed="rId79"/>
                <a:stretch>
                  <a:fillRect/>
                </a:stretch>
              </p:blipFill>
              <p:spPr>
                <a:xfrm>
                  <a:off x="3136158" y="323781"/>
                  <a:ext cx="622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6" name="墨迹 35">
                  <a:extLst>
                    <a:ext uri="{FF2B5EF4-FFF2-40B4-BE49-F238E27FC236}">
                      <a16:creationId xmlns:a16="http://schemas.microsoft.com/office/drawing/2014/main" id="{144BBA7F-A891-AC47-8773-113A1CBE06C1}"/>
                    </a:ext>
                  </a:extLst>
                </p14:cNvPr>
                <p14:cNvContentPartPr/>
                <p14:nvPr/>
              </p14:nvContentPartPr>
              <p14:xfrm>
                <a:off x="3234798" y="217581"/>
                <a:ext cx="52200" cy="418680"/>
              </p14:xfrm>
            </p:contentPart>
          </mc:Choice>
          <mc:Fallback xmlns="">
            <p:pic>
              <p:nvPicPr>
                <p:cNvPr id="36" name="墨迹 35">
                  <a:extLst>
                    <a:ext uri="{FF2B5EF4-FFF2-40B4-BE49-F238E27FC236}">
                      <a16:creationId xmlns:a16="http://schemas.microsoft.com/office/drawing/2014/main" id="{144BBA7F-A891-AC47-8773-113A1CBE06C1}"/>
                    </a:ext>
                  </a:extLst>
                </p:cNvPr>
                <p:cNvPicPr/>
                <p:nvPr/>
              </p:nvPicPr>
              <p:blipFill>
                <a:blip r:embed="rId81"/>
                <a:stretch>
                  <a:fillRect/>
                </a:stretch>
              </p:blipFill>
              <p:spPr>
                <a:xfrm>
                  <a:off x="3219678" y="202101"/>
                  <a:ext cx="8280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7" name="墨迹 36">
                  <a:extLst>
                    <a:ext uri="{FF2B5EF4-FFF2-40B4-BE49-F238E27FC236}">
                      <a16:creationId xmlns:a16="http://schemas.microsoft.com/office/drawing/2014/main" id="{B17637D8-1A0A-694D-BFC1-A9CDE70097D9}"/>
                    </a:ext>
                  </a:extLst>
                </p14:cNvPr>
                <p14:cNvContentPartPr/>
                <p14:nvPr/>
              </p14:nvContentPartPr>
              <p14:xfrm>
                <a:off x="3065958" y="329181"/>
                <a:ext cx="239760" cy="209880"/>
              </p14:xfrm>
            </p:contentPart>
          </mc:Choice>
          <mc:Fallback xmlns="">
            <p:pic>
              <p:nvPicPr>
                <p:cNvPr id="37" name="墨迹 36">
                  <a:extLst>
                    <a:ext uri="{FF2B5EF4-FFF2-40B4-BE49-F238E27FC236}">
                      <a16:creationId xmlns:a16="http://schemas.microsoft.com/office/drawing/2014/main" id="{B17637D8-1A0A-694D-BFC1-A9CDE70097D9}"/>
                    </a:ext>
                  </a:extLst>
                </p:cNvPr>
                <p:cNvPicPr/>
                <p:nvPr/>
              </p:nvPicPr>
              <p:blipFill>
                <a:blip r:embed="rId83"/>
                <a:stretch>
                  <a:fillRect/>
                </a:stretch>
              </p:blipFill>
              <p:spPr>
                <a:xfrm>
                  <a:off x="3050838" y="313701"/>
                  <a:ext cx="2703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 name="墨迹 37">
                  <a:extLst>
                    <a:ext uri="{FF2B5EF4-FFF2-40B4-BE49-F238E27FC236}">
                      <a16:creationId xmlns:a16="http://schemas.microsoft.com/office/drawing/2014/main" id="{55A70106-C364-8142-ACCD-5F266B6836E0}"/>
                    </a:ext>
                  </a:extLst>
                </p14:cNvPr>
                <p14:cNvContentPartPr/>
                <p14:nvPr/>
              </p14:nvContentPartPr>
              <p14:xfrm>
                <a:off x="3420198" y="166821"/>
                <a:ext cx="120240" cy="511560"/>
              </p14:xfrm>
            </p:contentPart>
          </mc:Choice>
          <mc:Fallback xmlns="">
            <p:pic>
              <p:nvPicPr>
                <p:cNvPr id="38" name="墨迹 37">
                  <a:extLst>
                    <a:ext uri="{FF2B5EF4-FFF2-40B4-BE49-F238E27FC236}">
                      <a16:creationId xmlns:a16="http://schemas.microsoft.com/office/drawing/2014/main" id="{55A70106-C364-8142-ACCD-5F266B6836E0}"/>
                    </a:ext>
                  </a:extLst>
                </p:cNvPr>
                <p:cNvPicPr/>
                <p:nvPr/>
              </p:nvPicPr>
              <p:blipFill>
                <a:blip r:embed="rId85"/>
                <a:stretch>
                  <a:fillRect/>
                </a:stretch>
              </p:blipFill>
              <p:spPr>
                <a:xfrm>
                  <a:off x="3405078" y="151701"/>
                  <a:ext cx="15084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墨迹 38">
                  <a:extLst>
                    <a:ext uri="{FF2B5EF4-FFF2-40B4-BE49-F238E27FC236}">
                      <a16:creationId xmlns:a16="http://schemas.microsoft.com/office/drawing/2014/main" id="{962DF18C-4BE3-8944-8E4A-B8B454FDAE12}"/>
                    </a:ext>
                  </a:extLst>
                </p14:cNvPr>
                <p14:cNvContentPartPr/>
                <p14:nvPr/>
              </p14:nvContentPartPr>
              <p14:xfrm>
                <a:off x="3406518" y="296061"/>
                <a:ext cx="320400" cy="252360"/>
              </p14:xfrm>
            </p:contentPart>
          </mc:Choice>
          <mc:Fallback xmlns="">
            <p:pic>
              <p:nvPicPr>
                <p:cNvPr id="39" name="墨迹 38">
                  <a:extLst>
                    <a:ext uri="{FF2B5EF4-FFF2-40B4-BE49-F238E27FC236}">
                      <a16:creationId xmlns:a16="http://schemas.microsoft.com/office/drawing/2014/main" id="{962DF18C-4BE3-8944-8E4A-B8B454FDAE12}"/>
                    </a:ext>
                  </a:extLst>
                </p:cNvPr>
                <p:cNvPicPr/>
                <p:nvPr/>
              </p:nvPicPr>
              <p:blipFill>
                <a:blip r:embed="rId87"/>
                <a:stretch>
                  <a:fillRect/>
                </a:stretch>
              </p:blipFill>
              <p:spPr>
                <a:xfrm>
                  <a:off x="3391398" y="280941"/>
                  <a:ext cx="3510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0" name="墨迹 39">
                  <a:extLst>
                    <a:ext uri="{FF2B5EF4-FFF2-40B4-BE49-F238E27FC236}">
                      <a16:creationId xmlns:a16="http://schemas.microsoft.com/office/drawing/2014/main" id="{D3B4CDD0-3D21-3F49-9F8C-739F46544642}"/>
                    </a:ext>
                  </a:extLst>
                </p14:cNvPr>
                <p14:cNvContentPartPr/>
                <p14:nvPr/>
              </p14:nvContentPartPr>
              <p14:xfrm>
                <a:off x="3469518" y="442941"/>
                <a:ext cx="543600" cy="239400"/>
              </p14:xfrm>
            </p:contentPart>
          </mc:Choice>
          <mc:Fallback xmlns="">
            <p:pic>
              <p:nvPicPr>
                <p:cNvPr id="40" name="墨迹 39">
                  <a:extLst>
                    <a:ext uri="{FF2B5EF4-FFF2-40B4-BE49-F238E27FC236}">
                      <a16:creationId xmlns:a16="http://schemas.microsoft.com/office/drawing/2014/main" id="{D3B4CDD0-3D21-3F49-9F8C-739F46544642}"/>
                    </a:ext>
                  </a:extLst>
                </p:cNvPr>
                <p:cNvPicPr/>
                <p:nvPr/>
              </p:nvPicPr>
              <p:blipFill>
                <a:blip r:embed="rId89"/>
                <a:stretch>
                  <a:fillRect/>
                </a:stretch>
              </p:blipFill>
              <p:spPr>
                <a:xfrm>
                  <a:off x="3454398" y="427821"/>
                  <a:ext cx="5738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墨迹 40">
                  <a:extLst>
                    <a:ext uri="{FF2B5EF4-FFF2-40B4-BE49-F238E27FC236}">
                      <a16:creationId xmlns:a16="http://schemas.microsoft.com/office/drawing/2014/main" id="{C06391E8-FB32-E74C-B3AD-84DB45E25156}"/>
                    </a:ext>
                  </a:extLst>
                </p14:cNvPr>
                <p14:cNvContentPartPr/>
                <p14:nvPr/>
              </p14:nvContentPartPr>
              <p14:xfrm>
                <a:off x="4135158" y="618981"/>
                <a:ext cx="360" cy="360"/>
              </p14:xfrm>
            </p:contentPart>
          </mc:Choice>
          <mc:Fallback xmlns="">
            <p:pic>
              <p:nvPicPr>
                <p:cNvPr id="41" name="墨迹 40">
                  <a:extLst>
                    <a:ext uri="{FF2B5EF4-FFF2-40B4-BE49-F238E27FC236}">
                      <a16:creationId xmlns:a16="http://schemas.microsoft.com/office/drawing/2014/main" id="{C06391E8-FB32-E74C-B3AD-84DB45E25156}"/>
                    </a:ext>
                  </a:extLst>
                </p:cNvPr>
                <p:cNvPicPr/>
                <p:nvPr/>
              </p:nvPicPr>
              <p:blipFill>
                <a:blip r:embed="rId55"/>
                <a:stretch>
                  <a:fillRect/>
                </a:stretch>
              </p:blipFill>
              <p:spPr>
                <a:xfrm>
                  <a:off x="4119678" y="603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1" name="墨迹 70">
                  <a:extLst>
                    <a:ext uri="{FF2B5EF4-FFF2-40B4-BE49-F238E27FC236}">
                      <a16:creationId xmlns:a16="http://schemas.microsoft.com/office/drawing/2014/main" id="{96DEDF52-6E57-DC4F-BE21-6F76AF94F43E}"/>
                    </a:ext>
                  </a:extLst>
                </p14:cNvPr>
                <p14:cNvContentPartPr/>
                <p14:nvPr/>
              </p14:nvContentPartPr>
              <p14:xfrm>
                <a:off x="581958" y="801861"/>
                <a:ext cx="3488040" cy="190800"/>
              </p14:xfrm>
            </p:contentPart>
          </mc:Choice>
          <mc:Fallback xmlns="">
            <p:pic>
              <p:nvPicPr>
                <p:cNvPr id="71" name="墨迹 70">
                  <a:extLst>
                    <a:ext uri="{FF2B5EF4-FFF2-40B4-BE49-F238E27FC236}">
                      <a16:creationId xmlns:a16="http://schemas.microsoft.com/office/drawing/2014/main" id="{96DEDF52-6E57-DC4F-BE21-6F76AF94F43E}"/>
                    </a:ext>
                  </a:extLst>
                </p:cNvPr>
                <p:cNvPicPr/>
                <p:nvPr/>
              </p:nvPicPr>
              <p:blipFill>
                <a:blip r:embed="rId92"/>
                <a:stretch>
                  <a:fillRect/>
                </a:stretch>
              </p:blipFill>
              <p:spPr>
                <a:xfrm>
                  <a:off x="566838" y="786741"/>
                  <a:ext cx="351828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3">
            <p14:nvContentPartPr>
              <p14:cNvPr id="73" name="墨迹 72">
                <a:extLst>
                  <a:ext uri="{FF2B5EF4-FFF2-40B4-BE49-F238E27FC236}">
                    <a16:creationId xmlns:a16="http://schemas.microsoft.com/office/drawing/2014/main" id="{C36D8411-89EF-6740-8DEE-F6957213CEEC}"/>
                  </a:ext>
                </a:extLst>
              </p14:cNvPr>
              <p14:cNvContentPartPr/>
              <p14:nvPr/>
            </p14:nvContentPartPr>
            <p14:xfrm>
              <a:off x="6206598" y="1214781"/>
              <a:ext cx="3835440" cy="115200"/>
            </p14:xfrm>
          </p:contentPart>
        </mc:Choice>
        <mc:Fallback xmlns="">
          <p:pic>
            <p:nvPicPr>
              <p:cNvPr id="73" name="墨迹 72">
                <a:extLst>
                  <a:ext uri="{FF2B5EF4-FFF2-40B4-BE49-F238E27FC236}">
                    <a16:creationId xmlns:a16="http://schemas.microsoft.com/office/drawing/2014/main" id="{C36D8411-89EF-6740-8DEE-F6957213CEEC}"/>
                  </a:ext>
                </a:extLst>
              </p:cNvPr>
              <p:cNvPicPr/>
              <p:nvPr/>
            </p:nvPicPr>
            <p:blipFill>
              <a:blip r:embed="rId94"/>
              <a:stretch>
                <a:fillRect/>
              </a:stretch>
            </p:blipFill>
            <p:spPr>
              <a:xfrm>
                <a:off x="6191118" y="1199661"/>
                <a:ext cx="38660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4" name="墨迹 73">
                <a:extLst>
                  <a:ext uri="{FF2B5EF4-FFF2-40B4-BE49-F238E27FC236}">
                    <a16:creationId xmlns:a16="http://schemas.microsoft.com/office/drawing/2014/main" id="{0B174163-D2E2-0444-9188-D5AC0C03DB4A}"/>
                  </a:ext>
                </a:extLst>
              </p14:cNvPr>
              <p14:cNvContentPartPr/>
              <p14:nvPr/>
            </p14:nvContentPartPr>
            <p14:xfrm>
              <a:off x="10639998" y="1156821"/>
              <a:ext cx="360" cy="360"/>
            </p14:xfrm>
          </p:contentPart>
        </mc:Choice>
        <mc:Fallback xmlns="">
          <p:pic>
            <p:nvPicPr>
              <p:cNvPr id="74" name="墨迹 73">
                <a:extLst>
                  <a:ext uri="{FF2B5EF4-FFF2-40B4-BE49-F238E27FC236}">
                    <a16:creationId xmlns:a16="http://schemas.microsoft.com/office/drawing/2014/main" id="{0B174163-D2E2-0444-9188-D5AC0C03DB4A}"/>
                  </a:ext>
                </a:extLst>
              </p:cNvPr>
              <p:cNvPicPr/>
              <p:nvPr/>
            </p:nvPicPr>
            <p:blipFill>
              <a:blip r:embed="rId55"/>
              <a:stretch>
                <a:fillRect/>
              </a:stretch>
            </p:blipFill>
            <p:spPr>
              <a:xfrm>
                <a:off x="10624878" y="1141701"/>
                <a:ext cx="30960" cy="30960"/>
              </a:xfrm>
              <a:prstGeom prst="rect">
                <a:avLst/>
              </a:prstGeom>
            </p:spPr>
          </p:pic>
        </mc:Fallback>
      </mc:AlternateContent>
      <p:grpSp>
        <p:nvGrpSpPr>
          <p:cNvPr id="78" name="组合 77">
            <a:extLst>
              <a:ext uri="{FF2B5EF4-FFF2-40B4-BE49-F238E27FC236}">
                <a16:creationId xmlns:a16="http://schemas.microsoft.com/office/drawing/2014/main" id="{1824200F-F964-794C-A4A2-1F28ED848EE2}"/>
              </a:ext>
            </a:extLst>
          </p:cNvPr>
          <p:cNvGrpSpPr/>
          <p:nvPr/>
        </p:nvGrpSpPr>
        <p:grpSpPr>
          <a:xfrm>
            <a:off x="5931918" y="117861"/>
            <a:ext cx="996480" cy="780120"/>
            <a:chOff x="5931918" y="117861"/>
            <a:chExt cx="996480" cy="780120"/>
          </a:xfrm>
        </p:grpSpPr>
        <mc:AlternateContent xmlns:mc="http://schemas.openxmlformats.org/markup-compatibility/2006" xmlns:p14="http://schemas.microsoft.com/office/powerpoint/2010/main">
          <mc:Choice Requires="p14">
            <p:contentPart p14:bwMode="auto" r:id="rId96">
              <p14:nvContentPartPr>
                <p14:cNvPr id="44" name="墨迹 43">
                  <a:extLst>
                    <a:ext uri="{FF2B5EF4-FFF2-40B4-BE49-F238E27FC236}">
                      <a16:creationId xmlns:a16="http://schemas.microsoft.com/office/drawing/2014/main" id="{53A177C4-8BE3-AB49-B9DA-637FB3DDFDA4}"/>
                    </a:ext>
                  </a:extLst>
                </p14:cNvPr>
                <p14:cNvContentPartPr/>
                <p14:nvPr/>
              </p14:nvContentPartPr>
              <p14:xfrm>
                <a:off x="6321078" y="387861"/>
                <a:ext cx="374400" cy="294120"/>
              </p14:xfrm>
            </p:contentPart>
          </mc:Choice>
          <mc:Fallback xmlns="">
            <p:pic>
              <p:nvPicPr>
                <p:cNvPr id="44" name="墨迹 43">
                  <a:extLst>
                    <a:ext uri="{FF2B5EF4-FFF2-40B4-BE49-F238E27FC236}">
                      <a16:creationId xmlns:a16="http://schemas.microsoft.com/office/drawing/2014/main" id="{53A177C4-8BE3-AB49-B9DA-637FB3DDFDA4}"/>
                    </a:ext>
                  </a:extLst>
                </p:cNvPr>
                <p:cNvPicPr/>
                <p:nvPr/>
              </p:nvPicPr>
              <p:blipFill>
                <a:blip r:embed="rId97"/>
                <a:stretch>
                  <a:fillRect/>
                </a:stretch>
              </p:blipFill>
              <p:spPr>
                <a:xfrm>
                  <a:off x="6305958" y="372741"/>
                  <a:ext cx="4050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5" name="墨迹 44">
                  <a:extLst>
                    <a:ext uri="{FF2B5EF4-FFF2-40B4-BE49-F238E27FC236}">
                      <a16:creationId xmlns:a16="http://schemas.microsoft.com/office/drawing/2014/main" id="{AAAB2E02-E71D-4A42-8569-884B44FD99B7}"/>
                    </a:ext>
                  </a:extLst>
                </p14:cNvPr>
                <p14:cNvContentPartPr/>
                <p14:nvPr/>
              </p14:nvContentPartPr>
              <p14:xfrm>
                <a:off x="6402798" y="532581"/>
                <a:ext cx="152640" cy="303480"/>
              </p14:xfrm>
            </p:contentPart>
          </mc:Choice>
          <mc:Fallback xmlns="">
            <p:pic>
              <p:nvPicPr>
                <p:cNvPr id="45" name="墨迹 44">
                  <a:extLst>
                    <a:ext uri="{FF2B5EF4-FFF2-40B4-BE49-F238E27FC236}">
                      <a16:creationId xmlns:a16="http://schemas.microsoft.com/office/drawing/2014/main" id="{AAAB2E02-E71D-4A42-8569-884B44FD99B7}"/>
                    </a:ext>
                  </a:extLst>
                </p:cNvPr>
                <p:cNvPicPr/>
                <p:nvPr/>
              </p:nvPicPr>
              <p:blipFill>
                <a:blip r:embed="rId99"/>
                <a:stretch>
                  <a:fillRect/>
                </a:stretch>
              </p:blipFill>
              <p:spPr>
                <a:xfrm>
                  <a:off x="6387678" y="517461"/>
                  <a:ext cx="18288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6" name="墨迹 45">
                  <a:extLst>
                    <a:ext uri="{FF2B5EF4-FFF2-40B4-BE49-F238E27FC236}">
                      <a16:creationId xmlns:a16="http://schemas.microsoft.com/office/drawing/2014/main" id="{2E3486A4-F444-1C40-9487-0B8B4E6016C7}"/>
                    </a:ext>
                  </a:extLst>
                </p14:cNvPr>
                <p14:cNvContentPartPr/>
                <p14:nvPr/>
              </p14:nvContentPartPr>
              <p14:xfrm>
                <a:off x="6598998" y="424581"/>
                <a:ext cx="200160" cy="321480"/>
              </p14:xfrm>
            </p:contentPart>
          </mc:Choice>
          <mc:Fallback xmlns="">
            <p:pic>
              <p:nvPicPr>
                <p:cNvPr id="46" name="墨迹 45">
                  <a:extLst>
                    <a:ext uri="{FF2B5EF4-FFF2-40B4-BE49-F238E27FC236}">
                      <a16:creationId xmlns:a16="http://schemas.microsoft.com/office/drawing/2014/main" id="{2E3486A4-F444-1C40-9487-0B8B4E6016C7}"/>
                    </a:ext>
                  </a:extLst>
                </p:cNvPr>
                <p:cNvPicPr/>
                <p:nvPr/>
              </p:nvPicPr>
              <p:blipFill>
                <a:blip r:embed="rId101"/>
                <a:stretch>
                  <a:fillRect/>
                </a:stretch>
              </p:blipFill>
              <p:spPr>
                <a:xfrm>
                  <a:off x="6583878" y="409461"/>
                  <a:ext cx="23076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7" name="墨迹 46">
                  <a:extLst>
                    <a:ext uri="{FF2B5EF4-FFF2-40B4-BE49-F238E27FC236}">
                      <a16:creationId xmlns:a16="http://schemas.microsoft.com/office/drawing/2014/main" id="{140BD6AF-913B-DE42-915C-5EBFD9721110}"/>
                    </a:ext>
                  </a:extLst>
                </p14:cNvPr>
                <p14:cNvContentPartPr/>
                <p14:nvPr/>
              </p14:nvContentPartPr>
              <p14:xfrm>
                <a:off x="6745518" y="687021"/>
                <a:ext cx="110880" cy="81360"/>
              </p14:xfrm>
            </p:contentPart>
          </mc:Choice>
          <mc:Fallback xmlns="">
            <p:pic>
              <p:nvPicPr>
                <p:cNvPr id="47" name="墨迹 46">
                  <a:extLst>
                    <a:ext uri="{FF2B5EF4-FFF2-40B4-BE49-F238E27FC236}">
                      <a16:creationId xmlns:a16="http://schemas.microsoft.com/office/drawing/2014/main" id="{140BD6AF-913B-DE42-915C-5EBFD9721110}"/>
                    </a:ext>
                  </a:extLst>
                </p:cNvPr>
                <p:cNvPicPr/>
                <p:nvPr/>
              </p:nvPicPr>
              <p:blipFill>
                <a:blip r:embed="rId103"/>
                <a:stretch>
                  <a:fillRect/>
                </a:stretch>
              </p:blipFill>
              <p:spPr>
                <a:xfrm>
                  <a:off x="6730038" y="671901"/>
                  <a:ext cx="141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8" name="墨迹 47">
                  <a:extLst>
                    <a:ext uri="{FF2B5EF4-FFF2-40B4-BE49-F238E27FC236}">
                      <a16:creationId xmlns:a16="http://schemas.microsoft.com/office/drawing/2014/main" id="{E2DF8D09-745F-7A4A-9121-9D53E61DBC2B}"/>
                    </a:ext>
                  </a:extLst>
                </p14:cNvPr>
                <p14:cNvContentPartPr/>
                <p14:nvPr/>
              </p14:nvContentPartPr>
              <p14:xfrm>
                <a:off x="6721398" y="375621"/>
                <a:ext cx="207000" cy="133560"/>
              </p14:xfrm>
            </p:contentPart>
          </mc:Choice>
          <mc:Fallback xmlns="">
            <p:pic>
              <p:nvPicPr>
                <p:cNvPr id="48" name="墨迹 47">
                  <a:extLst>
                    <a:ext uri="{FF2B5EF4-FFF2-40B4-BE49-F238E27FC236}">
                      <a16:creationId xmlns:a16="http://schemas.microsoft.com/office/drawing/2014/main" id="{E2DF8D09-745F-7A4A-9121-9D53E61DBC2B}"/>
                    </a:ext>
                  </a:extLst>
                </p:cNvPr>
                <p:cNvPicPr/>
                <p:nvPr/>
              </p:nvPicPr>
              <p:blipFill>
                <a:blip r:embed="rId105"/>
                <a:stretch>
                  <a:fillRect/>
                </a:stretch>
              </p:blipFill>
              <p:spPr>
                <a:xfrm>
                  <a:off x="6706278" y="360501"/>
                  <a:ext cx="2372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5" name="墨迹 74">
                  <a:extLst>
                    <a:ext uri="{FF2B5EF4-FFF2-40B4-BE49-F238E27FC236}">
                      <a16:creationId xmlns:a16="http://schemas.microsoft.com/office/drawing/2014/main" id="{1B472BD9-BF47-0445-B97A-FFD10AA0D482}"/>
                    </a:ext>
                  </a:extLst>
                </p14:cNvPr>
                <p14:cNvContentPartPr/>
                <p14:nvPr/>
              </p14:nvContentPartPr>
              <p14:xfrm>
                <a:off x="6087438" y="439341"/>
                <a:ext cx="90360" cy="435600"/>
              </p14:xfrm>
            </p:contentPart>
          </mc:Choice>
          <mc:Fallback xmlns="">
            <p:pic>
              <p:nvPicPr>
                <p:cNvPr id="75" name="墨迹 74">
                  <a:extLst>
                    <a:ext uri="{FF2B5EF4-FFF2-40B4-BE49-F238E27FC236}">
                      <a16:creationId xmlns:a16="http://schemas.microsoft.com/office/drawing/2014/main" id="{1B472BD9-BF47-0445-B97A-FFD10AA0D482}"/>
                    </a:ext>
                  </a:extLst>
                </p:cNvPr>
                <p:cNvPicPr/>
                <p:nvPr/>
              </p:nvPicPr>
              <p:blipFill>
                <a:blip r:embed="rId107"/>
                <a:stretch>
                  <a:fillRect/>
                </a:stretch>
              </p:blipFill>
              <p:spPr>
                <a:xfrm>
                  <a:off x="6072318" y="423861"/>
                  <a:ext cx="1209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6" name="墨迹 75">
                  <a:extLst>
                    <a:ext uri="{FF2B5EF4-FFF2-40B4-BE49-F238E27FC236}">
                      <a16:creationId xmlns:a16="http://schemas.microsoft.com/office/drawing/2014/main" id="{9952D1A7-2801-DA45-9980-D9F82D12687D}"/>
                    </a:ext>
                  </a:extLst>
                </p14:cNvPr>
                <p14:cNvContentPartPr/>
                <p14:nvPr/>
              </p14:nvContentPartPr>
              <p14:xfrm>
                <a:off x="6258438" y="117861"/>
                <a:ext cx="489600" cy="780120"/>
              </p14:xfrm>
            </p:contentPart>
          </mc:Choice>
          <mc:Fallback xmlns="">
            <p:pic>
              <p:nvPicPr>
                <p:cNvPr id="76" name="墨迹 75">
                  <a:extLst>
                    <a:ext uri="{FF2B5EF4-FFF2-40B4-BE49-F238E27FC236}">
                      <a16:creationId xmlns:a16="http://schemas.microsoft.com/office/drawing/2014/main" id="{9952D1A7-2801-DA45-9980-D9F82D12687D}"/>
                    </a:ext>
                  </a:extLst>
                </p:cNvPr>
                <p:cNvPicPr/>
                <p:nvPr/>
              </p:nvPicPr>
              <p:blipFill>
                <a:blip r:embed="rId109"/>
                <a:stretch>
                  <a:fillRect/>
                </a:stretch>
              </p:blipFill>
              <p:spPr>
                <a:xfrm>
                  <a:off x="6242958" y="102381"/>
                  <a:ext cx="520200" cy="810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7" name="墨迹 76">
                  <a:extLst>
                    <a:ext uri="{FF2B5EF4-FFF2-40B4-BE49-F238E27FC236}">
                      <a16:creationId xmlns:a16="http://schemas.microsoft.com/office/drawing/2014/main" id="{9B4F9F82-E132-414F-AC0A-16BF98A2AD31}"/>
                    </a:ext>
                  </a:extLst>
                </p14:cNvPr>
                <p14:cNvContentPartPr/>
                <p14:nvPr/>
              </p14:nvContentPartPr>
              <p14:xfrm>
                <a:off x="5931918" y="867021"/>
                <a:ext cx="664200" cy="27000"/>
              </p14:xfrm>
            </p:contentPart>
          </mc:Choice>
          <mc:Fallback xmlns="">
            <p:pic>
              <p:nvPicPr>
                <p:cNvPr id="77" name="墨迹 76">
                  <a:extLst>
                    <a:ext uri="{FF2B5EF4-FFF2-40B4-BE49-F238E27FC236}">
                      <a16:creationId xmlns:a16="http://schemas.microsoft.com/office/drawing/2014/main" id="{9B4F9F82-E132-414F-AC0A-16BF98A2AD31}"/>
                    </a:ext>
                  </a:extLst>
                </p:cNvPr>
                <p:cNvPicPr/>
                <p:nvPr/>
              </p:nvPicPr>
              <p:blipFill>
                <a:blip r:embed="rId111"/>
                <a:stretch>
                  <a:fillRect/>
                </a:stretch>
              </p:blipFill>
              <p:spPr>
                <a:xfrm>
                  <a:off x="5916798" y="851901"/>
                  <a:ext cx="694800" cy="5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79" name="墨迹 78">
                <a:extLst>
                  <a:ext uri="{FF2B5EF4-FFF2-40B4-BE49-F238E27FC236}">
                    <a16:creationId xmlns:a16="http://schemas.microsoft.com/office/drawing/2014/main" id="{30B228DD-109F-5D4C-AAEF-B2D053BCB39C}"/>
                  </a:ext>
                </a:extLst>
              </p14:cNvPr>
              <p14:cNvContentPartPr/>
              <p14:nvPr/>
            </p14:nvContentPartPr>
            <p14:xfrm>
              <a:off x="6202278" y="1471821"/>
              <a:ext cx="3862800" cy="65520"/>
            </p14:xfrm>
          </p:contentPart>
        </mc:Choice>
        <mc:Fallback xmlns="">
          <p:pic>
            <p:nvPicPr>
              <p:cNvPr id="79" name="墨迹 78">
                <a:extLst>
                  <a:ext uri="{FF2B5EF4-FFF2-40B4-BE49-F238E27FC236}">
                    <a16:creationId xmlns:a16="http://schemas.microsoft.com/office/drawing/2014/main" id="{30B228DD-109F-5D4C-AAEF-B2D053BCB39C}"/>
                  </a:ext>
                </a:extLst>
              </p:cNvPr>
              <p:cNvPicPr/>
              <p:nvPr/>
            </p:nvPicPr>
            <p:blipFill>
              <a:blip r:embed="rId113"/>
              <a:stretch>
                <a:fillRect/>
              </a:stretch>
            </p:blipFill>
            <p:spPr>
              <a:xfrm>
                <a:off x="6186798" y="1456701"/>
                <a:ext cx="389304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2" name="墨迹 81">
                <a:extLst>
                  <a:ext uri="{FF2B5EF4-FFF2-40B4-BE49-F238E27FC236}">
                    <a16:creationId xmlns:a16="http://schemas.microsoft.com/office/drawing/2014/main" id="{54DA790A-9510-FE42-BE20-412E4D528B09}"/>
                  </a:ext>
                </a:extLst>
              </p14:cNvPr>
              <p14:cNvContentPartPr/>
              <p14:nvPr/>
            </p14:nvContentPartPr>
            <p14:xfrm>
              <a:off x="5715198" y="3515901"/>
              <a:ext cx="1260000" cy="124200"/>
            </p14:xfrm>
          </p:contentPart>
        </mc:Choice>
        <mc:Fallback xmlns="">
          <p:pic>
            <p:nvPicPr>
              <p:cNvPr id="82" name="墨迹 81">
                <a:extLst>
                  <a:ext uri="{FF2B5EF4-FFF2-40B4-BE49-F238E27FC236}">
                    <a16:creationId xmlns:a16="http://schemas.microsoft.com/office/drawing/2014/main" id="{54DA790A-9510-FE42-BE20-412E4D528B09}"/>
                  </a:ext>
                </a:extLst>
              </p:cNvPr>
              <p:cNvPicPr/>
              <p:nvPr/>
            </p:nvPicPr>
            <p:blipFill>
              <a:blip r:embed="rId115"/>
              <a:stretch>
                <a:fillRect/>
              </a:stretch>
            </p:blipFill>
            <p:spPr>
              <a:xfrm>
                <a:off x="5699718" y="3500781"/>
                <a:ext cx="1290600" cy="154800"/>
              </a:xfrm>
              <a:prstGeom prst="rect">
                <a:avLst/>
              </a:prstGeom>
            </p:spPr>
          </p:pic>
        </mc:Fallback>
      </mc:AlternateContent>
      <p:grpSp>
        <p:nvGrpSpPr>
          <p:cNvPr id="87" name="组合 86">
            <a:extLst>
              <a:ext uri="{FF2B5EF4-FFF2-40B4-BE49-F238E27FC236}">
                <a16:creationId xmlns:a16="http://schemas.microsoft.com/office/drawing/2014/main" id="{F2ED76A5-9DAB-1D4A-A4C7-11974B612898}"/>
              </a:ext>
            </a:extLst>
          </p:cNvPr>
          <p:cNvGrpSpPr/>
          <p:nvPr/>
        </p:nvGrpSpPr>
        <p:grpSpPr>
          <a:xfrm>
            <a:off x="1115838" y="2510781"/>
            <a:ext cx="3670560" cy="1155600"/>
            <a:chOff x="1115838" y="2510781"/>
            <a:chExt cx="3670560" cy="1155600"/>
          </a:xfrm>
        </p:grpSpPr>
        <mc:AlternateContent xmlns:mc="http://schemas.openxmlformats.org/markup-compatibility/2006" xmlns:p14="http://schemas.microsoft.com/office/powerpoint/2010/main">
          <mc:Choice Requires="p14">
            <p:contentPart p14:bwMode="auto" r:id="rId116">
              <p14:nvContentPartPr>
                <p14:cNvPr id="11" name="墨迹 10">
                  <a:extLst>
                    <a:ext uri="{FF2B5EF4-FFF2-40B4-BE49-F238E27FC236}">
                      <a16:creationId xmlns:a16="http://schemas.microsoft.com/office/drawing/2014/main" id="{E405A4E0-2285-BD4A-94C7-5B34D8DD3635}"/>
                    </a:ext>
                  </a:extLst>
                </p14:cNvPr>
                <p14:cNvContentPartPr/>
                <p14:nvPr/>
              </p14:nvContentPartPr>
              <p14:xfrm>
                <a:off x="2620998" y="2657661"/>
                <a:ext cx="39600" cy="411480"/>
              </p14:xfrm>
            </p:contentPart>
          </mc:Choice>
          <mc:Fallback xmlns="">
            <p:pic>
              <p:nvPicPr>
                <p:cNvPr id="11" name="墨迹 10">
                  <a:extLst>
                    <a:ext uri="{FF2B5EF4-FFF2-40B4-BE49-F238E27FC236}">
                      <a16:creationId xmlns:a16="http://schemas.microsoft.com/office/drawing/2014/main" id="{E405A4E0-2285-BD4A-94C7-5B34D8DD3635}"/>
                    </a:ext>
                  </a:extLst>
                </p:cNvPr>
                <p:cNvPicPr/>
                <p:nvPr/>
              </p:nvPicPr>
              <p:blipFill>
                <a:blip r:embed="rId117"/>
                <a:stretch>
                  <a:fillRect/>
                </a:stretch>
              </p:blipFill>
              <p:spPr>
                <a:xfrm>
                  <a:off x="2605878" y="2642541"/>
                  <a:ext cx="6984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 name="墨迹 11">
                  <a:extLst>
                    <a:ext uri="{FF2B5EF4-FFF2-40B4-BE49-F238E27FC236}">
                      <a16:creationId xmlns:a16="http://schemas.microsoft.com/office/drawing/2014/main" id="{9382C691-3A26-4D4B-B5B9-B5ABC436E50F}"/>
                    </a:ext>
                  </a:extLst>
                </p14:cNvPr>
                <p14:cNvContentPartPr/>
                <p14:nvPr/>
              </p14:nvContentPartPr>
              <p14:xfrm>
                <a:off x="2631438" y="2510781"/>
                <a:ext cx="1137600" cy="646200"/>
              </p14:xfrm>
            </p:contentPart>
          </mc:Choice>
          <mc:Fallback xmlns="">
            <p:pic>
              <p:nvPicPr>
                <p:cNvPr id="12" name="墨迹 11">
                  <a:extLst>
                    <a:ext uri="{FF2B5EF4-FFF2-40B4-BE49-F238E27FC236}">
                      <a16:creationId xmlns:a16="http://schemas.microsoft.com/office/drawing/2014/main" id="{9382C691-3A26-4D4B-B5B9-B5ABC436E50F}"/>
                    </a:ext>
                  </a:extLst>
                </p:cNvPr>
                <p:cNvPicPr/>
                <p:nvPr/>
              </p:nvPicPr>
              <p:blipFill>
                <a:blip r:embed="rId119"/>
                <a:stretch>
                  <a:fillRect/>
                </a:stretch>
              </p:blipFill>
              <p:spPr>
                <a:xfrm>
                  <a:off x="2615958" y="2495661"/>
                  <a:ext cx="1168200" cy="676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 name="墨迹 12">
                  <a:extLst>
                    <a:ext uri="{FF2B5EF4-FFF2-40B4-BE49-F238E27FC236}">
                      <a16:creationId xmlns:a16="http://schemas.microsoft.com/office/drawing/2014/main" id="{778D3EBD-2A16-464F-9D7D-906B741D3AFD}"/>
                    </a:ext>
                  </a:extLst>
                </p14:cNvPr>
                <p14:cNvContentPartPr/>
                <p14:nvPr/>
              </p14:nvContentPartPr>
              <p14:xfrm>
                <a:off x="3673638" y="3098301"/>
                <a:ext cx="360" cy="360"/>
              </p14:xfrm>
            </p:contentPart>
          </mc:Choice>
          <mc:Fallback xmlns="">
            <p:pic>
              <p:nvPicPr>
                <p:cNvPr id="13" name="墨迹 12">
                  <a:extLst>
                    <a:ext uri="{FF2B5EF4-FFF2-40B4-BE49-F238E27FC236}">
                      <a16:creationId xmlns:a16="http://schemas.microsoft.com/office/drawing/2014/main" id="{778D3EBD-2A16-464F-9D7D-906B741D3AFD}"/>
                    </a:ext>
                  </a:extLst>
                </p:cNvPr>
                <p:cNvPicPr/>
                <p:nvPr/>
              </p:nvPicPr>
              <p:blipFill>
                <a:blip r:embed="rId55"/>
                <a:stretch>
                  <a:fillRect/>
                </a:stretch>
              </p:blipFill>
              <p:spPr>
                <a:xfrm>
                  <a:off x="3658158" y="3083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5" name="墨迹 14">
                  <a:extLst>
                    <a:ext uri="{FF2B5EF4-FFF2-40B4-BE49-F238E27FC236}">
                      <a16:creationId xmlns:a16="http://schemas.microsoft.com/office/drawing/2014/main" id="{3E159E7C-CA2B-D34F-B5BE-8B11742979F7}"/>
                    </a:ext>
                  </a:extLst>
                </p14:cNvPr>
                <p14:cNvContentPartPr/>
                <p14:nvPr/>
              </p14:nvContentPartPr>
              <p14:xfrm>
                <a:off x="3354678" y="3173181"/>
                <a:ext cx="320040" cy="40320"/>
              </p14:xfrm>
            </p:contentPart>
          </mc:Choice>
          <mc:Fallback xmlns="">
            <p:pic>
              <p:nvPicPr>
                <p:cNvPr id="15" name="墨迹 14">
                  <a:extLst>
                    <a:ext uri="{FF2B5EF4-FFF2-40B4-BE49-F238E27FC236}">
                      <a16:creationId xmlns:a16="http://schemas.microsoft.com/office/drawing/2014/main" id="{3E159E7C-CA2B-D34F-B5BE-8B11742979F7}"/>
                    </a:ext>
                  </a:extLst>
                </p:cNvPr>
                <p:cNvPicPr/>
                <p:nvPr/>
              </p:nvPicPr>
              <p:blipFill>
                <a:blip r:embed="rId122"/>
                <a:stretch>
                  <a:fillRect/>
                </a:stretch>
              </p:blipFill>
              <p:spPr>
                <a:xfrm>
                  <a:off x="3339558" y="3158061"/>
                  <a:ext cx="3506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 name="墨迹 18">
                  <a:extLst>
                    <a:ext uri="{FF2B5EF4-FFF2-40B4-BE49-F238E27FC236}">
                      <a16:creationId xmlns:a16="http://schemas.microsoft.com/office/drawing/2014/main" id="{004701C7-50AA-9247-9EA2-601D70C19522}"/>
                    </a:ext>
                  </a:extLst>
                </p14:cNvPr>
                <p14:cNvContentPartPr/>
                <p14:nvPr/>
              </p14:nvContentPartPr>
              <p14:xfrm>
                <a:off x="1115838" y="3118101"/>
                <a:ext cx="80280" cy="369000"/>
              </p14:xfrm>
            </p:contentPart>
          </mc:Choice>
          <mc:Fallback xmlns="">
            <p:pic>
              <p:nvPicPr>
                <p:cNvPr id="19" name="墨迹 18">
                  <a:extLst>
                    <a:ext uri="{FF2B5EF4-FFF2-40B4-BE49-F238E27FC236}">
                      <a16:creationId xmlns:a16="http://schemas.microsoft.com/office/drawing/2014/main" id="{004701C7-50AA-9247-9EA2-601D70C19522}"/>
                    </a:ext>
                  </a:extLst>
                </p:cNvPr>
                <p:cNvPicPr/>
                <p:nvPr/>
              </p:nvPicPr>
              <p:blipFill>
                <a:blip r:embed="rId124"/>
                <a:stretch>
                  <a:fillRect/>
                </a:stretch>
              </p:blipFill>
              <p:spPr>
                <a:xfrm>
                  <a:off x="1100718" y="3102981"/>
                  <a:ext cx="11088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0" name="墨迹 19">
                  <a:extLst>
                    <a:ext uri="{FF2B5EF4-FFF2-40B4-BE49-F238E27FC236}">
                      <a16:creationId xmlns:a16="http://schemas.microsoft.com/office/drawing/2014/main" id="{121CF044-3F36-4A4F-86CF-C66E7A1B1C73}"/>
                    </a:ext>
                  </a:extLst>
                </p14:cNvPr>
                <p14:cNvContentPartPr/>
                <p14:nvPr/>
              </p14:nvContentPartPr>
              <p14:xfrm>
                <a:off x="1219518" y="3092901"/>
                <a:ext cx="2104200" cy="328680"/>
              </p14:xfrm>
            </p:contentPart>
          </mc:Choice>
          <mc:Fallback xmlns="">
            <p:pic>
              <p:nvPicPr>
                <p:cNvPr id="20" name="墨迹 19">
                  <a:extLst>
                    <a:ext uri="{FF2B5EF4-FFF2-40B4-BE49-F238E27FC236}">
                      <a16:creationId xmlns:a16="http://schemas.microsoft.com/office/drawing/2014/main" id="{121CF044-3F36-4A4F-86CF-C66E7A1B1C73}"/>
                    </a:ext>
                  </a:extLst>
                </p:cNvPr>
                <p:cNvPicPr/>
                <p:nvPr/>
              </p:nvPicPr>
              <p:blipFill>
                <a:blip r:embed="rId126"/>
                <a:stretch>
                  <a:fillRect/>
                </a:stretch>
              </p:blipFill>
              <p:spPr>
                <a:xfrm>
                  <a:off x="1204398" y="3077781"/>
                  <a:ext cx="21344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1" name="墨迹 20">
                  <a:extLst>
                    <a:ext uri="{FF2B5EF4-FFF2-40B4-BE49-F238E27FC236}">
                      <a16:creationId xmlns:a16="http://schemas.microsoft.com/office/drawing/2014/main" id="{5FEEF6FB-6F79-1F44-8B1A-2E0923519542}"/>
                    </a:ext>
                  </a:extLst>
                </p14:cNvPr>
                <p14:cNvContentPartPr/>
                <p14:nvPr/>
              </p14:nvContentPartPr>
              <p14:xfrm>
                <a:off x="2846358" y="3443541"/>
                <a:ext cx="333720" cy="49320"/>
              </p14:xfrm>
            </p:contentPart>
          </mc:Choice>
          <mc:Fallback xmlns="">
            <p:pic>
              <p:nvPicPr>
                <p:cNvPr id="21" name="墨迹 20">
                  <a:extLst>
                    <a:ext uri="{FF2B5EF4-FFF2-40B4-BE49-F238E27FC236}">
                      <a16:creationId xmlns:a16="http://schemas.microsoft.com/office/drawing/2014/main" id="{5FEEF6FB-6F79-1F44-8B1A-2E0923519542}"/>
                    </a:ext>
                  </a:extLst>
                </p:cNvPr>
                <p:cNvPicPr/>
                <p:nvPr/>
              </p:nvPicPr>
              <p:blipFill>
                <a:blip r:embed="rId128"/>
                <a:stretch>
                  <a:fillRect/>
                </a:stretch>
              </p:blipFill>
              <p:spPr>
                <a:xfrm>
                  <a:off x="2831238" y="3428061"/>
                  <a:ext cx="3639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墨迹 79">
                  <a:extLst>
                    <a:ext uri="{FF2B5EF4-FFF2-40B4-BE49-F238E27FC236}">
                      <a16:creationId xmlns:a16="http://schemas.microsoft.com/office/drawing/2014/main" id="{D75F35F5-51E7-B44D-AD7A-312296438160}"/>
                    </a:ext>
                  </a:extLst>
                </p14:cNvPr>
                <p14:cNvContentPartPr/>
                <p14:nvPr/>
              </p14:nvContentPartPr>
              <p14:xfrm>
                <a:off x="3312558" y="3663861"/>
                <a:ext cx="289800" cy="2520"/>
              </p14:xfrm>
            </p:contentPart>
          </mc:Choice>
          <mc:Fallback xmlns="">
            <p:pic>
              <p:nvPicPr>
                <p:cNvPr id="80" name="墨迹 79">
                  <a:extLst>
                    <a:ext uri="{FF2B5EF4-FFF2-40B4-BE49-F238E27FC236}">
                      <a16:creationId xmlns:a16="http://schemas.microsoft.com/office/drawing/2014/main" id="{D75F35F5-51E7-B44D-AD7A-312296438160}"/>
                    </a:ext>
                  </a:extLst>
                </p:cNvPr>
                <p:cNvPicPr/>
                <p:nvPr/>
              </p:nvPicPr>
              <p:blipFill>
                <a:blip r:embed="rId130"/>
                <a:stretch>
                  <a:fillRect/>
                </a:stretch>
              </p:blipFill>
              <p:spPr>
                <a:xfrm>
                  <a:off x="3297438" y="3648381"/>
                  <a:ext cx="3204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墨迹 80">
                  <a:extLst>
                    <a:ext uri="{FF2B5EF4-FFF2-40B4-BE49-F238E27FC236}">
                      <a16:creationId xmlns:a16="http://schemas.microsoft.com/office/drawing/2014/main" id="{8AF70CBB-28B6-AB49-91E9-133E463B3970}"/>
                    </a:ext>
                  </a:extLst>
                </p14:cNvPr>
                <p14:cNvContentPartPr/>
                <p14:nvPr/>
              </p14:nvContentPartPr>
              <p14:xfrm>
                <a:off x="4155318" y="3599421"/>
                <a:ext cx="631080" cy="16560"/>
              </p14:xfrm>
            </p:contentPart>
          </mc:Choice>
          <mc:Fallback xmlns="">
            <p:pic>
              <p:nvPicPr>
                <p:cNvPr id="81" name="墨迹 80">
                  <a:extLst>
                    <a:ext uri="{FF2B5EF4-FFF2-40B4-BE49-F238E27FC236}">
                      <a16:creationId xmlns:a16="http://schemas.microsoft.com/office/drawing/2014/main" id="{8AF70CBB-28B6-AB49-91E9-133E463B3970}"/>
                    </a:ext>
                  </a:extLst>
                </p:cNvPr>
                <p:cNvPicPr/>
                <p:nvPr/>
              </p:nvPicPr>
              <p:blipFill>
                <a:blip r:embed="rId132"/>
                <a:stretch>
                  <a:fillRect/>
                </a:stretch>
              </p:blipFill>
              <p:spPr>
                <a:xfrm>
                  <a:off x="4140198" y="3584301"/>
                  <a:ext cx="661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3" name="墨迹 82">
                  <a:extLst>
                    <a:ext uri="{FF2B5EF4-FFF2-40B4-BE49-F238E27FC236}">
                      <a16:creationId xmlns:a16="http://schemas.microsoft.com/office/drawing/2014/main" id="{FE9906A8-3F23-8F46-8043-1642B792CB28}"/>
                    </a:ext>
                  </a:extLst>
                </p14:cNvPr>
                <p14:cNvContentPartPr/>
                <p14:nvPr/>
              </p14:nvContentPartPr>
              <p14:xfrm>
                <a:off x="1125198" y="3117381"/>
                <a:ext cx="82080" cy="359640"/>
              </p14:xfrm>
            </p:contentPart>
          </mc:Choice>
          <mc:Fallback xmlns="">
            <p:pic>
              <p:nvPicPr>
                <p:cNvPr id="83" name="墨迹 82">
                  <a:extLst>
                    <a:ext uri="{FF2B5EF4-FFF2-40B4-BE49-F238E27FC236}">
                      <a16:creationId xmlns:a16="http://schemas.microsoft.com/office/drawing/2014/main" id="{FE9906A8-3F23-8F46-8043-1642B792CB28}"/>
                    </a:ext>
                  </a:extLst>
                </p:cNvPr>
                <p:cNvPicPr/>
                <p:nvPr/>
              </p:nvPicPr>
              <p:blipFill>
                <a:blip r:embed="rId134"/>
                <a:stretch>
                  <a:fillRect/>
                </a:stretch>
              </p:blipFill>
              <p:spPr>
                <a:xfrm>
                  <a:off x="1110078" y="3102261"/>
                  <a:ext cx="1123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4" name="墨迹 83">
                  <a:extLst>
                    <a:ext uri="{FF2B5EF4-FFF2-40B4-BE49-F238E27FC236}">
                      <a16:creationId xmlns:a16="http://schemas.microsoft.com/office/drawing/2014/main" id="{12CE9857-F542-AB40-8488-E3A6051E20BD}"/>
                    </a:ext>
                  </a:extLst>
                </p14:cNvPr>
                <p14:cNvContentPartPr/>
                <p14:nvPr/>
              </p14:nvContentPartPr>
              <p14:xfrm>
                <a:off x="1233198" y="2910021"/>
                <a:ext cx="1860840" cy="545760"/>
              </p14:xfrm>
            </p:contentPart>
          </mc:Choice>
          <mc:Fallback xmlns="">
            <p:pic>
              <p:nvPicPr>
                <p:cNvPr id="84" name="墨迹 83">
                  <a:extLst>
                    <a:ext uri="{FF2B5EF4-FFF2-40B4-BE49-F238E27FC236}">
                      <a16:creationId xmlns:a16="http://schemas.microsoft.com/office/drawing/2014/main" id="{12CE9857-F542-AB40-8488-E3A6051E20BD}"/>
                    </a:ext>
                  </a:extLst>
                </p:cNvPr>
                <p:cNvPicPr/>
                <p:nvPr/>
              </p:nvPicPr>
              <p:blipFill>
                <a:blip r:embed="rId136"/>
                <a:stretch>
                  <a:fillRect/>
                </a:stretch>
              </p:blipFill>
              <p:spPr>
                <a:xfrm>
                  <a:off x="1218078" y="2894901"/>
                  <a:ext cx="18914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5" name="墨迹 84">
                  <a:extLst>
                    <a:ext uri="{FF2B5EF4-FFF2-40B4-BE49-F238E27FC236}">
                      <a16:creationId xmlns:a16="http://schemas.microsoft.com/office/drawing/2014/main" id="{68C4CA12-9763-FC4D-9487-BDC3A64EEE53}"/>
                    </a:ext>
                  </a:extLst>
                </p14:cNvPr>
                <p14:cNvContentPartPr/>
                <p14:nvPr/>
              </p14:nvContentPartPr>
              <p14:xfrm>
                <a:off x="1233198" y="3424821"/>
                <a:ext cx="1927440" cy="108360"/>
              </p14:xfrm>
            </p:contentPart>
          </mc:Choice>
          <mc:Fallback xmlns="">
            <p:pic>
              <p:nvPicPr>
                <p:cNvPr id="85" name="墨迹 84">
                  <a:extLst>
                    <a:ext uri="{FF2B5EF4-FFF2-40B4-BE49-F238E27FC236}">
                      <a16:creationId xmlns:a16="http://schemas.microsoft.com/office/drawing/2014/main" id="{68C4CA12-9763-FC4D-9487-BDC3A64EEE53}"/>
                    </a:ext>
                  </a:extLst>
                </p:cNvPr>
                <p:cNvPicPr/>
                <p:nvPr/>
              </p:nvPicPr>
              <p:blipFill>
                <a:blip r:embed="rId138"/>
                <a:stretch>
                  <a:fillRect/>
                </a:stretch>
              </p:blipFill>
              <p:spPr>
                <a:xfrm>
                  <a:off x="1218078" y="3409701"/>
                  <a:ext cx="1957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6" name="墨迹 85">
                  <a:extLst>
                    <a:ext uri="{FF2B5EF4-FFF2-40B4-BE49-F238E27FC236}">
                      <a16:creationId xmlns:a16="http://schemas.microsoft.com/office/drawing/2014/main" id="{F6467B26-F518-924F-B58E-E733C51D2838}"/>
                    </a:ext>
                  </a:extLst>
                </p14:cNvPr>
                <p14:cNvContentPartPr/>
                <p14:nvPr/>
              </p14:nvContentPartPr>
              <p14:xfrm>
                <a:off x="3105558" y="3434901"/>
                <a:ext cx="360" cy="360"/>
              </p14:xfrm>
            </p:contentPart>
          </mc:Choice>
          <mc:Fallback xmlns="">
            <p:pic>
              <p:nvPicPr>
                <p:cNvPr id="86" name="墨迹 85">
                  <a:extLst>
                    <a:ext uri="{FF2B5EF4-FFF2-40B4-BE49-F238E27FC236}">
                      <a16:creationId xmlns:a16="http://schemas.microsoft.com/office/drawing/2014/main" id="{F6467B26-F518-924F-B58E-E733C51D2838}"/>
                    </a:ext>
                  </a:extLst>
                </p:cNvPr>
                <p:cNvPicPr/>
                <p:nvPr/>
              </p:nvPicPr>
              <p:blipFill>
                <a:blip r:embed="rId55"/>
                <a:stretch>
                  <a:fillRect/>
                </a:stretch>
              </p:blipFill>
              <p:spPr>
                <a:xfrm>
                  <a:off x="3090438" y="3419781"/>
                  <a:ext cx="30960" cy="30960"/>
                </a:xfrm>
                <a:prstGeom prst="rect">
                  <a:avLst/>
                </a:prstGeom>
              </p:spPr>
            </p:pic>
          </mc:Fallback>
        </mc:AlternateContent>
      </p:grpSp>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4A0012BD-1F31-9F4A-8F9E-76F7B5C86E0E}"/>
                  </a:ext>
                </a:extLst>
              </p14:cNvPr>
              <p14:cNvContentPartPr/>
              <p14:nvPr/>
            </p14:nvContentPartPr>
            <p14:xfrm>
              <a:off x="5382918" y="4696341"/>
              <a:ext cx="1873800" cy="119880"/>
            </p14:xfrm>
          </p:contentPart>
        </mc:Choice>
        <mc:Fallback xmlns="">
          <p:pic>
            <p:nvPicPr>
              <p:cNvPr id="3" name="墨迹 2">
                <a:extLst>
                  <a:ext uri="{FF2B5EF4-FFF2-40B4-BE49-F238E27FC236}">
                    <a16:creationId xmlns:a16="http://schemas.microsoft.com/office/drawing/2014/main" id="{4A0012BD-1F31-9F4A-8F9E-76F7B5C86E0E}"/>
                  </a:ext>
                </a:extLst>
              </p:cNvPr>
              <p:cNvPicPr/>
              <p:nvPr/>
            </p:nvPicPr>
            <p:blipFill>
              <a:blip r:embed="rId8"/>
              <a:stretch>
                <a:fillRect/>
              </a:stretch>
            </p:blipFill>
            <p:spPr>
              <a:xfrm>
                <a:off x="5367438" y="4680861"/>
                <a:ext cx="19044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7" name="墨迹 106">
                <a:extLst>
                  <a:ext uri="{FF2B5EF4-FFF2-40B4-BE49-F238E27FC236}">
                    <a16:creationId xmlns:a16="http://schemas.microsoft.com/office/drawing/2014/main" id="{20AEAEF4-DDA1-334B-90DE-571FBD85C14D}"/>
                  </a:ext>
                </a:extLst>
              </p14:cNvPr>
              <p14:cNvContentPartPr/>
              <p14:nvPr/>
            </p14:nvContentPartPr>
            <p14:xfrm>
              <a:off x="9840078" y="4960221"/>
              <a:ext cx="6480" cy="5040"/>
            </p14:xfrm>
          </p:contentPart>
        </mc:Choice>
        <mc:Fallback xmlns="">
          <p:pic>
            <p:nvPicPr>
              <p:cNvPr id="107" name="墨迹 106">
                <a:extLst>
                  <a:ext uri="{FF2B5EF4-FFF2-40B4-BE49-F238E27FC236}">
                    <a16:creationId xmlns:a16="http://schemas.microsoft.com/office/drawing/2014/main" id="{20AEAEF4-DDA1-334B-90DE-571FBD85C14D}"/>
                  </a:ext>
                </a:extLst>
              </p:cNvPr>
              <p:cNvPicPr/>
              <p:nvPr/>
            </p:nvPicPr>
            <p:blipFill>
              <a:blip r:embed="rId12"/>
              <a:stretch>
                <a:fillRect/>
              </a:stretch>
            </p:blipFill>
            <p:spPr>
              <a:xfrm>
                <a:off x="9824958" y="4945101"/>
                <a:ext cx="367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8" name="墨迹 107">
                <a:extLst>
                  <a:ext uri="{FF2B5EF4-FFF2-40B4-BE49-F238E27FC236}">
                    <a16:creationId xmlns:a16="http://schemas.microsoft.com/office/drawing/2014/main" id="{AEFC886F-92CB-8C4C-BEC9-920A8EB54994}"/>
                  </a:ext>
                </a:extLst>
              </p14:cNvPr>
              <p14:cNvContentPartPr/>
              <p14:nvPr/>
            </p14:nvContentPartPr>
            <p14:xfrm>
              <a:off x="6868998" y="5746101"/>
              <a:ext cx="1121040" cy="77760"/>
            </p14:xfrm>
          </p:contentPart>
        </mc:Choice>
        <mc:Fallback xmlns="">
          <p:pic>
            <p:nvPicPr>
              <p:cNvPr id="108" name="墨迹 107">
                <a:extLst>
                  <a:ext uri="{FF2B5EF4-FFF2-40B4-BE49-F238E27FC236}">
                    <a16:creationId xmlns:a16="http://schemas.microsoft.com/office/drawing/2014/main" id="{AEFC886F-92CB-8C4C-BEC9-920A8EB54994}"/>
                  </a:ext>
                </a:extLst>
              </p:cNvPr>
              <p:cNvPicPr/>
              <p:nvPr/>
            </p:nvPicPr>
            <p:blipFill>
              <a:blip r:embed="rId14"/>
              <a:stretch>
                <a:fillRect/>
              </a:stretch>
            </p:blipFill>
            <p:spPr>
              <a:xfrm>
                <a:off x="6853878" y="5730621"/>
                <a:ext cx="1151640" cy="108000"/>
              </a:xfrm>
              <a:prstGeom prst="rect">
                <a:avLst/>
              </a:prstGeom>
            </p:spPr>
          </p:pic>
        </mc:Fallback>
      </mc:AlternateContent>
      <p:grpSp>
        <p:nvGrpSpPr>
          <p:cNvPr id="112" name="组合 111">
            <a:extLst>
              <a:ext uri="{FF2B5EF4-FFF2-40B4-BE49-F238E27FC236}">
                <a16:creationId xmlns:a16="http://schemas.microsoft.com/office/drawing/2014/main" id="{089B6FDC-3E9D-BC41-A659-78F25547ACCD}"/>
              </a:ext>
            </a:extLst>
          </p:cNvPr>
          <p:cNvGrpSpPr/>
          <p:nvPr/>
        </p:nvGrpSpPr>
        <p:grpSpPr>
          <a:xfrm>
            <a:off x="3574998" y="-465699"/>
            <a:ext cx="8534160" cy="2883240"/>
            <a:chOff x="3574998" y="-465699"/>
            <a:chExt cx="8534160" cy="2883240"/>
          </a:xfrm>
        </p:grpSpPr>
        <mc:AlternateContent xmlns:mc="http://schemas.openxmlformats.org/markup-compatibility/2006" xmlns:p14="http://schemas.microsoft.com/office/powerpoint/2010/main">
          <mc:Choice Requires="p14">
            <p:contentPart p14:bwMode="auto" r:id="rId15">
              <p14:nvContentPartPr>
                <p14:cNvPr id="10" name="墨迹 9">
                  <a:extLst>
                    <a:ext uri="{FF2B5EF4-FFF2-40B4-BE49-F238E27FC236}">
                      <a16:creationId xmlns:a16="http://schemas.microsoft.com/office/drawing/2014/main" id="{5B059C9C-F77A-D84A-962B-D4F0D6C9E568}"/>
                    </a:ext>
                  </a:extLst>
                </p14:cNvPr>
                <p14:cNvContentPartPr/>
                <p14:nvPr/>
              </p14:nvContentPartPr>
              <p14:xfrm>
                <a:off x="6941718" y="319821"/>
                <a:ext cx="266400" cy="69840"/>
              </p14:xfrm>
            </p:contentPart>
          </mc:Choice>
          <mc:Fallback xmlns="">
            <p:pic>
              <p:nvPicPr>
                <p:cNvPr id="10" name="墨迹 9">
                  <a:extLst>
                    <a:ext uri="{FF2B5EF4-FFF2-40B4-BE49-F238E27FC236}">
                      <a16:creationId xmlns:a16="http://schemas.microsoft.com/office/drawing/2014/main" id="{5B059C9C-F77A-D84A-962B-D4F0D6C9E568}"/>
                    </a:ext>
                  </a:extLst>
                </p:cNvPr>
                <p:cNvPicPr/>
                <p:nvPr/>
              </p:nvPicPr>
              <p:blipFill>
                <a:blip r:embed="rId16"/>
                <a:stretch>
                  <a:fillRect/>
                </a:stretch>
              </p:blipFill>
              <p:spPr>
                <a:xfrm>
                  <a:off x="6926598" y="304701"/>
                  <a:ext cx="2970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墨迹 10">
                  <a:extLst>
                    <a:ext uri="{FF2B5EF4-FFF2-40B4-BE49-F238E27FC236}">
                      <a16:creationId xmlns:a16="http://schemas.microsoft.com/office/drawing/2014/main" id="{6F722AB6-2AE9-A244-93B7-E78565FC93A7}"/>
                    </a:ext>
                  </a:extLst>
                </p14:cNvPr>
                <p14:cNvContentPartPr/>
                <p14:nvPr/>
              </p14:nvContentPartPr>
              <p14:xfrm>
                <a:off x="7048638" y="309381"/>
                <a:ext cx="56520" cy="163440"/>
              </p14:xfrm>
            </p:contentPart>
          </mc:Choice>
          <mc:Fallback xmlns="">
            <p:pic>
              <p:nvPicPr>
                <p:cNvPr id="11" name="墨迹 10">
                  <a:extLst>
                    <a:ext uri="{FF2B5EF4-FFF2-40B4-BE49-F238E27FC236}">
                      <a16:creationId xmlns:a16="http://schemas.microsoft.com/office/drawing/2014/main" id="{6F722AB6-2AE9-A244-93B7-E78565FC93A7}"/>
                    </a:ext>
                  </a:extLst>
                </p:cNvPr>
                <p:cNvPicPr/>
                <p:nvPr/>
              </p:nvPicPr>
              <p:blipFill>
                <a:blip r:embed="rId18"/>
                <a:stretch>
                  <a:fillRect/>
                </a:stretch>
              </p:blipFill>
              <p:spPr>
                <a:xfrm>
                  <a:off x="7033518" y="293901"/>
                  <a:ext cx="871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墨迹 11">
                  <a:extLst>
                    <a:ext uri="{FF2B5EF4-FFF2-40B4-BE49-F238E27FC236}">
                      <a16:creationId xmlns:a16="http://schemas.microsoft.com/office/drawing/2014/main" id="{D22DDB3B-2106-414F-A306-24112AB2E6CB}"/>
                    </a:ext>
                  </a:extLst>
                </p14:cNvPr>
                <p14:cNvContentPartPr/>
                <p14:nvPr/>
              </p14:nvContentPartPr>
              <p14:xfrm>
                <a:off x="6878718" y="346821"/>
                <a:ext cx="443880" cy="176400"/>
              </p14:xfrm>
            </p:contentPart>
          </mc:Choice>
          <mc:Fallback xmlns="">
            <p:pic>
              <p:nvPicPr>
                <p:cNvPr id="12" name="墨迹 11">
                  <a:extLst>
                    <a:ext uri="{FF2B5EF4-FFF2-40B4-BE49-F238E27FC236}">
                      <a16:creationId xmlns:a16="http://schemas.microsoft.com/office/drawing/2014/main" id="{D22DDB3B-2106-414F-A306-24112AB2E6CB}"/>
                    </a:ext>
                  </a:extLst>
                </p:cNvPr>
                <p:cNvPicPr/>
                <p:nvPr/>
              </p:nvPicPr>
              <p:blipFill>
                <a:blip r:embed="rId20"/>
                <a:stretch>
                  <a:fillRect/>
                </a:stretch>
              </p:blipFill>
              <p:spPr>
                <a:xfrm>
                  <a:off x="6863598" y="331341"/>
                  <a:ext cx="4744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墨迹 12">
                  <a:extLst>
                    <a:ext uri="{FF2B5EF4-FFF2-40B4-BE49-F238E27FC236}">
                      <a16:creationId xmlns:a16="http://schemas.microsoft.com/office/drawing/2014/main" id="{EAA44EEB-7344-EF48-8795-F892F50FDDE9}"/>
                    </a:ext>
                  </a:extLst>
                </p14:cNvPr>
                <p14:cNvContentPartPr/>
                <p14:nvPr/>
              </p14:nvContentPartPr>
              <p14:xfrm>
                <a:off x="6698718" y="228021"/>
                <a:ext cx="617400" cy="517320"/>
              </p14:xfrm>
            </p:contentPart>
          </mc:Choice>
          <mc:Fallback xmlns="">
            <p:pic>
              <p:nvPicPr>
                <p:cNvPr id="13" name="墨迹 12">
                  <a:extLst>
                    <a:ext uri="{FF2B5EF4-FFF2-40B4-BE49-F238E27FC236}">
                      <a16:creationId xmlns:a16="http://schemas.microsoft.com/office/drawing/2014/main" id="{EAA44EEB-7344-EF48-8795-F892F50FDDE9}"/>
                    </a:ext>
                  </a:extLst>
                </p:cNvPr>
                <p:cNvPicPr/>
                <p:nvPr/>
              </p:nvPicPr>
              <p:blipFill>
                <a:blip r:embed="rId22"/>
                <a:stretch>
                  <a:fillRect/>
                </a:stretch>
              </p:blipFill>
              <p:spPr>
                <a:xfrm>
                  <a:off x="6683238" y="212901"/>
                  <a:ext cx="64800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墨迹 13">
                  <a:extLst>
                    <a:ext uri="{FF2B5EF4-FFF2-40B4-BE49-F238E27FC236}">
                      <a16:creationId xmlns:a16="http://schemas.microsoft.com/office/drawing/2014/main" id="{F1BC9DEB-C474-2E49-9C3E-7F9FA55D59B6}"/>
                    </a:ext>
                  </a:extLst>
                </p14:cNvPr>
                <p14:cNvContentPartPr/>
                <p14:nvPr/>
              </p14:nvContentPartPr>
              <p14:xfrm>
                <a:off x="7029918" y="538701"/>
                <a:ext cx="210240" cy="190440"/>
              </p14:xfrm>
            </p:contentPart>
          </mc:Choice>
          <mc:Fallback xmlns="">
            <p:pic>
              <p:nvPicPr>
                <p:cNvPr id="14" name="墨迹 13">
                  <a:extLst>
                    <a:ext uri="{FF2B5EF4-FFF2-40B4-BE49-F238E27FC236}">
                      <a16:creationId xmlns:a16="http://schemas.microsoft.com/office/drawing/2014/main" id="{F1BC9DEB-C474-2E49-9C3E-7F9FA55D59B6}"/>
                    </a:ext>
                  </a:extLst>
                </p:cNvPr>
                <p:cNvPicPr/>
                <p:nvPr/>
              </p:nvPicPr>
              <p:blipFill>
                <a:blip r:embed="rId24"/>
                <a:stretch>
                  <a:fillRect/>
                </a:stretch>
              </p:blipFill>
              <p:spPr>
                <a:xfrm>
                  <a:off x="7014798" y="523581"/>
                  <a:ext cx="2408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墨迹 14">
                  <a:extLst>
                    <a:ext uri="{FF2B5EF4-FFF2-40B4-BE49-F238E27FC236}">
                      <a16:creationId xmlns:a16="http://schemas.microsoft.com/office/drawing/2014/main" id="{73A65972-C381-4848-BA8F-616F08B5DA48}"/>
                    </a:ext>
                  </a:extLst>
                </p14:cNvPr>
                <p14:cNvContentPartPr/>
                <p14:nvPr/>
              </p14:nvContentPartPr>
              <p14:xfrm>
                <a:off x="6964758" y="646701"/>
                <a:ext cx="529200" cy="144720"/>
              </p14:xfrm>
            </p:contentPart>
          </mc:Choice>
          <mc:Fallback xmlns="">
            <p:pic>
              <p:nvPicPr>
                <p:cNvPr id="15" name="墨迹 14">
                  <a:extLst>
                    <a:ext uri="{FF2B5EF4-FFF2-40B4-BE49-F238E27FC236}">
                      <a16:creationId xmlns:a16="http://schemas.microsoft.com/office/drawing/2014/main" id="{73A65972-C381-4848-BA8F-616F08B5DA48}"/>
                    </a:ext>
                  </a:extLst>
                </p:cNvPr>
                <p:cNvPicPr/>
                <p:nvPr/>
              </p:nvPicPr>
              <p:blipFill>
                <a:blip r:embed="rId26"/>
                <a:stretch>
                  <a:fillRect/>
                </a:stretch>
              </p:blipFill>
              <p:spPr>
                <a:xfrm>
                  <a:off x="6949278" y="631221"/>
                  <a:ext cx="5594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墨迹 15">
                  <a:extLst>
                    <a:ext uri="{FF2B5EF4-FFF2-40B4-BE49-F238E27FC236}">
                      <a16:creationId xmlns:a16="http://schemas.microsoft.com/office/drawing/2014/main" id="{BD9BA585-0039-7B47-9D17-4ECC9403348F}"/>
                    </a:ext>
                  </a:extLst>
                </p14:cNvPr>
                <p14:cNvContentPartPr/>
                <p14:nvPr/>
              </p14:nvContentPartPr>
              <p14:xfrm>
                <a:off x="7500798" y="385701"/>
                <a:ext cx="165240" cy="177840"/>
              </p14:xfrm>
            </p:contentPart>
          </mc:Choice>
          <mc:Fallback xmlns="">
            <p:pic>
              <p:nvPicPr>
                <p:cNvPr id="16" name="墨迹 15">
                  <a:extLst>
                    <a:ext uri="{FF2B5EF4-FFF2-40B4-BE49-F238E27FC236}">
                      <a16:creationId xmlns:a16="http://schemas.microsoft.com/office/drawing/2014/main" id="{BD9BA585-0039-7B47-9D17-4ECC9403348F}"/>
                    </a:ext>
                  </a:extLst>
                </p:cNvPr>
                <p:cNvPicPr/>
                <p:nvPr/>
              </p:nvPicPr>
              <p:blipFill>
                <a:blip r:embed="rId28"/>
                <a:stretch>
                  <a:fillRect/>
                </a:stretch>
              </p:blipFill>
              <p:spPr>
                <a:xfrm>
                  <a:off x="7485678" y="370581"/>
                  <a:ext cx="1958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墨迹 16">
                  <a:extLst>
                    <a:ext uri="{FF2B5EF4-FFF2-40B4-BE49-F238E27FC236}">
                      <a16:creationId xmlns:a16="http://schemas.microsoft.com/office/drawing/2014/main" id="{E8E052E9-4B53-434D-8DCD-357CF232AD0D}"/>
                    </a:ext>
                  </a:extLst>
                </p14:cNvPr>
                <p14:cNvContentPartPr/>
                <p14:nvPr/>
              </p14:nvContentPartPr>
              <p14:xfrm>
                <a:off x="7417998" y="324501"/>
                <a:ext cx="299160" cy="498960"/>
              </p14:xfrm>
            </p:contentPart>
          </mc:Choice>
          <mc:Fallback xmlns="">
            <p:pic>
              <p:nvPicPr>
                <p:cNvPr id="17" name="墨迹 16">
                  <a:extLst>
                    <a:ext uri="{FF2B5EF4-FFF2-40B4-BE49-F238E27FC236}">
                      <a16:creationId xmlns:a16="http://schemas.microsoft.com/office/drawing/2014/main" id="{E8E052E9-4B53-434D-8DCD-357CF232AD0D}"/>
                    </a:ext>
                  </a:extLst>
                </p:cNvPr>
                <p:cNvPicPr/>
                <p:nvPr/>
              </p:nvPicPr>
              <p:blipFill>
                <a:blip r:embed="rId30"/>
                <a:stretch>
                  <a:fillRect/>
                </a:stretch>
              </p:blipFill>
              <p:spPr>
                <a:xfrm>
                  <a:off x="7402878" y="309381"/>
                  <a:ext cx="32976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墨迹 17">
                  <a:extLst>
                    <a:ext uri="{FF2B5EF4-FFF2-40B4-BE49-F238E27FC236}">
                      <a16:creationId xmlns:a16="http://schemas.microsoft.com/office/drawing/2014/main" id="{4AEA3806-D425-614B-A4CB-1C50E7762203}"/>
                    </a:ext>
                  </a:extLst>
                </p14:cNvPr>
                <p14:cNvContentPartPr/>
                <p14:nvPr/>
              </p14:nvContentPartPr>
              <p14:xfrm>
                <a:off x="7777998" y="298581"/>
                <a:ext cx="63360" cy="494280"/>
              </p14:xfrm>
            </p:contentPart>
          </mc:Choice>
          <mc:Fallback xmlns="">
            <p:pic>
              <p:nvPicPr>
                <p:cNvPr id="18" name="墨迹 17">
                  <a:extLst>
                    <a:ext uri="{FF2B5EF4-FFF2-40B4-BE49-F238E27FC236}">
                      <a16:creationId xmlns:a16="http://schemas.microsoft.com/office/drawing/2014/main" id="{4AEA3806-D425-614B-A4CB-1C50E7762203}"/>
                    </a:ext>
                  </a:extLst>
                </p:cNvPr>
                <p:cNvPicPr/>
                <p:nvPr/>
              </p:nvPicPr>
              <p:blipFill>
                <a:blip r:embed="rId32"/>
                <a:stretch>
                  <a:fillRect/>
                </a:stretch>
              </p:blipFill>
              <p:spPr>
                <a:xfrm>
                  <a:off x="7762878" y="283101"/>
                  <a:ext cx="9360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墨迹 18">
                  <a:extLst>
                    <a:ext uri="{FF2B5EF4-FFF2-40B4-BE49-F238E27FC236}">
                      <a16:creationId xmlns:a16="http://schemas.microsoft.com/office/drawing/2014/main" id="{F7ADB78B-7B01-C047-BFE7-F426DC664F32}"/>
                    </a:ext>
                  </a:extLst>
                </p14:cNvPr>
                <p14:cNvContentPartPr/>
                <p14:nvPr/>
              </p14:nvContentPartPr>
              <p14:xfrm>
                <a:off x="7795998" y="518181"/>
                <a:ext cx="262080" cy="211320"/>
              </p14:xfrm>
            </p:contentPart>
          </mc:Choice>
          <mc:Fallback xmlns="">
            <p:pic>
              <p:nvPicPr>
                <p:cNvPr id="19" name="墨迹 18">
                  <a:extLst>
                    <a:ext uri="{FF2B5EF4-FFF2-40B4-BE49-F238E27FC236}">
                      <a16:creationId xmlns:a16="http://schemas.microsoft.com/office/drawing/2014/main" id="{F7ADB78B-7B01-C047-BFE7-F426DC664F32}"/>
                    </a:ext>
                  </a:extLst>
                </p:cNvPr>
                <p:cNvPicPr/>
                <p:nvPr/>
              </p:nvPicPr>
              <p:blipFill>
                <a:blip r:embed="rId34"/>
                <a:stretch>
                  <a:fillRect/>
                </a:stretch>
              </p:blipFill>
              <p:spPr>
                <a:xfrm>
                  <a:off x="7780518" y="502701"/>
                  <a:ext cx="2926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墨迹 19">
                  <a:extLst>
                    <a:ext uri="{FF2B5EF4-FFF2-40B4-BE49-F238E27FC236}">
                      <a16:creationId xmlns:a16="http://schemas.microsoft.com/office/drawing/2014/main" id="{B560D291-FD68-114E-9FB4-7E508ACD9305}"/>
                    </a:ext>
                  </a:extLst>
                </p14:cNvPr>
                <p14:cNvContentPartPr/>
                <p14:nvPr/>
              </p14:nvContentPartPr>
              <p14:xfrm>
                <a:off x="7938558" y="641301"/>
                <a:ext cx="567360" cy="239760"/>
              </p14:xfrm>
            </p:contentPart>
          </mc:Choice>
          <mc:Fallback xmlns="">
            <p:pic>
              <p:nvPicPr>
                <p:cNvPr id="20" name="墨迹 19">
                  <a:extLst>
                    <a:ext uri="{FF2B5EF4-FFF2-40B4-BE49-F238E27FC236}">
                      <a16:creationId xmlns:a16="http://schemas.microsoft.com/office/drawing/2014/main" id="{B560D291-FD68-114E-9FB4-7E508ACD9305}"/>
                    </a:ext>
                  </a:extLst>
                </p:cNvPr>
                <p:cNvPicPr/>
                <p:nvPr/>
              </p:nvPicPr>
              <p:blipFill>
                <a:blip r:embed="rId36"/>
                <a:stretch>
                  <a:fillRect/>
                </a:stretch>
              </p:blipFill>
              <p:spPr>
                <a:xfrm>
                  <a:off x="7923438" y="625821"/>
                  <a:ext cx="5979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1" name="墨迹 20">
                  <a:extLst>
                    <a:ext uri="{FF2B5EF4-FFF2-40B4-BE49-F238E27FC236}">
                      <a16:creationId xmlns:a16="http://schemas.microsoft.com/office/drawing/2014/main" id="{240B63E1-8552-1F42-840C-0A420D524B2E}"/>
                    </a:ext>
                  </a:extLst>
                </p14:cNvPr>
                <p14:cNvContentPartPr/>
                <p14:nvPr/>
              </p14:nvContentPartPr>
              <p14:xfrm>
                <a:off x="8632998" y="805821"/>
                <a:ext cx="360" cy="360"/>
              </p14:xfrm>
            </p:contentPart>
          </mc:Choice>
          <mc:Fallback xmlns="">
            <p:pic>
              <p:nvPicPr>
                <p:cNvPr id="21" name="墨迹 20">
                  <a:extLst>
                    <a:ext uri="{FF2B5EF4-FFF2-40B4-BE49-F238E27FC236}">
                      <a16:creationId xmlns:a16="http://schemas.microsoft.com/office/drawing/2014/main" id="{240B63E1-8552-1F42-840C-0A420D524B2E}"/>
                    </a:ext>
                  </a:extLst>
                </p:cNvPr>
                <p:cNvPicPr/>
                <p:nvPr/>
              </p:nvPicPr>
              <p:blipFill>
                <a:blip r:embed="rId12"/>
                <a:stretch>
                  <a:fillRect/>
                </a:stretch>
              </p:blipFill>
              <p:spPr>
                <a:xfrm>
                  <a:off x="8617878" y="790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 name="墨迹 3">
                  <a:extLst>
                    <a:ext uri="{FF2B5EF4-FFF2-40B4-BE49-F238E27FC236}">
                      <a16:creationId xmlns:a16="http://schemas.microsoft.com/office/drawing/2014/main" id="{D19B77DB-CF25-B147-BD54-C9F00AFC5CA6}"/>
                    </a:ext>
                  </a:extLst>
                </p14:cNvPr>
                <p14:cNvContentPartPr/>
                <p14:nvPr/>
              </p14:nvContentPartPr>
              <p14:xfrm>
                <a:off x="3608118" y="286701"/>
                <a:ext cx="280800" cy="387000"/>
              </p14:xfrm>
            </p:contentPart>
          </mc:Choice>
          <mc:Fallback xmlns="">
            <p:pic>
              <p:nvPicPr>
                <p:cNvPr id="4" name="墨迹 3">
                  <a:extLst>
                    <a:ext uri="{FF2B5EF4-FFF2-40B4-BE49-F238E27FC236}">
                      <a16:creationId xmlns:a16="http://schemas.microsoft.com/office/drawing/2014/main" id="{D19B77DB-CF25-B147-BD54-C9F00AFC5CA6}"/>
                    </a:ext>
                  </a:extLst>
                </p:cNvPr>
                <p:cNvPicPr/>
                <p:nvPr/>
              </p:nvPicPr>
              <p:blipFill>
                <a:blip r:embed="rId39"/>
                <a:stretch>
                  <a:fillRect/>
                </a:stretch>
              </p:blipFill>
              <p:spPr>
                <a:xfrm>
                  <a:off x="3592638" y="271581"/>
                  <a:ext cx="31140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 name="墨迹 4">
                  <a:extLst>
                    <a:ext uri="{FF2B5EF4-FFF2-40B4-BE49-F238E27FC236}">
                      <a16:creationId xmlns:a16="http://schemas.microsoft.com/office/drawing/2014/main" id="{DCF5CE87-3062-CA47-AC15-0469C13BB0DD}"/>
                    </a:ext>
                  </a:extLst>
                </p14:cNvPr>
                <p14:cNvContentPartPr/>
                <p14:nvPr/>
              </p14:nvContentPartPr>
              <p14:xfrm>
                <a:off x="3574998" y="524301"/>
                <a:ext cx="198360" cy="376560"/>
              </p14:xfrm>
            </p:contentPart>
          </mc:Choice>
          <mc:Fallback xmlns="">
            <p:pic>
              <p:nvPicPr>
                <p:cNvPr id="5" name="墨迹 4">
                  <a:extLst>
                    <a:ext uri="{FF2B5EF4-FFF2-40B4-BE49-F238E27FC236}">
                      <a16:creationId xmlns:a16="http://schemas.microsoft.com/office/drawing/2014/main" id="{DCF5CE87-3062-CA47-AC15-0469C13BB0DD}"/>
                    </a:ext>
                  </a:extLst>
                </p:cNvPr>
                <p:cNvPicPr/>
                <p:nvPr/>
              </p:nvPicPr>
              <p:blipFill>
                <a:blip r:embed="rId41"/>
                <a:stretch>
                  <a:fillRect/>
                </a:stretch>
              </p:blipFill>
              <p:spPr>
                <a:xfrm>
                  <a:off x="3559878" y="508821"/>
                  <a:ext cx="22896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 name="墨迹 5">
                  <a:extLst>
                    <a:ext uri="{FF2B5EF4-FFF2-40B4-BE49-F238E27FC236}">
                      <a16:creationId xmlns:a16="http://schemas.microsoft.com/office/drawing/2014/main" id="{B5237757-C9F8-D846-85FC-5D48EDC5505A}"/>
                    </a:ext>
                  </a:extLst>
                </p14:cNvPr>
                <p14:cNvContentPartPr/>
                <p14:nvPr/>
              </p14:nvContentPartPr>
              <p14:xfrm>
                <a:off x="3761118" y="524301"/>
                <a:ext cx="297000" cy="289440"/>
              </p14:xfrm>
            </p:contentPart>
          </mc:Choice>
          <mc:Fallback xmlns="">
            <p:pic>
              <p:nvPicPr>
                <p:cNvPr id="6" name="墨迹 5">
                  <a:extLst>
                    <a:ext uri="{FF2B5EF4-FFF2-40B4-BE49-F238E27FC236}">
                      <a16:creationId xmlns:a16="http://schemas.microsoft.com/office/drawing/2014/main" id="{B5237757-C9F8-D846-85FC-5D48EDC5505A}"/>
                    </a:ext>
                  </a:extLst>
                </p:cNvPr>
                <p:cNvPicPr/>
                <p:nvPr/>
              </p:nvPicPr>
              <p:blipFill>
                <a:blip r:embed="rId43"/>
                <a:stretch>
                  <a:fillRect/>
                </a:stretch>
              </p:blipFill>
              <p:spPr>
                <a:xfrm>
                  <a:off x="3745638" y="508821"/>
                  <a:ext cx="3276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 name="墨迹 7">
                  <a:extLst>
                    <a:ext uri="{FF2B5EF4-FFF2-40B4-BE49-F238E27FC236}">
                      <a16:creationId xmlns:a16="http://schemas.microsoft.com/office/drawing/2014/main" id="{3D6B0E56-CC1E-1741-8BFD-2A159368F6B7}"/>
                    </a:ext>
                  </a:extLst>
                </p14:cNvPr>
                <p14:cNvContentPartPr/>
                <p14:nvPr/>
              </p14:nvContentPartPr>
              <p14:xfrm>
                <a:off x="3886758" y="778821"/>
                <a:ext cx="103320" cy="124920"/>
              </p14:xfrm>
            </p:contentPart>
          </mc:Choice>
          <mc:Fallback xmlns="">
            <p:pic>
              <p:nvPicPr>
                <p:cNvPr id="8" name="墨迹 7">
                  <a:extLst>
                    <a:ext uri="{FF2B5EF4-FFF2-40B4-BE49-F238E27FC236}">
                      <a16:creationId xmlns:a16="http://schemas.microsoft.com/office/drawing/2014/main" id="{3D6B0E56-CC1E-1741-8BFD-2A159368F6B7}"/>
                    </a:ext>
                  </a:extLst>
                </p:cNvPr>
                <p:cNvPicPr/>
                <p:nvPr/>
              </p:nvPicPr>
              <p:blipFill>
                <a:blip r:embed="rId45"/>
                <a:stretch>
                  <a:fillRect/>
                </a:stretch>
              </p:blipFill>
              <p:spPr>
                <a:xfrm>
                  <a:off x="3871638" y="763701"/>
                  <a:ext cx="1335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 name="墨迹 8">
                  <a:extLst>
                    <a:ext uri="{FF2B5EF4-FFF2-40B4-BE49-F238E27FC236}">
                      <a16:creationId xmlns:a16="http://schemas.microsoft.com/office/drawing/2014/main" id="{1B4B97E3-EF1F-694D-BFB1-C2DB5720B88C}"/>
                    </a:ext>
                  </a:extLst>
                </p14:cNvPr>
                <p14:cNvContentPartPr/>
                <p14:nvPr/>
              </p14:nvContentPartPr>
              <p14:xfrm>
                <a:off x="3960918" y="300741"/>
                <a:ext cx="430560" cy="160920"/>
              </p14:xfrm>
            </p:contentPart>
          </mc:Choice>
          <mc:Fallback xmlns="">
            <p:pic>
              <p:nvPicPr>
                <p:cNvPr id="9" name="墨迹 8">
                  <a:extLst>
                    <a:ext uri="{FF2B5EF4-FFF2-40B4-BE49-F238E27FC236}">
                      <a16:creationId xmlns:a16="http://schemas.microsoft.com/office/drawing/2014/main" id="{1B4B97E3-EF1F-694D-BFB1-C2DB5720B88C}"/>
                    </a:ext>
                  </a:extLst>
                </p:cNvPr>
                <p:cNvPicPr/>
                <p:nvPr/>
              </p:nvPicPr>
              <p:blipFill>
                <a:blip r:embed="rId47"/>
                <a:stretch>
                  <a:fillRect/>
                </a:stretch>
              </p:blipFill>
              <p:spPr>
                <a:xfrm>
                  <a:off x="3945438" y="285621"/>
                  <a:ext cx="4608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 name="墨迹 23">
                  <a:extLst>
                    <a:ext uri="{FF2B5EF4-FFF2-40B4-BE49-F238E27FC236}">
                      <a16:creationId xmlns:a16="http://schemas.microsoft.com/office/drawing/2014/main" id="{1734853E-FB24-5643-B683-F501AF1E576D}"/>
                    </a:ext>
                  </a:extLst>
                </p14:cNvPr>
                <p14:cNvContentPartPr/>
                <p14:nvPr/>
              </p14:nvContentPartPr>
              <p14:xfrm>
                <a:off x="5086278" y="235941"/>
                <a:ext cx="150480" cy="377640"/>
              </p14:xfrm>
            </p:contentPart>
          </mc:Choice>
          <mc:Fallback xmlns="">
            <p:pic>
              <p:nvPicPr>
                <p:cNvPr id="24" name="墨迹 23">
                  <a:extLst>
                    <a:ext uri="{FF2B5EF4-FFF2-40B4-BE49-F238E27FC236}">
                      <a16:creationId xmlns:a16="http://schemas.microsoft.com/office/drawing/2014/main" id="{1734853E-FB24-5643-B683-F501AF1E576D}"/>
                    </a:ext>
                  </a:extLst>
                </p:cNvPr>
                <p:cNvPicPr/>
                <p:nvPr/>
              </p:nvPicPr>
              <p:blipFill>
                <a:blip r:embed="rId49"/>
                <a:stretch>
                  <a:fillRect/>
                </a:stretch>
              </p:blipFill>
              <p:spPr>
                <a:xfrm>
                  <a:off x="5070798" y="220461"/>
                  <a:ext cx="1810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5" name="墨迹 24">
                  <a:extLst>
                    <a:ext uri="{FF2B5EF4-FFF2-40B4-BE49-F238E27FC236}">
                      <a16:creationId xmlns:a16="http://schemas.microsoft.com/office/drawing/2014/main" id="{53577893-43F9-4845-A88D-F51FB8BFC38E}"/>
                    </a:ext>
                  </a:extLst>
                </p14:cNvPr>
                <p14:cNvContentPartPr/>
                <p14:nvPr/>
              </p14:nvContentPartPr>
              <p14:xfrm>
                <a:off x="5129478" y="503421"/>
                <a:ext cx="161640" cy="199080"/>
              </p14:xfrm>
            </p:contentPart>
          </mc:Choice>
          <mc:Fallback xmlns="">
            <p:pic>
              <p:nvPicPr>
                <p:cNvPr id="25" name="墨迹 24">
                  <a:extLst>
                    <a:ext uri="{FF2B5EF4-FFF2-40B4-BE49-F238E27FC236}">
                      <a16:creationId xmlns:a16="http://schemas.microsoft.com/office/drawing/2014/main" id="{53577893-43F9-4845-A88D-F51FB8BFC38E}"/>
                    </a:ext>
                  </a:extLst>
                </p:cNvPr>
                <p:cNvPicPr/>
                <p:nvPr/>
              </p:nvPicPr>
              <p:blipFill>
                <a:blip r:embed="rId51"/>
                <a:stretch>
                  <a:fillRect/>
                </a:stretch>
              </p:blipFill>
              <p:spPr>
                <a:xfrm>
                  <a:off x="5114358" y="488301"/>
                  <a:ext cx="1922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 name="墨迹 25">
                  <a:extLst>
                    <a:ext uri="{FF2B5EF4-FFF2-40B4-BE49-F238E27FC236}">
                      <a16:creationId xmlns:a16="http://schemas.microsoft.com/office/drawing/2014/main" id="{33ACC50D-7F06-394C-B086-E1E021EE2926}"/>
                    </a:ext>
                  </a:extLst>
                </p14:cNvPr>
                <p14:cNvContentPartPr/>
                <p14:nvPr/>
              </p14:nvContentPartPr>
              <p14:xfrm>
                <a:off x="5160798" y="584781"/>
                <a:ext cx="189720" cy="153720"/>
              </p14:xfrm>
            </p:contentPart>
          </mc:Choice>
          <mc:Fallback xmlns="">
            <p:pic>
              <p:nvPicPr>
                <p:cNvPr id="26" name="墨迹 25">
                  <a:extLst>
                    <a:ext uri="{FF2B5EF4-FFF2-40B4-BE49-F238E27FC236}">
                      <a16:creationId xmlns:a16="http://schemas.microsoft.com/office/drawing/2014/main" id="{33ACC50D-7F06-394C-B086-E1E021EE2926}"/>
                    </a:ext>
                  </a:extLst>
                </p:cNvPr>
                <p:cNvPicPr/>
                <p:nvPr/>
              </p:nvPicPr>
              <p:blipFill>
                <a:blip r:embed="rId53"/>
                <a:stretch>
                  <a:fillRect/>
                </a:stretch>
              </p:blipFill>
              <p:spPr>
                <a:xfrm>
                  <a:off x="5145678" y="569301"/>
                  <a:ext cx="2203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墨迹 26">
                  <a:extLst>
                    <a:ext uri="{FF2B5EF4-FFF2-40B4-BE49-F238E27FC236}">
                      <a16:creationId xmlns:a16="http://schemas.microsoft.com/office/drawing/2014/main" id="{DEB1082B-0958-374A-A1BD-752E85CF6AE3}"/>
                    </a:ext>
                  </a:extLst>
                </p14:cNvPr>
                <p14:cNvContentPartPr/>
                <p14:nvPr/>
              </p14:nvContentPartPr>
              <p14:xfrm>
                <a:off x="5364558" y="217581"/>
                <a:ext cx="217080" cy="576360"/>
              </p14:xfrm>
            </p:contentPart>
          </mc:Choice>
          <mc:Fallback xmlns="">
            <p:pic>
              <p:nvPicPr>
                <p:cNvPr id="27" name="墨迹 26">
                  <a:extLst>
                    <a:ext uri="{FF2B5EF4-FFF2-40B4-BE49-F238E27FC236}">
                      <a16:creationId xmlns:a16="http://schemas.microsoft.com/office/drawing/2014/main" id="{DEB1082B-0958-374A-A1BD-752E85CF6AE3}"/>
                    </a:ext>
                  </a:extLst>
                </p:cNvPr>
                <p:cNvPicPr/>
                <p:nvPr/>
              </p:nvPicPr>
              <p:blipFill>
                <a:blip r:embed="rId55"/>
                <a:stretch>
                  <a:fillRect/>
                </a:stretch>
              </p:blipFill>
              <p:spPr>
                <a:xfrm>
                  <a:off x="5349078" y="202101"/>
                  <a:ext cx="24768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墨迹 27">
                  <a:extLst>
                    <a:ext uri="{FF2B5EF4-FFF2-40B4-BE49-F238E27FC236}">
                      <a16:creationId xmlns:a16="http://schemas.microsoft.com/office/drawing/2014/main" id="{78387922-21E1-554D-B246-BE6B7CBF9767}"/>
                    </a:ext>
                  </a:extLst>
                </p14:cNvPr>
                <p14:cNvContentPartPr/>
                <p14:nvPr/>
              </p14:nvContentPartPr>
              <p14:xfrm>
                <a:off x="5386158" y="491181"/>
                <a:ext cx="127800" cy="155520"/>
              </p14:xfrm>
            </p:contentPart>
          </mc:Choice>
          <mc:Fallback xmlns="">
            <p:pic>
              <p:nvPicPr>
                <p:cNvPr id="28" name="墨迹 27">
                  <a:extLst>
                    <a:ext uri="{FF2B5EF4-FFF2-40B4-BE49-F238E27FC236}">
                      <a16:creationId xmlns:a16="http://schemas.microsoft.com/office/drawing/2014/main" id="{78387922-21E1-554D-B246-BE6B7CBF9767}"/>
                    </a:ext>
                  </a:extLst>
                </p:cNvPr>
                <p:cNvPicPr/>
                <p:nvPr/>
              </p:nvPicPr>
              <p:blipFill>
                <a:blip r:embed="rId57"/>
                <a:stretch>
                  <a:fillRect/>
                </a:stretch>
              </p:blipFill>
              <p:spPr>
                <a:xfrm>
                  <a:off x="5371038" y="476061"/>
                  <a:ext cx="158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墨迹 28">
                  <a:extLst>
                    <a:ext uri="{FF2B5EF4-FFF2-40B4-BE49-F238E27FC236}">
                      <a16:creationId xmlns:a16="http://schemas.microsoft.com/office/drawing/2014/main" id="{EB55FDC4-5A26-1B46-84A9-9EDEBA63643A}"/>
                    </a:ext>
                  </a:extLst>
                </p14:cNvPr>
                <p14:cNvContentPartPr/>
                <p14:nvPr/>
              </p14:nvContentPartPr>
              <p14:xfrm>
                <a:off x="5679558" y="202101"/>
                <a:ext cx="183240" cy="604800"/>
              </p14:xfrm>
            </p:contentPart>
          </mc:Choice>
          <mc:Fallback xmlns="">
            <p:pic>
              <p:nvPicPr>
                <p:cNvPr id="29" name="墨迹 28">
                  <a:extLst>
                    <a:ext uri="{FF2B5EF4-FFF2-40B4-BE49-F238E27FC236}">
                      <a16:creationId xmlns:a16="http://schemas.microsoft.com/office/drawing/2014/main" id="{EB55FDC4-5A26-1B46-84A9-9EDEBA63643A}"/>
                    </a:ext>
                  </a:extLst>
                </p:cNvPr>
                <p:cNvPicPr/>
                <p:nvPr/>
              </p:nvPicPr>
              <p:blipFill>
                <a:blip r:embed="rId59"/>
                <a:stretch>
                  <a:fillRect/>
                </a:stretch>
              </p:blipFill>
              <p:spPr>
                <a:xfrm>
                  <a:off x="5664078" y="186981"/>
                  <a:ext cx="21348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墨迹 29">
                  <a:extLst>
                    <a:ext uri="{FF2B5EF4-FFF2-40B4-BE49-F238E27FC236}">
                      <a16:creationId xmlns:a16="http://schemas.microsoft.com/office/drawing/2014/main" id="{E138E4C9-B68D-CC44-BA2A-EDD671133334}"/>
                    </a:ext>
                  </a:extLst>
                </p14:cNvPr>
                <p14:cNvContentPartPr/>
                <p14:nvPr/>
              </p14:nvContentPartPr>
              <p14:xfrm>
                <a:off x="5860638" y="211461"/>
                <a:ext cx="159480" cy="798120"/>
              </p14:xfrm>
            </p:contentPart>
          </mc:Choice>
          <mc:Fallback xmlns="">
            <p:pic>
              <p:nvPicPr>
                <p:cNvPr id="30" name="墨迹 29">
                  <a:extLst>
                    <a:ext uri="{FF2B5EF4-FFF2-40B4-BE49-F238E27FC236}">
                      <a16:creationId xmlns:a16="http://schemas.microsoft.com/office/drawing/2014/main" id="{E138E4C9-B68D-CC44-BA2A-EDD671133334}"/>
                    </a:ext>
                  </a:extLst>
                </p:cNvPr>
                <p:cNvPicPr/>
                <p:nvPr/>
              </p:nvPicPr>
              <p:blipFill>
                <a:blip r:embed="rId61"/>
                <a:stretch>
                  <a:fillRect/>
                </a:stretch>
              </p:blipFill>
              <p:spPr>
                <a:xfrm>
                  <a:off x="5845158" y="195981"/>
                  <a:ext cx="189720" cy="828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墨迹 30">
                  <a:extLst>
                    <a:ext uri="{FF2B5EF4-FFF2-40B4-BE49-F238E27FC236}">
                      <a16:creationId xmlns:a16="http://schemas.microsoft.com/office/drawing/2014/main" id="{CD148DE5-577E-3C43-AEC5-0D8A2A55812F}"/>
                    </a:ext>
                  </a:extLst>
                </p14:cNvPr>
                <p14:cNvContentPartPr/>
                <p14:nvPr/>
              </p14:nvContentPartPr>
              <p14:xfrm>
                <a:off x="6151158" y="950901"/>
                <a:ext cx="360" cy="360"/>
              </p14:xfrm>
            </p:contentPart>
          </mc:Choice>
          <mc:Fallback xmlns="">
            <p:pic>
              <p:nvPicPr>
                <p:cNvPr id="31" name="墨迹 30">
                  <a:extLst>
                    <a:ext uri="{FF2B5EF4-FFF2-40B4-BE49-F238E27FC236}">
                      <a16:creationId xmlns:a16="http://schemas.microsoft.com/office/drawing/2014/main" id="{CD148DE5-577E-3C43-AEC5-0D8A2A55812F}"/>
                    </a:ext>
                  </a:extLst>
                </p:cNvPr>
                <p:cNvPicPr/>
                <p:nvPr/>
              </p:nvPicPr>
              <p:blipFill>
                <a:blip r:embed="rId12"/>
                <a:stretch>
                  <a:fillRect/>
                </a:stretch>
              </p:blipFill>
              <p:spPr>
                <a:xfrm>
                  <a:off x="6136038" y="935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 name="墨迹 32">
                  <a:extLst>
                    <a:ext uri="{FF2B5EF4-FFF2-40B4-BE49-F238E27FC236}">
                      <a16:creationId xmlns:a16="http://schemas.microsoft.com/office/drawing/2014/main" id="{68ECE07F-B143-2C48-A4B2-49FE84DD61EA}"/>
                    </a:ext>
                  </a:extLst>
                </p14:cNvPr>
                <p14:cNvContentPartPr/>
                <p14:nvPr/>
              </p14:nvContentPartPr>
              <p14:xfrm>
                <a:off x="4178358" y="794301"/>
                <a:ext cx="946440" cy="118080"/>
              </p14:xfrm>
            </p:contentPart>
          </mc:Choice>
          <mc:Fallback xmlns="">
            <p:pic>
              <p:nvPicPr>
                <p:cNvPr id="33" name="墨迹 32">
                  <a:extLst>
                    <a:ext uri="{FF2B5EF4-FFF2-40B4-BE49-F238E27FC236}">
                      <a16:creationId xmlns:a16="http://schemas.microsoft.com/office/drawing/2014/main" id="{68ECE07F-B143-2C48-A4B2-49FE84DD61EA}"/>
                    </a:ext>
                  </a:extLst>
                </p:cNvPr>
                <p:cNvPicPr/>
                <p:nvPr/>
              </p:nvPicPr>
              <p:blipFill>
                <a:blip r:embed="rId64"/>
                <a:stretch>
                  <a:fillRect/>
                </a:stretch>
              </p:blipFill>
              <p:spPr>
                <a:xfrm>
                  <a:off x="4163238" y="778821"/>
                  <a:ext cx="9770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4" name="墨迹 33">
                  <a:extLst>
                    <a:ext uri="{FF2B5EF4-FFF2-40B4-BE49-F238E27FC236}">
                      <a16:creationId xmlns:a16="http://schemas.microsoft.com/office/drawing/2014/main" id="{605E292B-93BB-CC4C-8756-7C59ADA8FE49}"/>
                    </a:ext>
                  </a:extLst>
                </p14:cNvPr>
                <p14:cNvContentPartPr/>
                <p14:nvPr/>
              </p14:nvContentPartPr>
              <p14:xfrm>
                <a:off x="4981518" y="675501"/>
                <a:ext cx="322920" cy="302400"/>
              </p14:xfrm>
            </p:contentPart>
          </mc:Choice>
          <mc:Fallback xmlns="">
            <p:pic>
              <p:nvPicPr>
                <p:cNvPr id="34" name="墨迹 33">
                  <a:extLst>
                    <a:ext uri="{FF2B5EF4-FFF2-40B4-BE49-F238E27FC236}">
                      <a16:creationId xmlns:a16="http://schemas.microsoft.com/office/drawing/2014/main" id="{605E292B-93BB-CC4C-8756-7C59ADA8FE49}"/>
                    </a:ext>
                  </a:extLst>
                </p:cNvPr>
                <p:cNvPicPr/>
                <p:nvPr/>
              </p:nvPicPr>
              <p:blipFill>
                <a:blip r:embed="rId66"/>
                <a:stretch>
                  <a:fillRect/>
                </a:stretch>
              </p:blipFill>
              <p:spPr>
                <a:xfrm>
                  <a:off x="4966398" y="660381"/>
                  <a:ext cx="35352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5" name="墨迹 34">
                  <a:extLst>
                    <a:ext uri="{FF2B5EF4-FFF2-40B4-BE49-F238E27FC236}">
                      <a16:creationId xmlns:a16="http://schemas.microsoft.com/office/drawing/2014/main" id="{EBEA8809-1450-0840-A760-FAFDB0A5EFFD}"/>
                    </a:ext>
                  </a:extLst>
                </p14:cNvPr>
                <p14:cNvContentPartPr/>
                <p14:nvPr/>
              </p14:nvContentPartPr>
              <p14:xfrm>
                <a:off x="4441158" y="950901"/>
                <a:ext cx="342000" cy="285120"/>
              </p14:xfrm>
            </p:contentPart>
          </mc:Choice>
          <mc:Fallback xmlns="">
            <p:pic>
              <p:nvPicPr>
                <p:cNvPr id="35" name="墨迹 34">
                  <a:extLst>
                    <a:ext uri="{FF2B5EF4-FFF2-40B4-BE49-F238E27FC236}">
                      <a16:creationId xmlns:a16="http://schemas.microsoft.com/office/drawing/2014/main" id="{EBEA8809-1450-0840-A760-FAFDB0A5EFFD}"/>
                    </a:ext>
                  </a:extLst>
                </p:cNvPr>
                <p:cNvPicPr/>
                <p:nvPr/>
              </p:nvPicPr>
              <p:blipFill>
                <a:blip r:embed="rId68"/>
                <a:stretch>
                  <a:fillRect/>
                </a:stretch>
              </p:blipFill>
              <p:spPr>
                <a:xfrm>
                  <a:off x="4425678" y="935781"/>
                  <a:ext cx="3726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6" name="墨迹 35">
                  <a:extLst>
                    <a:ext uri="{FF2B5EF4-FFF2-40B4-BE49-F238E27FC236}">
                      <a16:creationId xmlns:a16="http://schemas.microsoft.com/office/drawing/2014/main" id="{1ECE1270-698D-D449-ADC0-1A424E0F9603}"/>
                    </a:ext>
                  </a:extLst>
                </p14:cNvPr>
                <p14:cNvContentPartPr/>
                <p14:nvPr/>
              </p14:nvContentPartPr>
              <p14:xfrm>
                <a:off x="4481118" y="1014621"/>
                <a:ext cx="140760" cy="347040"/>
              </p14:xfrm>
            </p:contentPart>
          </mc:Choice>
          <mc:Fallback xmlns="">
            <p:pic>
              <p:nvPicPr>
                <p:cNvPr id="36" name="墨迹 35">
                  <a:extLst>
                    <a:ext uri="{FF2B5EF4-FFF2-40B4-BE49-F238E27FC236}">
                      <a16:creationId xmlns:a16="http://schemas.microsoft.com/office/drawing/2014/main" id="{1ECE1270-698D-D449-ADC0-1A424E0F9603}"/>
                    </a:ext>
                  </a:extLst>
                </p:cNvPr>
                <p:cNvPicPr/>
                <p:nvPr/>
              </p:nvPicPr>
              <p:blipFill>
                <a:blip r:embed="rId70"/>
                <a:stretch>
                  <a:fillRect/>
                </a:stretch>
              </p:blipFill>
              <p:spPr>
                <a:xfrm>
                  <a:off x="4465638" y="999141"/>
                  <a:ext cx="17100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7" name="墨迹 36">
                  <a:extLst>
                    <a:ext uri="{FF2B5EF4-FFF2-40B4-BE49-F238E27FC236}">
                      <a16:creationId xmlns:a16="http://schemas.microsoft.com/office/drawing/2014/main" id="{69844E4D-3DCB-8F40-A9EF-1B2007C3847E}"/>
                    </a:ext>
                  </a:extLst>
                </p14:cNvPr>
                <p14:cNvContentPartPr/>
                <p14:nvPr/>
              </p14:nvContentPartPr>
              <p14:xfrm>
                <a:off x="4648878" y="960261"/>
                <a:ext cx="57960" cy="555840"/>
              </p14:xfrm>
            </p:contentPart>
          </mc:Choice>
          <mc:Fallback xmlns="">
            <p:pic>
              <p:nvPicPr>
                <p:cNvPr id="37" name="墨迹 36">
                  <a:extLst>
                    <a:ext uri="{FF2B5EF4-FFF2-40B4-BE49-F238E27FC236}">
                      <a16:creationId xmlns:a16="http://schemas.microsoft.com/office/drawing/2014/main" id="{69844E4D-3DCB-8F40-A9EF-1B2007C3847E}"/>
                    </a:ext>
                  </a:extLst>
                </p:cNvPr>
                <p:cNvPicPr/>
                <p:nvPr/>
              </p:nvPicPr>
              <p:blipFill>
                <a:blip r:embed="rId72"/>
                <a:stretch>
                  <a:fillRect/>
                </a:stretch>
              </p:blipFill>
              <p:spPr>
                <a:xfrm>
                  <a:off x="4633398" y="945141"/>
                  <a:ext cx="8820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8" name="墨迹 37">
                  <a:extLst>
                    <a:ext uri="{FF2B5EF4-FFF2-40B4-BE49-F238E27FC236}">
                      <a16:creationId xmlns:a16="http://schemas.microsoft.com/office/drawing/2014/main" id="{B90B92E7-F6B3-7E41-95B1-B6AD0A5CDD38}"/>
                    </a:ext>
                  </a:extLst>
                </p14:cNvPr>
                <p14:cNvContentPartPr/>
                <p14:nvPr/>
              </p14:nvContentPartPr>
              <p14:xfrm>
                <a:off x="4124718" y="240261"/>
                <a:ext cx="843480" cy="156600"/>
              </p14:xfrm>
            </p:contentPart>
          </mc:Choice>
          <mc:Fallback xmlns="">
            <p:pic>
              <p:nvPicPr>
                <p:cNvPr id="38" name="墨迹 37">
                  <a:extLst>
                    <a:ext uri="{FF2B5EF4-FFF2-40B4-BE49-F238E27FC236}">
                      <a16:creationId xmlns:a16="http://schemas.microsoft.com/office/drawing/2014/main" id="{B90B92E7-F6B3-7E41-95B1-B6AD0A5CDD38}"/>
                    </a:ext>
                  </a:extLst>
                </p:cNvPr>
                <p:cNvPicPr/>
                <p:nvPr/>
              </p:nvPicPr>
              <p:blipFill>
                <a:blip r:embed="rId74"/>
                <a:stretch>
                  <a:fillRect/>
                </a:stretch>
              </p:blipFill>
              <p:spPr>
                <a:xfrm>
                  <a:off x="4109598" y="225141"/>
                  <a:ext cx="874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9" name="墨迹 38">
                  <a:extLst>
                    <a:ext uri="{FF2B5EF4-FFF2-40B4-BE49-F238E27FC236}">
                      <a16:creationId xmlns:a16="http://schemas.microsoft.com/office/drawing/2014/main" id="{A0814B2F-1E05-0C48-8DA8-48B153460DAF}"/>
                    </a:ext>
                  </a:extLst>
                </p14:cNvPr>
                <p14:cNvContentPartPr/>
                <p14:nvPr/>
              </p14:nvContentPartPr>
              <p14:xfrm>
                <a:off x="4031478" y="188421"/>
                <a:ext cx="388800" cy="327240"/>
              </p14:xfrm>
            </p:contentPart>
          </mc:Choice>
          <mc:Fallback xmlns="">
            <p:pic>
              <p:nvPicPr>
                <p:cNvPr id="39" name="墨迹 38">
                  <a:extLst>
                    <a:ext uri="{FF2B5EF4-FFF2-40B4-BE49-F238E27FC236}">
                      <a16:creationId xmlns:a16="http://schemas.microsoft.com/office/drawing/2014/main" id="{A0814B2F-1E05-0C48-8DA8-48B153460DAF}"/>
                    </a:ext>
                  </a:extLst>
                </p:cNvPr>
                <p:cNvPicPr/>
                <p:nvPr/>
              </p:nvPicPr>
              <p:blipFill>
                <a:blip r:embed="rId76"/>
                <a:stretch>
                  <a:fillRect/>
                </a:stretch>
              </p:blipFill>
              <p:spPr>
                <a:xfrm>
                  <a:off x="4015998" y="172941"/>
                  <a:ext cx="41940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0" name="墨迹 39">
                  <a:extLst>
                    <a:ext uri="{FF2B5EF4-FFF2-40B4-BE49-F238E27FC236}">
                      <a16:creationId xmlns:a16="http://schemas.microsoft.com/office/drawing/2014/main" id="{B6446222-D8C9-D748-8B2A-914193EBA2B4}"/>
                    </a:ext>
                  </a:extLst>
                </p14:cNvPr>
                <p14:cNvContentPartPr/>
                <p14:nvPr/>
              </p14:nvContentPartPr>
              <p14:xfrm>
                <a:off x="4032198" y="-43419"/>
                <a:ext cx="107280" cy="246240"/>
              </p14:xfrm>
            </p:contentPart>
          </mc:Choice>
          <mc:Fallback xmlns="">
            <p:pic>
              <p:nvPicPr>
                <p:cNvPr id="40" name="墨迹 39">
                  <a:extLst>
                    <a:ext uri="{FF2B5EF4-FFF2-40B4-BE49-F238E27FC236}">
                      <a16:creationId xmlns:a16="http://schemas.microsoft.com/office/drawing/2014/main" id="{B6446222-D8C9-D748-8B2A-914193EBA2B4}"/>
                    </a:ext>
                  </a:extLst>
                </p:cNvPr>
                <p:cNvPicPr/>
                <p:nvPr/>
              </p:nvPicPr>
              <p:blipFill>
                <a:blip r:embed="rId78"/>
                <a:stretch>
                  <a:fillRect/>
                </a:stretch>
              </p:blipFill>
              <p:spPr>
                <a:xfrm>
                  <a:off x="4017078" y="-58539"/>
                  <a:ext cx="1378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1" name="墨迹 40">
                  <a:extLst>
                    <a:ext uri="{FF2B5EF4-FFF2-40B4-BE49-F238E27FC236}">
                      <a16:creationId xmlns:a16="http://schemas.microsoft.com/office/drawing/2014/main" id="{163C0126-FEC4-334B-AE28-F5673B731AA8}"/>
                    </a:ext>
                  </a:extLst>
                </p14:cNvPr>
                <p14:cNvContentPartPr/>
                <p14:nvPr/>
              </p14:nvContentPartPr>
              <p14:xfrm>
                <a:off x="4178358" y="-9939"/>
                <a:ext cx="150120" cy="182880"/>
              </p14:xfrm>
            </p:contentPart>
          </mc:Choice>
          <mc:Fallback xmlns="">
            <p:pic>
              <p:nvPicPr>
                <p:cNvPr id="41" name="墨迹 40">
                  <a:extLst>
                    <a:ext uri="{FF2B5EF4-FFF2-40B4-BE49-F238E27FC236}">
                      <a16:creationId xmlns:a16="http://schemas.microsoft.com/office/drawing/2014/main" id="{163C0126-FEC4-334B-AE28-F5673B731AA8}"/>
                    </a:ext>
                  </a:extLst>
                </p:cNvPr>
                <p:cNvPicPr/>
                <p:nvPr/>
              </p:nvPicPr>
              <p:blipFill>
                <a:blip r:embed="rId80"/>
                <a:stretch>
                  <a:fillRect/>
                </a:stretch>
              </p:blipFill>
              <p:spPr>
                <a:xfrm>
                  <a:off x="4163238" y="-25059"/>
                  <a:ext cx="1803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2" name="墨迹 41">
                  <a:extLst>
                    <a:ext uri="{FF2B5EF4-FFF2-40B4-BE49-F238E27FC236}">
                      <a16:creationId xmlns:a16="http://schemas.microsoft.com/office/drawing/2014/main" id="{90993BB2-4D60-CC40-9C20-DD7F75273EAF}"/>
                    </a:ext>
                  </a:extLst>
                </p14:cNvPr>
                <p14:cNvContentPartPr/>
                <p14:nvPr/>
              </p14:nvContentPartPr>
              <p14:xfrm>
                <a:off x="4397238" y="-229179"/>
                <a:ext cx="70560" cy="433440"/>
              </p14:xfrm>
            </p:contentPart>
          </mc:Choice>
          <mc:Fallback xmlns="">
            <p:pic>
              <p:nvPicPr>
                <p:cNvPr id="42" name="墨迹 41">
                  <a:extLst>
                    <a:ext uri="{FF2B5EF4-FFF2-40B4-BE49-F238E27FC236}">
                      <a16:creationId xmlns:a16="http://schemas.microsoft.com/office/drawing/2014/main" id="{90993BB2-4D60-CC40-9C20-DD7F75273EAF}"/>
                    </a:ext>
                  </a:extLst>
                </p:cNvPr>
                <p:cNvPicPr/>
                <p:nvPr/>
              </p:nvPicPr>
              <p:blipFill>
                <a:blip r:embed="rId82"/>
                <a:stretch>
                  <a:fillRect/>
                </a:stretch>
              </p:blipFill>
              <p:spPr>
                <a:xfrm>
                  <a:off x="4381758" y="-244659"/>
                  <a:ext cx="10116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3" name="墨迹 42">
                  <a:extLst>
                    <a:ext uri="{FF2B5EF4-FFF2-40B4-BE49-F238E27FC236}">
                      <a16:creationId xmlns:a16="http://schemas.microsoft.com/office/drawing/2014/main" id="{CC201DD0-CB97-1F48-A326-7DA5CF978EDA}"/>
                    </a:ext>
                  </a:extLst>
                </p14:cNvPr>
                <p14:cNvContentPartPr/>
                <p14:nvPr/>
              </p14:nvContentPartPr>
              <p14:xfrm>
                <a:off x="4435758" y="14541"/>
                <a:ext cx="215280" cy="173880"/>
              </p14:xfrm>
            </p:contentPart>
          </mc:Choice>
          <mc:Fallback xmlns="">
            <p:pic>
              <p:nvPicPr>
                <p:cNvPr id="43" name="墨迹 42">
                  <a:extLst>
                    <a:ext uri="{FF2B5EF4-FFF2-40B4-BE49-F238E27FC236}">
                      <a16:creationId xmlns:a16="http://schemas.microsoft.com/office/drawing/2014/main" id="{CC201DD0-CB97-1F48-A326-7DA5CF978EDA}"/>
                    </a:ext>
                  </a:extLst>
                </p:cNvPr>
                <p:cNvPicPr/>
                <p:nvPr/>
              </p:nvPicPr>
              <p:blipFill>
                <a:blip r:embed="rId84"/>
                <a:stretch>
                  <a:fillRect/>
                </a:stretch>
              </p:blipFill>
              <p:spPr>
                <a:xfrm>
                  <a:off x="4420638" y="-579"/>
                  <a:ext cx="2458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5" name="墨迹 44">
                  <a:extLst>
                    <a:ext uri="{FF2B5EF4-FFF2-40B4-BE49-F238E27FC236}">
                      <a16:creationId xmlns:a16="http://schemas.microsoft.com/office/drawing/2014/main" id="{F9D8B1F8-3039-504F-A460-DAA591CFD71C}"/>
                    </a:ext>
                  </a:extLst>
                </p14:cNvPr>
                <p14:cNvContentPartPr/>
                <p14:nvPr/>
              </p14:nvContentPartPr>
              <p14:xfrm>
                <a:off x="6150438" y="797901"/>
                <a:ext cx="703440" cy="21240"/>
              </p14:xfrm>
            </p:contentPart>
          </mc:Choice>
          <mc:Fallback xmlns="">
            <p:pic>
              <p:nvPicPr>
                <p:cNvPr id="45" name="墨迹 44">
                  <a:extLst>
                    <a:ext uri="{FF2B5EF4-FFF2-40B4-BE49-F238E27FC236}">
                      <a16:creationId xmlns:a16="http://schemas.microsoft.com/office/drawing/2014/main" id="{F9D8B1F8-3039-504F-A460-DAA591CFD71C}"/>
                    </a:ext>
                  </a:extLst>
                </p:cNvPr>
                <p:cNvPicPr/>
                <p:nvPr/>
              </p:nvPicPr>
              <p:blipFill>
                <a:blip r:embed="rId86"/>
                <a:stretch>
                  <a:fillRect/>
                </a:stretch>
              </p:blipFill>
              <p:spPr>
                <a:xfrm>
                  <a:off x="6134958" y="782781"/>
                  <a:ext cx="7336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6" name="墨迹 45">
                  <a:extLst>
                    <a:ext uri="{FF2B5EF4-FFF2-40B4-BE49-F238E27FC236}">
                      <a16:creationId xmlns:a16="http://schemas.microsoft.com/office/drawing/2014/main" id="{997397A4-CE5A-424E-8307-9B190D5BE12D}"/>
                    </a:ext>
                  </a:extLst>
                </p14:cNvPr>
                <p14:cNvContentPartPr/>
                <p14:nvPr/>
              </p14:nvContentPartPr>
              <p14:xfrm>
                <a:off x="6083118" y="616461"/>
                <a:ext cx="369360" cy="313560"/>
              </p14:xfrm>
            </p:contentPart>
          </mc:Choice>
          <mc:Fallback xmlns="">
            <p:pic>
              <p:nvPicPr>
                <p:cNvPr id="46" name="墨迹 45">
                  <a:extLst>
                    <a:ext uri="{FF2B5EF4-FFF2-40B4-BE49-F238E27FC236}">
                      <a16:creationId xmlns:a16="http://schemas.microsoft.com/office/drawing/2014/main" id="{997397A4-CE5A-424E-8307-9B190D5BE12D}"/>
                    </a:ext>
                  </a:extLst>
                </p:cNvPr>
                <p:cNvPicPr/>
                <p:nvPr/>
              </p:nvPicPr>
              <p:blipFill>
                <a:blip r:embed="rId88"/>
                <a:stretch>
                  <a:fillRect/>
                </a:stretch>
              </p:blipFill>
              <p:spPr>
                <a:xfrm>
                  <a:off x="6067998" y="601341"/>
                  <a:ext cx="3996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8" name="墨迹 47">
                  <a:extLst>
                    <a:ext uri="{FF2B5EF4-FFF2-40B4-BE49-F238E27FC236}">
                      <a16:creationId xmlns:a16="http://schemas.microsoft.com/office/drawing/2014/main" id="{187AB69E-FB08-884D-A703-10F6F7D1E6F6}"/>
                    </a:ext>
                  </a:extLst>
                </p14:cNvPr>
                <p14:cNvContentPartPr/>
                <p14:nvPr/>
              </p14:nvContentPartPr>
              <p14:xfrm>
                <a:off x="6197238" y="1245021"/>
                <a:ext cx="128880" cy="207720"/>
              </p14:xfrm>
            </p:contentPart>
          </mc:Choice>
          <mc:Fallback xmlns="">
            <p:pic>
              <p:nvPicPr>
                <p:cNvPr id="48" name="墨迹 47">
                  <a:extLst>
                    <a:ext uri="{FF2B5EF4-FFF2-40B4-BE49-F238E27FC236}">
                      <a16:creationId xmlns:a16="http://schemas.microsoft.com/office/drawing/2014/main" id="{187AB69E-FB08-884D-A703-10F6F7D1E6F6}"/>
                    </a:ext>
                  </a:extLst>
                </p:cNvPr>
                <p:cNvPicPr/>
                <p:nvPr/>
              </p:nvPicPr>
              <p:blipFill>
                <a:blip r:embed="rId90"/>
                <a:stretch>
                  <a:fillRect/>
                </a:stretch>
              </p:blipFill>
              <p:spPr>
                <a:xfrm>
                  <a:off x="6181758" y="1229541"/>
                  <a:ext cx="1591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9" name="墨迹 48">
                  <a:extLst>
                    <a:ext uri="{FF2B5EF4-FFF2-40B4-BE49-F238E27FC236}">
                      <a16:creationId xmlns:a16="http://schemas.microsoft.com/office/drawing/2014/main" id="{72CD71E5-392E-344C-A413-126A89A7795B}"/>
                    </a:ext>
                  </a:extLst>
                </p14:cNvPr>
                <p14:cNvContentPartPr/>
                <p14:nvPr/>
              </p14:nvContentPartPr>
              <p14:xfrm>
                <a:off x="6400998" y="1182741"/>
                <a:ext cx="147600" cy="252000"/>
              </p14:xfrm>
            </p:contentPart>
          </mc:Choice>
          <mc:Fallback xmlns="">
            <p:pic>
              <p:nvPicPr>
                <p:cNvPr id="49" name="墨迹 48">
                  <a:extLst>
                    <a:ext uri="{FF2B5EF4-FFF2-40B4-BE49-F238E27FC236}">
                      <a16:creationId xmlns:a16="http://schemas.microsoft.com/office/drawing/2014/main" id="{72CD71E5-392E-344C-A413-126A89A7795B}"/>
                    </a:ext>
                  </a:extLst>
                </p:cNvPr>
                <p:cNvPicPr/>
                <p:nvPr/>
              </p:nvPicPr>
              <p:blipFill>
                <a:blip r:embed="rId92"/>
                <a:stretch>
                  <a:fillRect/>
                </a:stretch>
              </p:blipFill>
              <p:spPr>
                <a:xfrm>
                  <a:off x="6385878" y="1167621"/>
                  <a:ext cx="1782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0" name="墨迹 49">
                  <a:extLst>
                    <a:ext uri="{FF2B5EF4-FFF2-40B4-BE49-F238E27FC236}">
                      <a16:creationId xmlns:a16="http://schemas.microsoft.com/office/drawing/2014/main" id="{40253661-70C1-9044-854A-E6B8CA484565}"/>
                    </a:ext>
                  </a:extLst>
                </p14:cNvPr>
                <p14:cNvContentPartPr/>
                <p14:nvPr/>
              </p14:nvContentPartPr>
              <p14:xfrm>
                <a:off x="6626358" y="1084821"/>
                <a:ext cx="128880" cy="411120"/>
              </p14:xfrm>
            </p:contentPart>
          </mc:Choice>
          <mc:Fallback xmlns="">
            <p:pic>
              <p:nvPicPr>
                <p:cNvPr id="50" name="墨迹 49">
                  <a:extLst>
                    <a:ext uri="{FF2B5EF4-FFF2-40B4-BE49-F238E27FC236}">
                      <a16:creationId xmlns:a16="http://schemas.microsoft.com/office/drawing/2014/main" id="{40253661-70C1-9044-854A-E6B8CA484565}"/>
                    </a:ext>
                  </a:extLst>
                </p:cNvPr>
                <p:cNvPicPr/>
                <p:nvPr/>
              </p:nvPicPr>
              <p:blipFill>
                <a:blip r:embed="rId94"/>
                <a:stretch>
                  <a:fillRect/>
                </a:stretch>
              </p:blipFill>
              <p:spPr>
                <a:xfrm>
                  <a:off x="6611238" y="1069701"/>
                  <a:ext cx="15912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1" name="墨迹 50">
                  <a:extLst>
                    <a:ext uri="{FF2B5EF4-FFF2-40B4-BE49-F238E27FC236}">
                      <a16:creationId xmlns:a16="http://schemas.microsoft.com/office/drawing/2014/main" id="{A9F9DC68-653A-A843-9228-C755C804AF76}"/>
                    </a:ext>
                  </a:extLst>
                </p14:cNvPr>
                <p14:cNvContentPartPr/>
                <p14:nvPr/>
              </p14:nvContentPartPr>
              <p14:xfrm>
                <a:off x="6731838" y="1287141"/>
                <a:ext cx="353160" cy="198000"/>
              </p14:xfrm>
            </p:contentPart>
          </mc:Choice>
          <mc:Fallback xmlns="">
            <p:pic>
              <p:nvPicPr>
                <p:cNvPr id="51" name="墨迹 50">
                  <a:extLst>
                    <a:ext uri="{FF2B5EF4-FFF2-40B4-BE49-F238E27FC236}">
                      <a16:creationId xmlns:a16="http://schemas.microsoft.com/office/drawing/2014/main" id="{A9F9DC68-653A-A843-9228-C755C804AF76}"/>
                    </a:ext>
                  </a:extLst>
                </p:cNvPr>
                <p:cNvPicPr/>
                <p:nvPr/>
              </p:nvPicPr>
              <p:blipFill>
                <a:blip r:embed="rId96"/>
                <a:stretch>
                  <a:fillRect/>
                </a:stretch>
              </p:blipFill>
              <p:spPr>
                <a:xfrm>
                  <a:off x="6716358" y="1272021"/>
                  <a:ext cx="3837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2" name="墨迹 51">
                  <a:extLst>
                    <a:ext uri="{FF2B5EF4-FFF2-40B4-BE49-F238E27FC236}">
                      <a16:creationId xmlns:a16="http://schemas.microsoft.com/office/drawing/2014/main" id="{B95E91E7-C018-0F46-AF6D-5422EFFB60B3}"/>
                    </a:ext>
                  </a:extLst>
                </p14:cNvPr>
                <p14:cNvContentPartPr/>
                <p14:nvPr/>
              </p14:nvContentPartPr>
              <p14:xfrm>
                <a:off x="6169878" y="268701"/>
                <a:ext cx="663480" cy="17280"/>
              </p14:xfrm>
            </p:contentPart>
          </mc:Choice>
          <mc:Fallback xmlns="">
            <p:pic>
              <p:nvPicPr>
                <p:cNvPr id="52" name="墨迹 51">
                  <a:extLst>
                    <a:ext uri="{FF2B5EF4-FFF2-40B4-BE49-F238E27FC236}">
                      <a16:creationId xmlns:a16="http://schemas.microsoft.com/office/drawing/2014/main" id="{B95E91E7-C018-0F46-AF6D-5422EFFB60B3}"/>
                    </a:ext>
                  </a:extLst>
                </p:cNvPr>
                <p:cNvPicPr/>
                <p:nvPr/>
              </p:nvPicPr>
              <p:blipFill>
                <a:blip r:embed="rId98"/>
                <a:stretch>
                  <a:fillRect/>
                </a:stretch>
              </p:blipFill>
              <p:spPr>
                <a:xfrm>
                  <a:off x="6154758" y="253581"/>
                  <a:ext cx="6937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3" name="墨迹 52">
                  <a:extLst>
                    <a:ext uri="{FF2B5EF4-FFF2-40B4-BE49-F238E27FC236}">
                      <a16:creationId xmlns:a16="http://schemas.microsoft.com/office/drawing/2014/main" id="{80A3AEA8-205A-4B42-95A2-6F0BEA538B24}"/>
                    </a:ext>
                  </a:extLst>
                </p14:cNvPr>
                <p14:cNvContentPartPr/>
                <p14:nvPr/>
              </p14:nvContentPartPr>
              <p14:xfrm>
                <a:off x="6645078" y="89781"/>
                <a:ext cx="371880" cy="329760"/>
              </p14:xfrm>
            </p:contentPart>
          </mc:Choice>
          <mc:Fallback xmlns="">
            <p:pic>
              <p:nvPicPr>
                <p:cNvPr id="53" name="墨迹 52">
                  <a:extLst>
                    <a:ext uri="{FF2B5EF4-FFF2-40B4-BE49-F238E27FC236}">
                      <a16:creationId xmlns:a16="http://schemas.microsoft.com/office/drawing/2014/main" id="{80A3AEA8-205A-4B42-95A2-6F0BEA538B24}"/>
                    </a:ext>
                  </a:extLst>
                </p:cNvPr>
                <p:cNvPicPr/>
                <p:nvPr/>
              </p:nvPicPr>
              <p:blipFill>
                <a:blip r:embed="rId100"/>
                <a:stretch>
                  <a:fillRect/>
                </a:stretch>
              </p:blipFill>
              <p:spPr>
                <a:xfrm>
                  <a:off x="6629958" y="74301"/>
                  <a:ext cx="4024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4" name="墨迹 53">
                  <a:extLst>
                    <a:ext uri="{FF2B5EF4-FFF2-40B4-BE49-F238E27FC236}">
                      <a16:creationId xmlns:a16="http://schemas.microsoft.com/office/drawing/2014/main" id="{3576E450-E561-8045-A745-F8FA56E40493}"/>
                    </a:ext>
                  </a:extLst>
                </p14:cNvPr>
                <p14:cNvContentPartPr/>
                <p14:nvPr/>
              </p14:nvContentPartPr>
              <p14:xfrm>
                <a:off x="6190398" y="-355899"/>
                <a:ext cx="454320" cy="325080"/>
              </p14:xfrm>
            </p:contentPart>
          </mc:Choice>
          <mc:Fallback xmlns="">
            <p:pic>
              <p:nvPicPr>
                <p:cNvPr id="54" name="墨迹 53">
                  <a:extLst>
                    <a:ext uri="{FF2B5EF4-FFF2-40B4-BE49-F238E27FC236}">
                      <a16:creationId xmlns:a16="http://schemas.microsoft.com/office/drawing/2014/main" id="{3576E450-E561-8045-A745-F8FA56E40493}"/>
                    </a:ext>
                  </a:extLst>
                </p:cNvPr>
                <p:cNvPicPr/>
                <p:nvPr/>
              </p:nvPicPr>
              <p:blipFill>
                <a:blip r:embed="rId102"/>
                <a:stretch>
                  <a:fillRect/>
                </a:stretch>
              </p:blipFill>
              <p:spPr>
                <a:xfrm>
                  <a:off x="6174918" y="-371379"/>
                  <a:ext cx="4845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5" name="墨迹 54">
                  <a:extLst>
                    <a:ext uri="{FF2B5EF4-FFF2-40B4-BE49-F238E27FC236}">
                      <a16:creationId xmlns:a16="http://schemas.microsoft.com/office/drawing/2014/main" id="{A6E85146-FE9C-5745-BDDC-A091A1B5B3B8}"/>
                    </a:ext>
                  </a:extLst>
                </p14:cNvPr>
                <p14:cNvContentPartPr/>
                <p14:nvPr/>
              </p14:nvContentPartPr>
              <p14:xfrm>
                <a:off x="6365358" y="-385419"/>
                <a:ext cx="26640" cy="498960"/>
              </p14:xfrm>
            </p:contentPart>
          </mc:Choice>
          <mc:Fallback xmlns="">
            <p:pic>
              <p:nvPicPr>
                <p:cNvPr id="55" name="墨迹 54">
                  <a:extLst>
                    <a:ext uri="{FF2B5EF4-FFF2-40B4-BE49-F238E27FC236}">
                      <a16:creationId xmlns:a16="http://schemas.microsoft.com/office/drawing/2014/main" id="{A6E85146-FE9C-5745-BDDC-A091A1B5B3B8}"/>
                    </a:ext>
                  </a:extLst>
                </p:cNvPr>
                <p:cNvPicPr/>
                <p:nvPr/>
              </p:nvPicPr>
              <p:blipFill>
                <a:blip r:embed="rId104"/>
                <a:stretch>
                  <a:fillRect/>
                </a:stretch>
              </p:blipFill>
              <p:spPr>
                <a:xfrm>
                  <a:off x="6350238" y="-400539"/>
                  <a:ext cx="5724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6" name="墨迹 55">
                  <a:extLst>
                    <a:ext uri="{FF2B5EF4-FFF2-40B4-BE49-F238E27FC236}">
                      <a16:creationId xmlns:a16="http://schemas.microsoft.com/office/drawing/2014/main" id="{A6581709-B6CA-A940-A12D-881A3B80D724}"/>
                    </a:ext>
                  </a:extLst>
                </p14:cNvPr>
                <p14:cNvContentPartPr/>
                <p14:nvPr/>
              </p14:nvContentPartPr>
              <p14:xfrm>
                <a:off x="6452838" y="-465699"/>
                <a:ext cx="113400" cy="802080"/>
              </p14:xfrm>
            </p:contentPart>
          </mc:Choice>
          <mc:Fallback xmlns="">
            <p:pic>
              <p:nvPicPr>
                <p:cNvPr id="56" name="墨迹 55">
                  <a:extLst>
                    <a:ext uri="{FF2B5EF4-FFF2-40B4-BE49-F238E27FC236}">
                      <a16:creationId xmlns:a16="http://schemas.microsoft.com/office/drawing/2014/main" id="{A6581709-B6CA-A940-A12D-881A3B80D724}"/>
                    </a:ext>
                  </a:extLst>
                </p:cNvPr>
                <p:cNvPicPr/>
                <p:nvPr/>
              </p:nvPicPr>
              <p:blipFill>
                <a:blip r:embed="rId106"/>
                <a:stretch>
                  <a:fillRect/>
                </a:stretch>
              </p:blipFill>
              <p:spPr>
                <a:xfrm>
                  <a:off x="6437718" y="-480819"/>
                  <a:ext cx="144000" cy="832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7" name="墨迹 56">
                  <a:extLst>
                    <a:ext uri="{FF2B5EF4-FFF2-40B4-BE49-F238E27FC236}">
                      <a16:creationId xmlns:a16="http://schemas.microsoft.com/office/drawing/2014/main" id="{7770DA0C-1D49-A44E-8E4D-22C57D532D18}"/>
                    </a:ext>
                  </a:extLst>
                </p14:cNvPr>
                <p14:cNvContentPartPr/>
                <p14:nvPr/>
              </p14:nvContentPartPr>
              <p14:xfrm>
                <a:off x="7297038" y="-4539"/>
                <a:ext cx="20880" cy="27720"/>
              </p14:xfrm>
            </p:contentPart>
          </mc:Choice>
          <mc:Fallback xmlns="">
            <p:pic>
              <p:nvPicPr>
                <p:cNvPr id="57" name="墨迹 56">
                  <a:extLst>
                    <a:ext uri="{FF2B5EF4-FFF2-40B4-BE49-F238E27FC236}">
                      <a16:creationId xmlns:a16="http://schemas.microsoft.com/office/drawing/2014/main" id="{7770DA0C-1D49-A44E-8E4D-22C57D532D18}"/>
                    </a:ext>
                  </a:extLst>
                </p:cNvPr>
                <p:cNvPicPr/>
                <p:nvPr/>
              </p:nvPicPr>
              <p:blipFill>
                <a:blip r:embed="rId108"/>
                <a:stretch>
                  <a:fillRect/>
                </a:stretch>
              </p:blipFill>
              <p:spPr>
                <a:xfrm>
                  <a:off x="7281558" y="-19659"/>
                  <a:ext cx="51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9" name="墨迹 58">
                  <a:extLst>
                    <a:ext uri="{FF2B5EF4-FFF2-40B4-BE49-F238E27FC236}">
                      <a16:creationId xmlns:a16="http://schemas.microsoft.com/office/drawing/2014/main" id="{2B35FAAF-0DDC-D54F-A416-A96C675D2F6A}"/>
                    </a:ext>
                  </a:extLst>
                </p14:cNvPr>
                <p14:cNvContentPartPr/>
                <p14:nvPr/>
              </p14:nvContentPartPr>
              <p14:xfrm>
                <a:off x="5263038" y="1627341"/>
                <a:ext cx="3600" cy="8640"/>
              </p14:xfrm>
            </p:contentPart>
          </mc:Choice>
          <mc:Fallback xmlns="">
            <p:pic>
              <p:nvPicPr>
                <p:cNvPr id="59" name="墨迹 58">
                  <a:extLst>
                    <a:ext uri="{FF2B5EF4-FFF2-40B4-BE49-F238E27FC236}">
                      <a16:creationId xmlns:a16="http://schemas.microsoft.com/office/drawing/2014/main" id="{2B35FAAF-0DDC-D54F-A416-A96C675D2F6A}"/>
                    </a:ext>
                  </a:extLst>
                </p:cNvPr>
                <p:cNvPicPr/>
                <p:nvPr/>
              </p:nvPicPr>
              <p:blipFill>
                <a:blip r:embed="rId12"/>
                <a:stretch>
                  <a:fillRect/>
                </a:stretch>
              </p:blipFill>
              <p:spPr>
                <a:xfrm>
                  <a:off x="5247558" y="1612221"/>
                  <a:ext cx="342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 name="墨迹 59">
                  <a:extLst>
                    <a:ext uri="{FF2B5EF4-FFF2-40B4-BE49-F238E27FC236}">
                      <a16:creationId xmlns:a16="http://schemas.microsoft.com/office/drawing/2014/main" id="{6C81C20B-5842-144A-88E5-E883CDADDECD}"/>
                    </a:ext>
                  </a:extLst>
                </p14:cNvPr>
                <p14:cNvContentPartPr/>
                <p14:nvPr/>
              </p14:nvContentPartPr>
              <p14:xfrm>
                <a:off x="5209038" y="1511781"/>
                <a:ext cx="113760" cy="863640"/>
              </p14:xfrm>
            </p:contentPart>
          </mc:Choice>
          <mc:Fallback xmlns="">
            <p:pic>
              <p:nvPicPr>
                <p:cNvPr id="60" name="墨迹 59">
                  <a:extLst>
                    <a:ext uri="{FF2B5EF4-FFF2-40B4-BE49-F238E27FC236}">
                      <a16:creationId xmlns:a16="http://schemas.microsoft.com/office/drawing/2014/main" id="{6C81C20B-5842-144A-88E5-E883CDADDECD}"/>
                    </a:ext>
                  </a:extLst>
                </p:cNvPr>
                <p:cNvPicPr/>
                <p:nvPr/>
              </p:nvPicPr>
              <p:blipFill>
                <a:blip r:embed="rId111"/>
                <a:stretch>
                  <a:fillRect/>
                </a:stretch>
              </p:blipFill>
              <p:spPr>
                <a:xfrm>
                  <a:off x="5193558" y="1496661"/>
                  <a:ext cx="144360" cy="894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1" name="墨迹 60">
                  <a:extLst>
                    <a:ext uri="{FF2B5EF4-FFF2-40B4-BE49-F238E27FC236}">
                      <a16:creationId xmlns:a16="http://schemas.microsoft.com/office/drawing/2014/main" id="{F3C6F860-0F52-304B-81A2-345F544DF1F9}"/>
                    </a:ext>
                  </a:extLst>
                </p14:cNvPr>
                <p14:cNvContentPartPr/>
                <p14:nvPr/>
              </p14:nvContentPartPr>
              <p14:xfrm>
                <a:off x="5313798" y="1526901"/>
                <a:ext cx="900360" cy="890640"/>
              </p14:xfrm>
            </p:contentPart>
          </mc:Choice>
          <mc:Fallback xmlns="">
            <p:pic>
              <p:nvPicPr>
                <p:cNvPr id="61" name="墨迹 60">
                  <a:extLst>
                    <a:ext uri="{FF2B5EF4-FFF2-40B4-BE49-F238E27FC236}">
                      <a16:creationId xmlns:a16="http://schemas.microsoft.com/office/drawing/2014/main" id="{F3C6F860-0F52-304B-81A2-345F544DF1F9}"/>
                    </a:ext>
                  </a:extLst>
                </p:cNvPr>
                <p:cNvPicPr/>
                <p:nvPr/>
              </p:nvPicPr>
              <p:blipFill>
                <a:blip r:embed="rId113"/>
                <a:stretch>
                  <a:fillRect/>
                </a:stretch>
              </p:blipFill>
              <p:spPr>
                <a:xfrm>
                  <a:off x="5298678" y="1511781"/>
                  <a:ext cx="930960" cy="921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2" name="墨迹 61">
                  <a:extLst>
                    <a:ext uri="{FF2B5EF4-FFF2-40B4-BE49-F238E27FC236}">
                      <a16:creationId xmlns:a16="http://schemas.microsoft.com/office/drawing/2014/main" id="{2812F8F4-30BA-BF4C-A375-FB319582B8F8}"/>
                    </a:ext>
                  </a:extLst>
                </p14:cNvPr>
                <p14:cNvContentPartPr/>
                <p14:nvPr/>
              </p14:nvContentPartPr>
              <p14:xfrm>
                <a:off x="5255478" y="2248701"/>
                <a:ext cx="1098360" cy="56880"/>
              </p14:xfrm>
            </p:contentPart>
          </mc:Choice>
          <mc:Fallback xmlns="">
            <p:pic>
              <p:nvPicPr>
                <p:cNvPr id="62" name="墨迹 61">
                  <a:extLst>
                    <a:ext uri="{FF2B5EF4-FFF2-40B4-BE49-F238E27FC236}">
                      <a16:creationId xmlns:a16="http://schemas.microsoft.com/office/drawing/2014/main" id="{2812F8F4-30BA-BF4C-A375-FB319582B8F8}"/>
                    </a:ext>
                  </a:extLst>
                </p:cNvPr>
                <p:cNvPicPr/>
                <p:nvPr/>
              </p:nvPicPr>
              <p:blipFill>
                <a:blip r:embed="rId115"/>
                <a:stretch>
                  <a:fillRect/>
                </a:stretch>
              </p:blipFill>
              <p:spPr>
                <a:xfrm>
                  <a:off x="5239998" y="2233581"/>
                  <a:ext cx="11289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3" name="墨迹 62">
                  <a:extLst>
                    <a:ext uri="{FF2B5EF4-FFF2-40B4-BE49-F238E27FC236}">
                      <a16:creationId xmlns:a16="http://schemas.microsoft.com/office/drawing/2014/main" id="{6C31144B-8673-D74E-B1BA-55258146DC81}"/>
                    </a:ext>
                  </a:extLst>
                </p14:cNvPr>
                <p14:cNvContentPartPr/>
                <p14:nvPr/>
              </p14:nvContentPartPr>
              <p14:xfrm>
                <a:off x="6503958" y="1733541"/>
                <a:ext cx="310680" cy="265320"/>
              </p14:xfrm>
            </p:contentPart>
          </mc:Choice>
          <mc:Fallback xmlns="">
            <p:pic>
              <p:nvPicPr>
                <p:cNvPr id="63" name="墨迹 62">
                  <a:extLst>
                    <a:ext uri="{FF2B5EF4-FFF2-40B4-BE49-F238E27FC236}">
                      <a16:creationId xmlns:a16="http://schemas.microsoft.com/office/drawing/2014/main" id="{6C31144B-8673-D74E-B1BA-55258146DC81}"/>
                    </a:ext>
                  </a:extLst>
                </p:cNvPr>
                <p:cNvPicPr/>
                <p:nvPr/>
              </p:nvPicPr>
              <p:blipFill>
                <a:blip r:embed="rId117"/>
                <a:stretch>
                  <a:fillRect/>
                </a:stretch>
              </p:blipFill>
              <p:spPr>
                <a:xfrm>
                  <a:off x="6488838" y="1718421"/>
                  <a:ext cx="3412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4" name="墨迹 63">
                  <a:extLst>
                    <a:ext uri="{FF2B5EF4-FFF2-40B4-BE49-F238E27FC236}">
                      <a16:creationId xmlns:a16="http://schemas.microsoft.com/office/drawing/2014/main" id="{F53CC44E-B70C-BC4D-B25B-FAF685F513F3}"/>
                    </a:ext>
                  </a:extLst>
                </p14:cNvPr>
                <p14:cNvContentPartPr/>
                <p14:nvPr/>
              </p14:nvContentPartPr>
              <p14:xfrm>
                <a:off x="6789438" y="1741461"/>
                <a:ext cx="313200" cy="234720"/>
              </p14:xfrm>
            </p:contentPart>
          </mc:Choice>
          <mc:Fallback xmlns="">
            <p:pic>
              <p:nvPicPr>
                <p:cNvPr id="64" name="墨迹 63">
                  <a:extLst>
                    <a:ext uri="{FF2B5EF4-FFF2-40B4-BE49-F238E27FC236}">
                      <a16:creationId xmlns:a16="http://schemas.microsoft.com/office/drawing/2014/main" id="{F53CC44E-B70C-BC4D-B25B-FAF685F513F3}"/>
                    </a:ext>
                  </a:extLst>
                </p:cNvPr>
                <p:cNvPicPr/>
                <p:nvPr/>
              </p:nvPicPr>
              <p:blipFill>
                <a:blip r:embed="rId119"/>
                <a:stretch>
                  <a:fillRect/>
                </a:stretch>
              </p:blipFill>
              <p:spPr>
                <a:xfrm>
                  <a:off x="6774318" y="1725981"/>
                  <a:ext cx="3438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5" name="墨迹 64">
                  <a:extLst>
                    <a:ext uri="{FF2B5EF4-FFF2-40B4-BE49-F238E27FC236}">
                      <a16:creationId xmlns:a16="http://schemas.microsoft.com/office/drawing/2014/main" id="{0C771727-A3BA-B647-AA3F-6D6E1AF1522B}"/>
                    </a:ext>
                  </a:extLst>
                </p14:cNvPr>
                <p14:cNvContentPartPr/>
                <p14:nvPr/>
              </p14:nvContentPartPr>
              <p14:xfrm>
                <a:off x="7088958" y="1697541"/>
                <a:ext cx="156600" cy="598680"/>
              </p14:xfrm>
            </p:contentPart>
          </mc:Choice>
          <mc:Fallback xmlns="">
            <p:pic>
              <p:nvPicPr>
                <p:cNvPr id="65" name="墨迹 64">
                  <a:extLst>
                    <a:ext uri="{FF2B5EF4-FFF2-40B4-BE49-F238E27FC236}">
                      <a16:creationId xmlns:a16="http://schemas.microsoft.com/office/drawing/2014/main" id="{0C771727-A3BA-B647-AA3F-6D6E1AF1522B}"/>
                    </a:ext>
                  </a:extLst>
                </p:cNvPr>
                <p:cNvPicPr/>
                <p:nvPr/>
              </p:nvPicPr>
              <p:blipFill>
                <a:blip r:embed="rId121"/>
                <a:stretch>
                  <a:fillRect/>
                </a:stretch>
              </p:blipFill>
              <p:spPr>
                <a:xfrm>
                  <a:off x="7073838" y="1682421"/>
                  <a:ext cx="186840" cy="629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6" name="墨迹 65">
                  <a:extLst>
                    <a:ext uri="{FF2B5EF4-FFF2-40B4-BE49-F238E27FC236}">
                      <a16:creationId xmlns:a16="http://schemas.microsoft.com/office/drawing/2014/main" id="{D459F260-BE12-7742-8EC8-3739F786EAF8}"/>
                    </a:ext>
                  </a:extLst>
                </p14:cNvPr>
                <p14:cNvContentPartPr/>
                <p14:nvPr/>
              </p14:nvContentPartPr>
              <p14:xfrm>
                <a:off x="7246998" y="1645701"/>
                <a:ext cx="527400" cy="302760"/>
              </p14:xfrm>
            </p:contentPart>
          </mc:Choice>
          <mc:Fallback xmlns="">
            <p:pic>
              <p:nvPicPr>
                <p:cNvPr id="66" name="墨迹 65">
                  <a:extLst>
                    <a:ext uri="{FF2B5EF4-FFF2-40B4-BE49-F238E27FC236}">
                      <a16:creationId xmlns:a16="http://schemas.microsoft.com/office/drawing/2014/main" id="{D459F260-BE12-7742-8EC8-3739F786EAF8}"/>
                    </a:ext>
                  </a:extLst>
                </p:cNvPr>
                <p:cNvPicPr/>
                <p:nvPr/>
              </p:nvPicPr>
              <p:blipFill>
                <a:blip r:embed="rId123"/>
                <a:stretch>
                  <a:fillRect/>
                </a:stretch>
              </p:blipFill>
              <p:spPr>
                <a:xfrm>
                  <a:off x="7231518" y="1630221"/>
                  <a:ext cx="5580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7" name="墨迹 66">
                  <a:extLst>
                    <a:ext uri="{FF2B5EF4-FFF2-40B4-BE49-F238E27FC236}">
                      <a16:creationId xmlns:a16="http://schemas.microsoft.com/office/drawing/2014/main" id="{07208205-AE05-404F-B965-7843226F74B1}"/>
                    </a:ext>
                  </a:extLst>
                </p14:cNvPr>
                <p14:cNvContentPartPr/>
                <p14:nvPr/>
              </p14:nvContentPartPr>
              <p14:xfrm>
                <a:off x="8079678" y="1649301"/>
                <a:ext cx="294480" cy="225000"/>
              </p14:xfrm>
            </p:contentPart>
          </mc:Choice>
          <mc:Fallback xmlns="">
            <p:pic>
              <p:nvPicPr>
                <p:cNvPr id="67" name="墨迹 66">
                  <a:extLst>
                    <a:ext uri="{FF2B5EF4-FFF2-40B4-BE49-F238E27FC236}">
                      <a16:creationId xmlns:a16="http://schemas.microsoft.com/office/drawing/2014/main" id="{07208205-AE05-404F-B965-7843226F74B1}"/>
                    </a:ext>
                  </a:extLst>
                </p:cNvPr>
                <p:cNvPicPr/>
                <p:nvPr/>
              </p:nvPicPr>
              <p:blipFill>
                <a:blip r:embed="rId125"/>
                <a:stretch>
                  <a:fillRect/>
                </a:stretch>
              </p:blipFill>
              <p:spPr>
                <a:xfrm>
                  <a:off x="8064558" y="1634181"/>
                  <a:ext cx="325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8" name="墨迹 67">
                  <a:extLst>
                    <a:ext uri="{FF2B5EF4-FFF2-40B4-BE49-F238E27FC236}">
                      <a16:creationId xmlns:a16="http://schemas.microsoft.com/office/drawing/2014/main" id="{8D89D346-1161-1147-99AB-D78FF3DFD094}"/>
                    </a:ext>
                  </a:extLst>
                </p14:cNvPr>
                <p14:cNvContentPartPr/>
                <p14:nvPr/>
              </p14:nvContentPartPr>
              <p14:xfrm>
                <a:off x="8239518" y="1672341"/>
                <a:ext cx="209520" cy="243000"/>
              </p14:xfrm>
            </p:contentPart>
          </mc:Choice>
          <mc:Fallback xmlns="">
            <p:pic>
              <p:nvPicPr>
                <p:cNvPr id="68" name="墨迹 67">
                  <a:extLst>
                    <a:ext uri="{FF2B5EF4-FFF2-40B4-BE49-F238E27FC236}">
                      <a16:creationId xmlns:a16="http://schemas.microsoft.com/office/drawing/2014/main" id="{8D89D346-1161-1147-99AB-D78FF3DFD094}"/>
                    </a:ext>
                  </a:extLst>
                </p:cNvPr>
                <p:cNvPicPr/>
                <p:nvPr/>
              </p:nvPicPr>
              <p:blipFill>
                <a:blip r:embed="rId127"/>
                <a:stretch>
                  <a:fillRect/>
                </a:stretch>
              </p:blipFill>
              <p:spPr>
                <a:xfrm>
                  <a:off x="8224398" y="1657221"/>
                  <a:ext cx="240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9" name="墨迹 68">
                  <a:extLst>
                    <a:ext uri="{FF2B5EF4-FFF2-40B4-BE49-F238E27FC236}">
                      <a16:creationId xmlns:a16="http://schemas.microsoft.com/office/drawing/2014/main" id="{1D6E3784-5E7A-4548-B63A-5466922CB671}"/>
                    </a:ext>
                  </a:extLst>
                </p14:cNvPr>
                <p14:cNvContentPartPr/>
                <p14:nvPr/>
              </p14:nvContentPartPr>
              <p14:xfrm>
                <a:off x="8479998" y="1728861"/>
                <a:ext cx="81000" cy="192960"/>
              </p14:xfrm>
            </p:contentPart>
          </mc:Choice>
          <mc:Fallback xmlns="">
            <p:pic>
              <p:nvPicPr>
                <p:cNvPr id="69" name="墨迹 68">
                  <a:extLst>
                    <a:ext uri="{FF2B5EF4-FFF2-40B4-BE49-F238E27FC236}">
                      <a16:creationId xmlns:a16="http://schemas.microsoft.com/office/drawing/2014/main" id="{1D6E3784-5E7A-4548-B63A-5466922CB671}"/>
                    </a:ext>
                  </a:extLst>
                </p:cNvPr>
                <p:cNvPicPr/>
                <p:nvPr/>
              </p:nvPicPr>
              <p:blipFill>
                <a:blip r:embed="rId129"/>
                <a:stretch>
                  <a:fillRect/>
                </a:stretch>
              </p:blipFill>
              <p:spPr>
                <a:xfrm>
                  <a:off x="8464878" y="1713741"/>
                  <a:ext cx="1116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0" name="墨迹 69">
                  <a:extLst>
                    <a:ext uri="{FF2B5EF4-FFF2-40B4-BE49-F238E27FC236}">
                      <a16:creationId xmlns:a16="http://schemas.microsoft.com/office/drawing/2014/main" id="{F15A0C66-653E-3446-9DC4-0C4F4B8717EA}"/>
                    </a:ext>
                  </a:extLst>
                </p14:cNvPr>
                <p14:cNvContentPartPr/>
                <p14:nvPr/>
              </p14:nvContentPartPr>
              <p14:xfrm>
                <a:off x="8657118" y="1687821"/>
                <a:ext cx="501840" cy="158040"/>
              </p14:xfrm>
            </p:contentPart>
          </mc:Choice>
          <mc:Fallback xmlns="">
            <p:pic>
              <p:nvPicPr>
                <p:cNvPr id="70" name="墨迹 69">
                  <a:extLst>
                    <a:ext uri="{FF2B5EF4-FFF2-40B4-BE49-F238E27FC236}">
                      <a16:creationId xmlns:a16="http://schemas.microsoft.com/office/drawing/2014/main" id="{F15A0C66-653E-3446-9DC4-0C4F4B8717EA}"/>
                    </a:ext>
                  </a:extLst>
                </p:cNvPr>
                <p:cNvPicPr/>
                <p:nvPr/>
              </p:nvPicPr>
              <p:blipFill>
                <a:blip r:embed="rId131"/>
                <a:stretch>
                  <a:fillRect/>
                </a:stretch>
              </p:blipFill>
              <p:spPr>
                <a:xfrm>
                  <a:off x="8641638" y="1672341"/>
                  <a:ext cx="5324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1" name="墨迹 70">
                  <a:extLst>
                    <a:ext uri="{FF2B5EF4-FFF2-40B4-BE49-F238E27FC236}">
                      <a16:creationId xmlns:a16="http://schemas.microsoft.com/office/drawing/2014/main" id="{BDC1DF6E-F4D2-664A-A5E2-76532CE1F671}"/>
                    </a:ext>
                  </a:extLst>
                </p14:cNvPr>
                <p14:cNvContentPartPr/>
                <p14:nvPr/>
              </p14:nvContentPartPr>
              <p14:xfrm>
                <a:off x="9130518" y="1630221"/>
                <a:ext cx="164520" cy="60840"/>
              </p14:xfrm>
            </p:contentPart>
          </mc:Choice>
          <mc:Fallback xmlns="">
            <p:pic>
              <p:nvPicPr>
                <p:cNvPr id="71" name="墨迹 70">
                  <a:extLst>
                    <a:ext uri="{FF2B5EF4-FFF2-40B4-BE49-F238E27FC236}">
                      <a16:creationId xmlns:a16="http://schemas.microsoft.com/office/drawing/2014/main" id="{BDC1DF6E-F4D2-664A-A5E2-76532CE1F671}"/>
                    </a:ext>
                  </a:extLst>
                </p:cNvPr>
                <p:cNvPicPr/>
                <p:nvPr/>
              </p:nvPicPr>
              <p:blipFill>
                <a:blip r:embed="rId133"/>
                <a:stretch>
                  <a:fillRect/>
                </a:stretch>
              </p:blipFill>
              <p:spPr>
                <a:xfrm>
                  <a:off x="9115038" y="1615101"/>
                  <a:ext cx="1947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2" name="墨迹 71">
                  <a:extLst>
                    <a:ext uri="{FF2B5EF4-FFF2-40B4-BE49-F238E27FC236}">
                      <a16:creationId xmlns:a16="http://schemas.microsoft.com/office/drawing/2014/main" id="{7183CFC2-B6FA-1240-B341-3FA84734A947}"/>
                    </a:ext>
                  </a:extLst>
                </p14:cNvPr>
                <p14:cNvContentPartPr/>
                <p14:nvPr/>
              </p14:nvContentPartPr>
              <p14:xfrm>
                <a:off x="9209358" y="1624101"/>
                <a:ext cx="94680" cy="378360"/>
              </p14:xfrm>
            </p:contentPart>
          </mc:Choice>
          <mc:Fallback xmlns="">
            <p:pic>
              <p:nvPicPr>
                <p:cNvPr id="72" name="墨迹 71">
                  <a:extLst>
                    <a:ext uri="{FF2B5EF4-FFF2-40B4-BE49-F238E27FC236}">
                      <a16:creationId xmlns:a16="http://schemas.microsoft.com/office/drawing/2014/main" id="{7183CFC2-B6FA-1240-B341-3FA84734A947}"/>
                    </a:ext>
                  </a:extLst>
                </p:cNvPr>
                <p:cNvPicPr/>
                <p:nvPr/>
              </p:nvPicPr>
              <p:blipFill>
                <a:blip r:embed="rId135"/>
                <a:stretch>
                  <a:fillRect/>
                </a:stretch>
              </p:blipFill>
              <p:spPr>
                <a:xfrm>
                  <a:off x="9194238" y="1608981"/>
                  <a:ext cx="12528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3" name="墨迹 72">
                  <a:extLst>
                    <a:ext uri="{FF2B5EF4-FFF2-40B4-BE49-F238E27FC236}">
                      <a16:creationId xmlns:a16="http://schemas.microsoft.com/office/drawing/2014/main" id="{123E91BF-A449-494A-B16D-DAEE8D87FB81}"/>
                    </a:ext>
                  </a:extLst>
                </p14:cNvPr>
                <p14:cNvContentPartPr/>
                <p14:nvPr/>
              </p14:nvContentPartPr>
              <p14:xfrm>
                <a:off x="9578358" y="1948461"/>
                <a:ext cx="360" cy="2520"/>
              </p14:xfrm>
            </p:contentPart>
          </mc:Choice>
          <mc:Fallback xmlns="">
            <p:pic>
              <p:nvPicPr>
                <p:cNvPr id="73" name="墨迹 72">
                  <a:extLst>
                    <a:ext uri="{FF2B5EF4-FFF2-40B4-BE49-F238E27FC236}">
                      <a16:creationId xmlns:a16="http://schemas.microsoft.com/office/drawing/2014/main" id="{123E91BF-A449-494A-B16D-DAEE8D87FB81}"/>
                    </a:ext>
                  </a:extLst>
                </p:cNvPr>
                <p:cNvPicPr/>
                <p:nvPr/>
              </p:nvPicPr>
              <p:blipFill>
                <a:blip r:embed="rId12"/>
                <a:stretch>
                  <a:fillRect/>
                </a:stretch>
              </p:blipFill>
              <p:spPr>
                <a:xfrm>
                  <a:off x="9563238" y="1933341"/>
                  <a:ext cx="30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76" name="墨迹 75">
                  <a:extLst>
                    <a:ext uri="{FF2B5EF4-FFF2-40B4-BE49-F238E27FC236}">
                      <a16:creationId xmlns:a16="http://schemas.microsoft.com/office/drawing/2014/main" id="{8E537DF5-4822-EC45-B7C7-AF0E38B57BC5}"/>
                    </a:ext>
                  </a:extLst>
                </p14:cNvPr>
                <p14:cNvContentPartPr/>
                <p14:nvPr/>
              </p14:nvContentPartPr>
              <p14:xfrm>
                <a:off x="9684558" y="953421"/>
                <a:ext cx="360" cy="360"/>
              </p14:xfrm>
            </p:contentPart>
          </mc:Choice>
          <mc:Fallback xmlns="">
            <p:pic>
              <p:nvPicPr>
                <p:cNvPr id="76" name="墨迹 75">
                  <a:extLst>
                    <a:ext uri="{FF2B5EF4-FFF2-40B4-BE49-F238E27FC236}">
                      <a16:creationId xmlns:a16="http://schemas.microsoft.com/office/drawing/2014/main" id="{8E537DF5-4822-EC45-B7C7-AF0E38B57BC5}"/>
                    </a:ext>
                  </a:extLst>
                </p:cNvPr>
                <p:cNvPicPr/>
                <p:nvPr/>
              </p:nvPicPr>
              <p:blipFill>
                <a:blip r:embed="rId12"/>
                <a:stretch>
                  <a:fillRect/>
                </a:stretch>
              </p:blipFill>
              <p:spPr>
                <a:xfrm>
                  <a:off x="9669438" y="937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墨迹 76">
                  <a:extLst>
                    <a:ext uri="{FF2B5EF4-FFF2-40B4-BE49-F238E27FC236}">
                      <a16:creationId xmlns:a16="http://schemas.microsoft.com/office/drawing/2014/main" id="{B7C10289-9D69-1B43-BD96-2F60C670F498}"/>
                    </a:ext>
                  </a:extLst>
                </p14:cNvPr>
                <p14:cNvContentPartPr/>
                <p14:nvPr/>
              </p14:nvContentPartPr>
              <p14:xfrm>
                <a:off x="9702558" y="693861"/>
                <a:ext cx="14040" cy="177840"/>
              </p14:xfrm>
            </p:contentPart>
          </mc:Choice>
          <mc:Fallback xmlns="">
            <p:pic>
              <p:nvPicPr>
                <p:cNvPr id="77" name="墨迹 76">
                  <a:extLst>
                    <a:ext uri="{FF2B5EF4-FFF2-40B4-BE49-F238E27FC236}">
                      <a16:creationId xmlns:a16="http://schemas.microsoft.com/office/drawing/2014/main" id="{B7C10289-9D69-1B43-BD96-2F60C670F498}"/>
                    </a:ext>
                  </a:extLst>
                </p:cNvPr>
                <p:cNvPicPr/>
                <p:nvPr/>
              </p:nvPicPr>
              <p:blipFill>
                <a:blip r:embed="rId139"/>
                <a:stretch>
                  <a:fillRect/>
                </a:stretch>
              </p:blipFill>
              <p:spPr>
                <a:xfrm>
                  <a:off x="9687078" y="678741"/>
                  <a:ext cx="44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8" name="墨迹 77">
                  <a:extLst>
                    <a:ext uri="{FF2B5EF4-FFF2-40B4-BE49-F238E27FC236}">
                      <a16:creationId xmlns:a16="http://schemas.microsoft.com/office/drawing/2014/main" id="{053D8DC9-98FD-794F-B1B0-F2D909C54E35}"/>
                    </a:ext>
                  </a:extLst>
                </p14:cNvPr>
                <p14:cNvContentPartPr/>
                <p14:nvPr/>
              </p14:nvContentPartPr>
              <p14:xfrm>
                <a:off x="9732078" y="726981"/>
                <a:ext cx="2048760" cy="61560"/>
              </p14:xfrm>
            </p:contentPart>
          </mc:Choice>
          <mc:Fallback xmlns="">
            <p:pic>
              <p:nvPicPr>
                <p:cNvPr id="78" name="墨迹 77">
                  <a:extLst>
                    <a:ext uri="{FF2B5EF4-FFF2-40B4-BE49-F238E27FC236}">
                      <a16:creationId xmlns:a16="http://schemas.microsoft.com/office/drawing/2014/main" id="{053D8DC9-98FD-794F-B1B0-F2D909C54E35}"/>
                    </a:ext>
                  </a:extLst>
                </p:cNvPr>
                <p:cNvPicPr/>
                <p:nvPr/>
              </p:nvPicPr>
              <p:blipFill>
                <a:blip r:embed="rId141"/>
                <a:stretch>
                  <a:fillRect/>
                </a:stretch>
              </p:blipFill>
              <p:spPr>
                <a:xfrm>
                  <a:off x="9716958" y="711501"/>
                  <a:ext cx="20793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9" name="墨迹 78">
                  <a:extLst>
                    <a:ext uri="{FF2B5EF4-FFF2-40B4-BE49-F238E27FC236}">
                      <a16:creationId xmlns:a16="http://schemas.microsoft.com/office/drawing/2014/main" id="{2CA866BC-D032-E84A-AE6C-FF24F6D02302}"/>
                    </a:ext>
                  </a:extLst>
                </p14:cNvPr>
                <p14:cNvContentPartPr/>
                <p14:nvPr/>
              </p14:nvContentPartPr>
              <p14:xfrm>
                <a:off x="11682198" y="580101"/>
                <a:ext cx="54000" cy="430920"/>
              </p14:xfrm>
            </p:contentPart>
          </mc:Choice>
          <mc:Fallback xmlns="">
            <p:pic>
              <p:nvPicPr>
                <p:cNvPr id="79" name="墨迹 78">
                  <a:extLst>
                    <a:ext uri="{FF2B5EF4-FFF2-40B4-BE49-F238E27FC236}">
                      <a16:creationId xmlns:a16="http://schemas.microsoft.com/office/drawing/2014/main" id="{2CA866BC-D032-E84A-AE6C-FF24F6D02302}"/>
                    </a:ext>
                  </a:extLst>
                </p:cNvPr>
                <p:cNvPicPr/>
                <p:nvPr/>
              </p:nvPicPr>
              <p:blipFill>
                <a:blip r:embed="rId143"/>
                <a:stretch>
                  <a:fillRect/>
                </a:stretch>
              </p:blipFill>
              <p:spPr>
                <a:xfrm>
                  <a:off x="11666718" y="564621"/>
                  <a:ext cx="8424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0" name="墨迹 79">
                  <a:extLst>
                    <a:ext uri="{FF2B5EF4-FFF2-40B4-BE49-F238E27FC236}">
                      <a16:creationId xmlns:a16="http://schemas.microsoft.com/office/drawing/2014/main" id="{231A499C-8902-1D40-8CA6-76B72C5595A4}"/>
                    </a:ext>
                  </a:extLst>
                </p14:cNvPr>
                <p14:cNvContentPartPr/>
                <p14:nvPr/>
              </p14:nvContentPartPr>
              <p14:xfrm>
                <a:off x="9606798" y="1090581"/>
                <a:ext cx="243720" cy="302760"/>
              </p14:xfrm>
            </p:contentPart>
          </mc:Choice>
          <mc:Fallback xmlns="">
            <p:pic>
              <p:nvPicPr>
                <p:cNvPr id="80" name="墨迹 79">
                  <a:extLst>
                    <a:ext uri="{FF2B5EF4-FFF2-40B4-BE49-F238E27FC236}">
                      <a16:creationId xmlns:a16="http://schemas.microsoft.com/office/drawing/2014/main" id="{231A499C-8902-1D40-8CA6-76B72C5595A4}"/>
                    </a:ext>
                  </a:extLst>
                </p:cNvPr>
                <p:cNvPicPr/>
                <p:nvPr/>
              </p:nvPicPr>
              <p:blipFill>
                <a:blip r:embed="rId145"/>
                <a:stretch>
                  <a:fillRect/>
                </a:stretch>
              </p:blipFill>
              <p:spPr>
                <a:xfrm>
                  <a:off x="9591678" y="1075101"/>
                  <a:ext cx="2743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1" name="墨迹 80">
                  <a:extLst>
                    <a:ext uri="{FF2B5EF4-FFF2-40B4-BE49-F238E27FC236}">
                      <a16:creationId xmlns:a16="http://schemas.microsoft.com/office/drawing/2014/main" id="{AFCC51B6-21BB-E34E-8347-631DCDFB1A6A}"/>
                    </a:ext>
                  </a:extLst>
                </p14:cNvPr>
                <p14:cNvContentPartPr/>
                <p14:nvPr/>
              </p14:nvContentPartPr>
              <p14:xfrm>
                <a:off x="11583558" y="1131621"/>
                <a:ext cx="336240" cy="33120"/>
              </p14:xfrm>
            </p:contentPart>
          </mc:Choice>
          <mc:Fallback xmlns="">
            <p:pic>
              <p:nvPicPr>
                <p:cNvPr id="81" name="墨迹 80">
                  <a:extLst>
                    <a:ext uri="{FF2B5EF4-FFF2-40B4-BE49-F238E27FC236}">
                      <a16:creationId xmlns:a16="http://schemas.microsoft.com/office/drawing/2014/main" id="{AFCC51B6-21BB-E34E-8347-631DCDFB1A6A}"/>
                    </a:ext>
                  </a:extLst>
                </p:cNvPr>
                <p:cNvPicPr/>
                <p:nvPr/>
              </p:nvPicPr>
              <p:blipFill>
                <a:blip r:embed="rId147"/>
                <a:stretch>
                  <a:fillRect/>
                </a:stretch>
              </p:blipFill>
              <p:spPr>
                <a:xfrm>
                  <a:off x="11568078" y="1116501"/>
                  <a:ext cx="3664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2" name="墨迹 81">
                  <a:extLst>
                    <a:ext uri="{FF2B5EF4-FFF2-40B4-BE49-F238E27FC236}">
                      <a16:creationId xmlns:a16="http://schemas.microsoft.com/office/drawing/2014/main" id="{325B60FF-2C04-3B4A-A4B0-D61B77AC327A}"/>
                    </a:ext>
                  </a:extLst>
                </p14:cNvPr>
                <p14:cNvContentPartPr/>
                <p14:nvPr/>
              </p14:nvContentPartPr>
              <p14:xfrm>
                <a:off x="11781558" y="1175901"/>
                <a:ext cx="52920" cy="354600"/>
              </p14:xfrm>
            </p:contentPart>
          </mc:Choice>
          <mc:Fallback xmlns="">
            <p:pic>
              <p:nvPicPr>
                <p:cNvPr id="82" name="墨迹 81">
                  <a:extLst>
                    <a:ext uri="{FF2B5EF4-FFF2-40B4-BE49-F238E27FC236}">
                      <a16:creationId xmlns:a16="http://schemas.microsoft.com/office/drawing/2014/main" id="{325B60FF-2C04-3B4A-A4B0-D61B77AC327A}"/>
                    </a:ext>
                  </a:extLst>
                </p:cNvPr>
                <p:cNvPicPr/>
                <p:nvPr/>
              </p:nvPicPr>
              <p:blipFill>
                <a:blip r:embed="rId149"/>
                <a:stretch>
                  <a:fillRect/>
                </a:stretch>
              </p:blipFill>
              <p:spPr>
                <a:xfrm>
                  <a:off x="11766438" y="1160781"/>
                  <a:ext cx="8352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3" name="墨迹 82">
                  <a:extLst>
                    <a:ext uri="{FF2B5EF4-FFF2-40B4-BE49-F238E27FC236}">
                      <a16:creationId xmlns:a16="http://schemas.microsoft.com/office/drawing/2014/main" id="{0C86E726-4F54-DC41-9135-E64D3BDE4D65}"/>
                    </a:ext>
                  </a:extLst>
                </p14:cNvPr>
                <p14:cNvContentPartPr/>
                <p14:nvPr/>
              </p14:nvContentPartPr>
              <p14:xfrm>
                <a:off x="11344518" y="439341"/>
                <a:ext cx="123480" cy="1123560"/>
              </p14:xfrm>
            </p:contentPart>
          </mc:Choice>
          <mc:Fallback xmlns="">
            <p:pic>
              <p:nvPicPr>
                <p:cNvPr id="83" name="墨迹 82">
                  <a:extLst>
                    <a:ext uri="{FF2B5EF4-FFF2-40B4-BE49-F238E27FC236}">
                      <a16:creationId xmlns:a16="http://schemas.microsoft.com/office/drawing/2014/main" id="{0C86E726-4F54-DC41-9135-E64D3BDE4D65}"/>
                    </a:ext>
                  </a:extLst>
                </p:cNvPr>
                <p:cNvPicPr/>
                <p:nvPr/>
              </p:nvPicPr>
              <p:blipFill>
                <a:blip r:embed="rId151"/>
                <a:stretch>
                  <a:fillRect/>
                </a:stretch>
              </p:blipFill>
              <p:spPr>
                <a:xfrm>
                  <a:off x="11329398" y="423861"/>
                  <a:ext cx="154080" cy="1154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4" name="墨迹 83">
                  <a:extLst>
                    <a:ext uri="{FF2B5EF4-FFF2-40B4-BE49-F238E27FC236}">
                      <a16:creationId xmlns:a16="http://schemas.microsoft.com/office/drawing/2014/main" id="{AB7BC2DE-D396-D948-A7A0-ED08DE67655F}"/>
                    </a:ext>
                  </a:extLst>
                </p14:cNvPr>
                <p14:cNvContentPartPr/>
                <p14:nvPr/>
              </p14:nvContentPartPr>
              <p14:xfrm>
                <a:off x="11512998" y="205701"/>
                <a:ext cx="596160" cy="1505160"/>
              </p14:xfrm>
            </p:contentPart>
          </mc:Choice>
          <mc:Fallback xmlns="">
            <p:pic>
              <p:nvPicPr>
                <p:cNvPr id="84" name="墨迹 83">
                  <a:extLst>
                    <a:ext uri="{FF2B5EF4-FFF2-40B4-BE49-F238E27FC236}">
                      <a16:creationId xmlns:a16="http://schemas.microsoft.com/office/drawing/2014/main" id="{AB7BC2DE-D396-D948-A7A0-ED08DE67655F}"/>
                    </a:ext>
                  </a:extLst>
                </p:cNvPr>
                <p:cNvPicPr/>
                <p:nvPr/>
              </p:nvPicPr>
              <p:blipFill>
                <a:blip r:embed="rId153"/>
                <a:stretch>
                  <a:fillRect/>
                </a:stretch>
              </p:blipFill>
              <p:spPr>
                <a:xfrm>
                  <a:off x="11497518" y="190581"/>
                  <a:ext cx="626760" cy="15357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5" name="墨迹 84">
                  <a:extLst>
                    <a:ext uri="{FF2B5EF4-FFF2-40B4-BE49-F238E27FC236}">
                      <a16:creationId xmlns:a16="http://schemas.microsoft.com/office/drawing/2014/main" id="{B9CC0917-90CF-E54F-B78B-1305C9AF8BFC}"/>
                    </a:ext>
                  </a:extLst>
                </p14:cNvPr>
                <p14:cNvContentPartPr/>
                <p14:nvPr/>
              </p14:nvContentPartPr>
              <p14:xfrm>
                <a:off x="11217798" y="1591341"/>
                <a:ext cx="812880" cy="29520"/>
              </p14:xfrm>
            </p:contentPart>
          </mc:Choice>
          <mc:Fallback xmlns="">
            <p:pic>
              <p:nvPicPr>
                <p:cNvPr id="85" name="墨迹 84">
                  <a:extLst>
                    <a:ext uri="{FF2B5EF4-FFF2-40B4-BE49-F238E27FC236}">
                      <a16:creationId xmlns:a16="http://schemas.microsoft.com/office/drawing/2014/main" id="{B9CC0917-90CF-E54F-B78B-1305C9AF8BFC}"/>
                    </a:ext>
                  </a:extLst>
                </p:cNvPr>
                <p:cNvPicPr/>
                <p:nvPr/>
              </p:nvPicPr>
              <p:blipFill>
                <a:blip r:embed="rId155"/>
                <a:stretch>
                  <a:fillRect/>
                </a:stretch>
              </p:blipFill>
              <p:spPr>
                <a:xfrm>
                  <a:off x="11202678" y="1576221"/>
                  <a:ext cx="8434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6" name="墨迹 85">
                  <a:extLst>
                    <a:ext uri="{FF2B5EF4-FFF2-40B4-BE49-F238E27FC236}">
                      <a16:creationId xmlns:a16="http://schemas.microsoft.com/office/drawing/2014/main" id="{94C94848-E700-224C-882B-90B769830866}"/>
                    </a:ext>
                  </a:extLst>
                </p14:cNvPr>
                <p14:cNvContentPartPr/>
                <p14:nvPr/>
              </p14:nvContentPartPr>
              <p14:xfrm>
                <a:off x="12076398" y="1637421"/>
                <a:ext cx="360" cy="360"/>
              </p14:xfrm>
            </p:contentPart>
          </mc:Choice>
          <mc:Fallback xmlns="">
            <p:pic>
              <p:nvPicPr>
                <p:cNvPr id="86" name="墨迹 85">
                  <a:extLst>
                    <a:ext uri="{FF2B5EF4-FFF2-40B4-BE49-F238E27FC236}">
                      <a16:creationId xmlns:a16="http://schemas.microsoft.com/office/drawing/2014/main" id="{94C94848-E700-224C-882B-90B769830866}"/>
                    </a:ext>
                  </a:extLst>
                </p:cNvPr>
                <p:cNvPicPr/>
                <p:nvPr/>
              </p:nvPicPr>
              <p:blipFill>
                <a:blip r:embed="rId12"/>
                <a:stretch>
                  <a:fillRect/>
                </a:stretch>
              </p:blipFill>
              <p:spPr>
                <a:xfrm>
                  <a:off x="12061278" y="1621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88" name="墨迹 87">
                  <a:extLst>
                    <a:ext uri="{FF2B5EF4-FFF2-40B4-BE49-F238E27FC236}">
                      <a16:creationId xmlns:a16="http://schemas.microsoft.com/office/drawing/2014/main" id="{F2483F32-938C-754F-9007-924C26E9FAE3}"/>
                    </a:ext>
                  </a:extLst>
                </p14:cNvPr>
                <p14:cNvContentPartPr/>
                <p14:nvPr/>
              </p14:nvContentPartPr>
              <p14:xfrm>
                <a:off x="11684718" y="610701"/>
                <a:ext cx="32760" cy="388440"/>
              </p14:xfrm>
            </p:contentPart>
          </mc:Choice>
          <mc:Fallback xmlns="">
            <p:pic>
              <p:nvPicPr>
                <p:cNvPr id="88" name="墨迹 87">
                  <a:extLst>
                    <a:ext uri="{FF2B5EF4-FFF2-40B4-BE49-F238E27FC236}">
                      <a16:creationId xmlns:a16="http://schemas.microsoft.com/office/drawing/2014/main" id="{F2483F32-938C-754F-9007-924C26E9FAE3}"/>
                    </a:ext>
                  </a:extLst>
                </p:cNvPr>
                <p:cNvPicPr/>
                <p:nvPr/>
              </p:nvPicPr>
              <p:blipFill>
                <a:blip r:embed="rId158"/>
                <a:stretch>
                  <a:fillRect/>
                </a:stretch>
              </p:blipFill>
              <p:spPr>
                <a:xfrm>
                  <a:off x="11669238" y="595221"/>
                  <a:ext cx="6300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0" name="墨迹 89">
                  <a:extLst>
                    <a:ext uri="{FF2B5EF4-FFF2-40B4-BE49-F238E27FC236}">
                      <a16:creationId xmlns:a16="http://schemas.microsoft.com/office/drawing/2014/main" id="{E74E2FFB-376F-AC4D-BE60-64B6534C2EC7}"/>
                    </a:ext>
                  </a:extLst>
                </p14:cNvPr>
                <p14:cNvContentPartPr/>
                <p14:nvPr/>
              </p14:nvContentPartPr>
              <p14:xfrm>
                <a:off x="9900558" y="740661"/>
                <a:ext cx="36000" cy="97560"/>
              </p14:xfrm>
            </p:contentPart>
          </mc:Choice>
          <mc:Fallback xmlns="">
            <p:pic>
              <p:nvPicPr>
                <p:cNvPr id="90" name="墨迹 89">
                  <a:extLst>
                    <a:ext uri="{FF2B5EF4-FFF2-40B4-BE49-F238E27FC236}">
                      <a16:creationId xmlns:a16="http://schemas.microsoft.com/office/drawing/2014/main" id="{E74E2FFB-376F-AC4D-BE60-64B6534C2EC7}"/>
                    </a:ext>
                  </a:extLst>
                </p:cNvPr>
                <p:cNvPicPr/>
                <p:nvPr/>
              </p:nvPicPr>
              <p:blipFill>
                <a:blip r:embed="rId160"/>
                <a:stretch>
                  <a:fillRect/>
                </a:stretch>
              </p:blipFill>
              <p:spPr>
                <a:xfrm>
                  <a:off x="9885078" y="725541"/>
                  <a:ext cx="666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1" name="墨迹 90">
                  <a:extLst>
                    <a:ext uri="{FF2B5EF4-FFF2-40B4-BE49-F238E27FC236}">
                      <a16:creationId xmlns:a16="http://schemas.microsoft.com/office/drawing/2014/main" id="{ADA8B1EC-4DE7-5E42-B42D-144E281EC9D8}"/>
                    </a:ext>
                  </a:extLst>
                </p14:cNvPr>
                <p14:cNvContentPartPr/>
                <p14:nvPr/>
              </p14:nvContentPartPr>
              <p14:xfrm>
                <a:off x="10155438" y="730581"/>
                <a:ext cx="31680" cy="105120"/>
              </p14:xfrm>
            </p:contentPart>
          </mc:Choice>
          <mc:Fallback xmlns="">
            <p:pic>
              <p:nvPicPr>
                <p:cNvPr id="91" name="墨迹 90">
                  <a:extLst>
                    <a:ext uri="{FF2B5EF4-FFF2-40B4-BE49-F238E27FC236}">
                      <a16:creationId xmlns:a16="http://schemas.microsoft.com/office/drawing/2014/main" id="{ADA8B1EC-4DE7-5E42-B42D-144E281EC9D8}"/>
                    </a:ext>
                  </a:extLst>
                </p:cNvPr>
                <p:cNvPicPr/>
                <p:nvPr/>
              </p:nvPicPr>
              <p:blipFill>
                <a:blip r:embed="rId162"/>
                <a:stretch>
                  <a:fillRect/>
                </a:stretch>
              </p:blipFill>
              <p:spPr>
                <a:xfrm>
                  <a:off x="10140318" y="715461"/>
                  <a:ext cx="622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2" name="墨迹 91">
                  <a:extLst>
                    <a:ext uri="{FF2B5EF4-FFF2-40B4-BE49-F238E27FC236}">
                      <a16:creationId xmlns:a16="http://schemas.microsoft.com/office/drawing/2014/main" id="{461C0CCD-0015-D544-B877-05E66B04C783}"/>
                    </a:ext>
                  </a:extLst>
                </p14:cNvPr>
                <p14:cNvContentPartPr/>
                <p14:nvPr/>
              </p14:nvContentPartPr>
              <p14:xfrm>
                <a:off x="10430838" y="709341"/>
                <a:ext cx="22320" cy="97560"/>
              </p14:xfrm>
            </p:contentPart>
          </mc:Choice>
          <mc:Fallback xmlns="">
            <p:pic>
              <p:nvPicPr>
                <p:cNvPr id="92" name="墨迹 91">
                  <a:extLst>
                    <a:ext uri="{FF2B5EF4-FFF2-40B4-BE49-F238E27FC236}">
                      <a16:creationId xmlns:a16="http://schemas.microsoft.com/office/drawing/2014/main" id="{461C0CCD-0015-D544-B877-05E66B04C783}"/>
                    </a:ext>
                  </a:extLst>
                </p:cNvPr>
                <p:cNvPicPr/>
                <p:nvPr/>
              </p:nvPicPr>
              <p:blipFill>
                <a:blip r:embed="rId164"/>
                <a:stretch>
                  <a:fillRect/>
                </a:stretch>
              </p:blipFill>
              <p:spPr>
                <a:xfrm>
                  <a:off x="10415718" y="694221"/>
                  <a:ext cx="52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3" name="墨迹 92">
                  <a:extLst>
                    <a:ext uri="{FF2B5EF4-FFF2-40B4-BE49-F238E27FC236}">
                      <a16:creationId xmlns:a16="http://schemas.microsoft.com/office/drawing/2014/main" id="{DEB02C51-A4B3-D248-BC6E-DE203E8E6534}"/>
                    </a:ext>
                  </a:extLst>
                </p14:cNvPr>
                <p14:cNvContentPartPr/>
                <p14:nvPr/>
              </p14:nvContentPartPr>
              <p14:xfrm>
                <a:off x="10682478" y="625821"/>
                <a:ext cx="49680" cy="235080"/>
              </p14:xfrm>
            </p:contentPart>
          </mc:Choice>
          <mc:Fallback xmlns="">
            <p:pic>
              <p:nvPicPr>
                <p:cNvPr id="93" name="墨迹 92">
                  <a:extLst>
                    <a:ext uri="{FF2B5EF4-FFF2-40B4-BE49-F238E27FC236}">
                      <a16:creationId xmlns:a16="http://schemas.microsoft.com/office/drawing/2014/main" id="{DEB02C51-A4B3-D248-BC6E-DE203E8E6534}"/>
                    </a:ext>
                  </a:extLst>
                </p:cNvPr>
                <p:cNvPicPr/>
                <p:nvPr/>
              </p:nvPicPr>
              <p:blipFill>
                <a:blip r:embed="rId166"/>
                <a:stretch>
                  <a:fillRect/>
                </a:stretch>
              </p:blipFill>
              <p:spPr>
                <a:xfrm>
                  <a:off x="10667358" y="610701"/>
                  <a:ext cx="802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4" name="墨迹 93">
                  <a:extLst>
                    <a:ext uri="{FF2B5EF4-FFF2-40B4-BE49-F238E27FC236}">
                      <a16:creationId xmlns:a16="http://schemas.microsoft.com/office/drawing/2014/main" id="{C9040793-D043-1C44-8B83-D6AED398FB3B}"/>
                    </a:ext>
                  </a:extLst>
                </p14:cNvPr>
                <p14:cNvContentPartPr/>
                <p14:nvPr/>
              </p14:nvContentPartPr>
              <p14:xfrm>
                <a:off x="9875718" y="964221"/>
                <a:ext cx="29160" cy="137160"/>
              </p14:xfrm>
            </p:contentPart>
          </mc:Choice>
          <mc:Fallback xmlns="">
            <p:pic>
              <p:nvPicPr>
                <p:cNvPr id="94" name="墨迹 93">
                  <a:extLst>
                    <a:ext uri="{FF2B5EF4-FFF2-40B4-BE49-F238E27FC236}">
                      <a16:creationId xmlns:a16="http://schemas.microsoft.com/office/drawing/2014/main" id="{C9040793-D043-1C44-8B83-D6AED398FB3B}"/>
                    </a:ext>
                  </a:extLst>
                </p:cNvPr>
                <p:cNvPicPr/>
                <p:nvPr/>
              </p:nvPicPr>
              <p:blipFill>
                <a:blip r:embed="rId168"/>
                <a:stretch>
                  <a:fillRect/>
                </a:stretch>
              </p:blipFill>
              <p:spPr>
                <a:xfrm>
                  <a:off x="9860598" y="948741"/>
                  <a:ext cx="597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5" name="墨迹 94">
                  <a:extLst>
                    <a:ext uri="{FF2B5EF4-FFF2-40B4-BE49-F238E27FC236}">
                      <a16:creationId xmlns:a16="http://schemas.microsoft.com/office/drawing/2014/main" id="{D561A12F-5C8D-C541-A188-16613548F18F}"/>
                    </a:ext>
                  </a:extLst>
                </p14:cNvPr>
                <p14:cNvContentPartPr/>
                <p14:nvPr/>
              </p14:nvContentPartPr>
              <p14:xfrm>
                <a:off x="10134918" y="959541"/>
                <a:ext cx="103320" cy="102960"/>
              </p14:xfrm>
            </p:contentPart>
          </mc:Choice>
          <mc:Fallback xmlns="">
            <p:pic>
              <p:nvPicPr>
                <p:cNvPr id="95" name="墨迹 94">
                  <a:extLst>
                    <a:ext uri="{FF2B5EF4-FFF2-40B4-BE49-F238E27FC236}">
                      <a16:creationId xmlns:a16="http://schemas.microsoft.com/office/drawing/2014/main" id="{D561A12F-5C8D-C541-A188-16613548F18F}"/>
                    </a:ext>
                  </a:extLst>
                </p:cNvPr>
                <p:cNvPicPr/>
                <p:nvPr/>
              </p:nvPicPr>
              <p:blipFill>
                <a:blip r:embed="rId170"/>
                <a:stretch>
                  <a:fillRect/>
                </a:stretch>
              </p:blipFill>
              <p:spPr>
                <a:xfrm>
                  <a:off x="10119798" y="944061"/>
                  <a:ext cx="1335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6" name="墨迹 95">
                  <a:extLst>
                    <a:ext uri="{FF2B5EF4-FFF2-40B4-BE49-F238E27FC236}">
                      <a16:creationId xmlns:a16="http://schemas.microsoft.com/office/drawing/2014/main" id="{F0A1D265-8694-2843-9859-9132EBB2943C}"/>
                    </a:ext>
                  </a:extLst>
                </p14:cNvPr>
                <p14:cNvContentPartPr/>
                <p14:nvPr/>
              </p14:nvContentPartPr>
              <p14:xfrm>
                <a:off x="10345158" y="996981"/>
                <a:ext cx="87120" cy="171720"/>
              </p14:xfrm>
            </p:contentPart>
          </mc:Choice>
          <mc:Fallback xmlns="">
            <p:pic>
              <p:nvPicPr>
                <p:cNvPr id="96" name="墨迹 95">
                  <a:extLst>
                    <a:ext uri="{FF2B5EF4-FFF2-40B4-BE49-F238E27FC236}">
                      <a16:creationId xmlns:a16="http://schemas.microsoft.com/office/drawing/2014/main" id="{F0A1D265-8694-2843-9859-9132EBB2943C}"/>
                    </a:ext>
                  </a:extLst>
                </p:cNvPr>
                <p:cNvPicPr/>
                <p:nvPr/>
              </p:nvPicPr>
              <p:blipFill>
                <a:blip r:embed="rId172"/>
                <a:stretch>
                  <a:fillRect/>
                </a:stretch>
              </p:blipFill>
              <p:spPr>
                <a:xfrm>
                  <a:off x="10329678" y="981861"/>
                  <a:ext cx="117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97" name="墨迹 96">
                  <a:extLst>
                    <a:ext uri="{FF2B5EF4-FFF2-40B4-BE49-F238E27FC236}">
                      <a16:creationId xmlns:a16="http://schemas.microsoft.com/office/drawing/2014/main" id="{1A865281-C6A5-A04E-8D4E-A0CAD6C0107D}"/>
                    </a:ext>
                  </a:extLst>
                </p14:cNvPr>
                <p14:cNvContentPartPr/>
                <p14:nvPr/>
              </p14:nvContentPartPr>
              <p14:xfrm>
                <a:off x="10599318" y="984741"/>
                <a:ext cx="167040" cy="106920"/>
              </p14:xfrm>
            </p:contentPart>
          </mc:Choice>
          <mc:Fallback xmlns="">
            <p:pic>
              <p:nvPicPr>
                <p:cNvPr id="97" name="墨迹 96">
                  <a:extLst>
                    <a:ext uri="{FF2B5EF4-FFF2-40B4-BE49-F238E27FC236}">
                      <a16:creationId xmlns:a16="http://schemas.microsoft.com/office/drawing/2014/main" id="{1A865281-C6A5-A04E-8D4E-A0CAD6C0107D}"/>
                    </a:ext>
                  </a:extLst>
                </p:cNvPr>
                <p:cNvPicPr/>
                <p:nvPr/>
              </p:nvPicPr>
              <p:blipFill>
                <a:blip r:embed="rId174"/>
                <a:stretch>
                  <a:fillRect/>
                </a:stretch>
              </p:blipFill>
              <p:spPr>
                <a:xfrm>
                  <a:off x="10583838" y="969261"/>
                  <a:ext cx="1972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98" name="墨迹 97">
                  <a:extLst>
                    <a:ext uri="{FF2B5EF4-FFF2-40B4-BE49-F238E27FC236}">
                      <a16:creationId xmlns:a16="http://schemas.microsoft.com/office/drawing/2014/main" id="{DC659E1A-263F-F345-992E-C0139135537D}"/>
                    </a:ext>
                  </a:extLst>
                </p14:cNvPr>
                <p14:cNvContentPartPr/>
                <p14:nvPr/>
              </p14:nvContentPartPr>
              <p14:xfrm>
                <a:off x="10738638" y="1016781"/>
                <a:ext cx="32760" cy="213840"/>
              </p14:xfrm>
            </p:contentPart>
          </mc:Choice>
          <mc:Fallback xmlns="">
            <p:pic>
              <p:nvPicPr>
                <p:cNvPr id="98" name="墨迹 97">
                  <a:extLst>
                    <a:ext uri="{FF2B5EF4-FFF2-40B4-BE49-F238E27FC236}">
                      <a16:creationId xmlns:a16="http://schemas.microsoft.com/office/drawing/2014/main" id="{DC659E1A-263F-F345-992E-C0139135537D}"/>
                    </a:ext>
                  </a:extLst>
                </p:cNvPr>
                <p:cNvPicPr/>
                <p:nvPr/>
              </p:nvPicPr>
              <p:blipFill>
                <a:blip r:embed="rId176"/>
                <a:stretch>
                  <a:fillRect/>
                </a:stretch>
              </p:blipFill>
              <p:spPr>
                <a:xfrm>
                  <a:off x="10723158" y="1001661"/>
                  <a:ext cx="630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99" name="墨迹 98">
                  <a:extLst>
                    <a:ext uri="{FF2B5EF4-FFF2-40B4-BE49-F238E27FC236}">
                      <a16:creationId xmlns:a16="http://schemas.microsoft.com/office/drawing/2014/main" id="{0B460657-64CF-7C4D-9684-F940749E6A44}"/>
                    </a:ext>
                  </a:extLst>
                </p14:cNvPr>
                <p14:cNvContentPartPr/>
                <p14:nvPr/>
              </p14:nvContentPartPr>
              <p14:xfrm>
                <a:off x="10663038" y="1370301"/>
                <a:ext cx="360" cy="360"/>
              </p14:xfrm>
            </p:contentPart>
          </mc:Choice>
          <mc:Fallback xmlns="">
            <p:pic>
              <p:nvPicPr>
                <p:cNvPr id="99" name="墨迹 98">
                  <a:extLst>
                    <a:ext uri="{FF2B5EF4-FFF2-40B4-BE49-F238E27FC236}">
                      <a16:creationId xmlns:a16="http://schemas.microsoft.com/office/drawing/2014/main" id="{0B460657-64CF-7C4D-9684-F940749E6A44}"/>
                    </a:ext>
                  </a:extLst>
                </p:cNvPr>
                <p:cNvPicPr/>
                <p:nvPr/>
              </p:nvPicPr>
              <p:blipFill>
                <a:blip r:embed="rId12"/>
                <a:stretch>
                  <a:fillRect/>
                </a:stretch>
              </p:blipFill>
              <p:spPr>
                <a:xfrm>
                  <a:off x="10647558" y="1355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0" name="墨迹 109">
                  <a:extLst>
                    <a:ext uri="{FF2B5EF4-FFF2-40B4-BE49-F238E27FC236}">
                      <a16:creationId xmlns:a16="http://schemas.microsoft.com/office/drawing/2014/main" id="{29E0817A-9F07-084A-9525-9B4306908157}"/>
                    </a:ext>
                  </a:extLst>
                </p14:cNvPr>
                <p14:cNvContentPartPr/>
                <p14:nvPr/>
              </p14:nvContentPartPr>
              <p14:xfrm>
                <a:off x="6668118" y="2157261"/>
                <a:ext cx="2674440" cy="64080"/>
              </p14:xfrm>
            </p:contentPart>
          </mc:Choice>
          <mc:Fallback xmlns="">
            <p:pic>
              <p:nvPicPr>
                <p:cNvPr id="110" name="墨迹 109">
                  <a:extLst>
                    <a:ext uri="{FF2B5EF4-FFF2-40B4-BE49-F238E27FC236}">
                      <a16:creationId xmlns:a16="http://schemas.microsoft.com/office/drawing/2014/main" id="{29E0817A-9F07-084A-9525-9B4306908157}"/>
                    </a:ext>
                  </a:extLst>
                </p:cNvPr>
                <p:cNvPicPr/>
                <p:nvPr/>
              </p:nvPicPr>
              <p:blipFill>
                <a:blip r:embed="rId179"/>
                <a:stretch>
                  <a:fillRect/>
                </a:stretch>
              </p:blipFill>
              <p:spPr>
                <a:xfrm>
                  <a:off x="6652638" y="2142141"/>
                  <a:ext cx="27050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 name="墨迹 110">
                  <a:extLst>
                    <a:ext uri="{FF2B5EF4-FFF2-40B4-BE49-F238E27FC236}">
                      <a16:creationId xmlns:a16="http://schemas.microsoft.com/office/drawing/2014/main" id="{CEBF4A8D-D10F-4B4D-B71C-25E5959C4F86}"/>
                    </a:ext>
                  </a:extLst>
                </p14:cNvPr>
                <p14:cNvContentPartPr/>
                <p14:nvPr/>
              </p14:nvContentPartPr>
              <p14:xfrm>
                <a:off x="9732078" y="2169501"/>
                <a:ext cx="4680" cy="1080"/>
              </p14:xfrm>
            </p:contentPart>
          </mc:Choice>
          <mc:Fallback xmlns="">
            <p:pic>
              <p:nvPicPr>
                <p:cNvPr id="111" name="墨迹 110">
                  <a:extLst>
                    <a:ext uri="{FF2B5EF4-FFF2-40B4-BE49-F238E27FC236}">
                      <a16:creationId xmlns:a16="http://schemas.microsoft.com/office/drawing/2014/main" id="{CEBF4A8D-D10F-4B4D-B71C-25E5959C4F86}"/>
                    </a:ext>
                  </a:extLst>
                </p:cNvPr>
                <p:cNvPicPr/>
                <p:nvPr/>
              </p:nvPicPr>
              <p:blipFill>
                <a:blip r:embed="rId12"/>
                <a:stretch>
                  <a:fillRect/>
                </a:stretch>
              </p:blipFill>
              <p:spPr>
                <a:xfrm>
                  <a:off x="9716958" y="2154381"/>
                  <a:ext cx="3492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1">
            <p14:nvContentPartPr>
              <p14:cNvPr id="113" name="墨迹 112">
                <a:extLst>
                  <a:ext uri="{FF2B5EF4-FFF2-40B4-BE49-F238E27FC236}">
                    <a16:creationId xmlns:a16="http://schemas.microsoft.com/office/drawing/2014/main" id="{70640A00-8A9A-234A-9A3A-F96697417802}"/>
                  </a:ext>
                </a:extLst>
              </p14:cNvPr>
              <p14:cNvContentPartPr/>
              <p14:nvPr/>
            </p14:nvContentPartPr>
            <p14:xfrm>
              <a:off x="9592038" y="5189901"/>
              <a:ext cx="93960" cy="406080"/>
            </p14:xfrm>
          </p:contentPart>
        </mc:Choice>
        <mc:Fallback xmlns="">
          <p:pic>
            <p:nvPicPr>
              <p:cNvPr id="113" name="墨迹 112">
                <a:extLst>
                  <a:ext uri="{FF2B5EF4-FFF2-40B4-BE49-F238E27FC236}">
                    <a16:creationId xmlns:a16="http://schemas.microsoft.com/office/drawing/2014/main" id="{70640A00-8A9A-234A-9A3A-F96697417802}"/>
                  </a:ext>
                </a:extLst>
              </p:cNvPr>
              <p:cNvPicPr/>
              <p:nvPr/>
            </p:nvPicPr>
            <p:blipFill>
              <a:blip r:embed="rId182"/>
              <a:stretch>
                <a:fillRect/>
              </a:stretch>
            </p:blipFill>
            <p:spPr>
              <a:xfrm>
                <a:off x="9576558" y="5174421"/>
                <a:ext cx="12420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墨迹 113">
                <a:extLst>
                  <a:ext uri="{FF2B5EF4-FFF2-40B4-BE49-F238E27FC236}">
                    <a16:creationId xmlns:a16="http://schemas.microsoft.com/office/drawing/2014/main" id="{27EFA259-7396-AC4A-BEBA-1ADABB0AB635}"/>
                  </a:ext>
                </a:extLst>
              </p14:cNvPr>
              <p14:cNvContentPartPr/>
              <p14:nvPr/>
            </p14:nvContentPartPr>
            <p14:xfrm>
              <a:off x="9765198" y="5315181"/>
              <a:ext cx="137880" cy="212400"/>
            </p14:xfrm>
          </p:contentPart>
        </mc:Choice>
        <mc:Fallback xmlns="">
          <p:pic>
            <p:nvPicPr>
              <p:cNvPr id="114" name="墨迹 113">
                <a:extLst>
                  <a:ext uri="{FF2B5EF4-FFF2-40B4-BE49-F238E27FC236}">
                    <a16:creationId xmlns:a16="http://schemas.microsoft.com/office/drawing/2014/main" id="{27EFA259-7396-AC4A-BEBA-1ADABB0AB635}"/>
                  </a:ext>
                </a:extLst>
              </p:cNvPr>
              <p:cNvPicPr/>
              <p:nvPr/>
            </p:nvPicPr>
            <p:blipFill>
              <a:blip r:embed="rId184"/>
              <a:stretch>
                <a:fillRect/>
              </a:stretch>
            </p:blipFill>
            <p:spPr>
              <a:xfrm>
                <a:off x="9750078" y="5300061"/>
                <a:ext cx="168480" cy="243000"/>
              </a:xfrm>
              <a:prstGeom prst="rect">
                <a:avLst/>
              </a:prstGeom>
            </p:spPr>
          </p:pic>
        </mc:Fallback>
      </mc:AlternateContent>
      <p:grpSp>
        <p:nvGrpSpPr>
          <p:cNvPr id="132" name="组合 131">
            <a:extLst>
              <a:ext uri="{FF2B5EF4-FFF2-40B4-BE49-F238E27FC236}">
                <a16:creationId xmlns:a16="http://schemas.microsoft.com/office/drawing/2014/main" id="{B20F5A71-31B6-BE45-881A-EFD2B5C2AB79}"/>
              </a:ext>
            </a:extLst>
          </p:cNvPr>
          <p:cNvGrpSpPr/>
          <p:nvPr/>
        </p:nvGrpSpPr>
        <p:grpSpPr>
          <a:xfrm>
            <a:off x="10201518" y="4920621"/>
            <a:ext cx="2043000" cy="762840"/>
            <a:chOff x="10201518" y="4920621"/>
            <a:chExt cx="2043000" cy="762840"/>
          </a:xfrm>
        </p:grpSpPr>
        <mc:AlternateContent xmlns:mc="http://schemas.openxmlformats.org/markup-compatibility/2006" xmlns:p14="http://schemas.microsoft.com/office/powerpoint/2010/main">
          <mc:Choice Requires="p14">
            <p:contentPart p14:bwMode="auto" r:id="rId185">
              <p14:nvContentPartPr>
                <p14:cNvPr id="115" name="墨迹 114">
                  <a:extLst>
                    <a:ext uri="{FF2B5EF4-FFF2-40B4-BE49-F238E27FC236}">
                      <a16:creationId xmlns:a16="http://schemas.microsoft.com/office/drawing/2014/main" id="{7FA3454B-5056-2C46-8358-9AC52729293C}"/>
                    </a:ext>
                  </a:extLst>
                </p14:cNvPr>
                <p14:cNvContentPartPr/>
                <p14:nvPr/>
              </p14:nvContentPartPr>
              <p14:xfrm>
                <a:off x="10201518" y="5480421"/>
                <a:ext cx="30960" cy="168480"/>
              </p14:xfrm>
            </p:contentPart>
          </mc:Choice>
          <mc:Fallback xmlns="">
            <p:pic>
              <p:nvPicPr>
                <p:cNvPr id="115" name="墨迹 114">
                  <a:extLst>
                    <a:ext uri="{FF2B5EF4-FFF2-40B4-BE49-F238E27FC236}">
                      <a16:creationId xmlns:a16="http://schemas.microsoft.com/office/drawing/2014/main" id="{7FA3454B-5056-2C46-8358-9AC52729293C}"/>
                    </a:ext>
                  </a:extLst>
                </p:cNvPr>
                <p:cNvPicPr/>
                <p:nvPr/>
              </p:nvPicPr>
              <p:blipFill>
                <a:blip r:embed="rId186"/>
                <a:stretch>
                  <a:fillRect/>
                </a:stretch>
              </p:blipFill>
              <p:spPr>
                <a:xfrm>
                  <a:off x="10186038" y="5465301"/>
                  <a:ext cx="615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6" name="墨迹 115">
                  <a:extLst>
                    <a:ext uri="{FF2B5EF4-FFF2-40B4-BE49-F238E27FC236}">
                      <a16:creationId xmlns:a16="http://schemas.microsoft.com/office/drawing/2014/main" id="{16ECF3EB-4AAF-EA4D-BBB0-9353AA1D8633}"/>
                    </a:ext>
                  </a:extLst>
                </p14:cNvPr>
                <p14:cNvContentPartPr/>
                <p14:nvPr/>
              </p14:nvContentPartPr>
              <p14:xfrm>
                <a:off x="10338318" y="5154621"/>
                <a:ext cx="153360" cy="334800"/>
              </p14:xfrm>
            </p:contentPart>
          </mc:Choice>
          <mc:Fallback xmlns="">
            <p:pic>
              <p:nvPicPr>
                <p:cNvPr id="116" name="墨迹 115">
                  <a:extLst>
                    <a:ext uri="{FF2B5EF4-FFF2-40B4-BE49-F238E27FC236}">
                      <a16:creationId xmlns:a16="http://schemas.microsoft.com/office/drawing/2014/main" id="{16ECF3EB-4AAF-EA4D-BBB0-9353AA1D8633}"/>
                    </a:ext>
                  </a:extLst>
                </p:cNvPr>
                <p:cNvPicPr/>
                <p:nvPr/>
              </p:nvPicPr>
              <p:blipFill>
                <a:blip r:embed="rId188"/>
                <a:stretch>
                  <a:fillRect/>
                </a:stretch>
              </p:blipFill>
              <p:spPr>
                <a:xfrm>
                  <a:off x="10322838" y="5139501"/>
                  <a:ext cx="1839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7" name="墨迹 116">
                  <a:extLst>
                    <a:ext uri="{FF2B5EF4-FFF2-40B4-BE49-F238E27FC236}">
                      <a16:creationId xmlns:a16="http://schemas.microsoft.com/office/drawing/2014/main" id="{2BF50424-F6E1-FC4B-BCC0-546901D864C2}"/>
                    </a:ext>
                  </a:extLst>
                </p14:cNvPr>
                <p14:cNvContentPartPr/>
                <p14:nvPr/>
              </p14:nvContentPartPr>
              <p14:xfrm>
                <a:off x="10558278" y="5373501"/>
                <a:ext cx="25920" cy="128160"/>
              </p14:xfrm>
            </p:contentPart>
          </mc:Choice>
          <mc:Fallback xmlns="">
            <p:pic>
              <p:nvPicPr>
                <p:cNvPr id="117" name="墨迹 116">
                  <a:extLst>
                    <a:ext uri="{FF2B5EF4-FFF2-40B4-BE49-F238E27FC236}">
                      <a16:creationId xmlns:a16="http://schemas.microsoft.com/office/drawing/2014/main" id="{2BF50424-F6E1-FC4B-BCC0-546901D864C2}"/>
                    </a:ext>
                  </a:extLst>
                </p:cNvPr>
                <p:cNvPicPr/>
                <p:nvPr/>
              </p:nvPicPr>
              <p:blipFill>
                <a:blip r:embed="rId190"/>
                <a:stretch>
                  <a:fillRect/>
                </a:stretch>
              </p:blipFill>
              <p:spPr>
                <a:xfrm>
                  <a:off x="10543158" y="5358021"/>
                  <a:ext cx="56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8" name="墨迹 117">
                  <a:extLst>
                    <a:ext uri="{FF2B5EF4-FFF2-40B4-BE49-F238E27FC236}">
                      <a16:creationId xmlns:a16="http://schemas.microsoft.com/office/drawing/2014/main" id="{02084AD4-26CE-0D42-A8CC-0B662D366B4D}"/>
                    </a:ext>
                  </a:extLst>
                </p14:cNvPr>
                <p14:cNvContentPartPr/>
                <p14:nvPr/>
              </p14:nvContentPartPr>
              <p14:xfrm>
                <a:off x="10576998" y="5199621"/>
                <a:ext cx="59040" cy="123480"/>
              </p14:xfrm>
            </p:contentPart>
          </mc:Choice>
          <mc:Fallback xmlns="">
            <p:pic>
              <p:nvPicPr>
                <p:cNvPr id="118" name="墨迹 117">
                  <a:extLst>
                    <a:ext uri="{FF2B5EF4-FFF2-40B4-BE49-F238E27FC236}">
                      <a16:creationId xmlns:a16="http://schemas.microsoft.com/office/drawing/2014/main" id="{02084AD4-26CE-0D42-A8CC-0B662D366B4D}"/>
                    </a:ext>
                  </a:extLst>
                </p:cNvPr>
                <p:cNvPicPr/>
                <p:nvPr/>
              </p:nvPicPr>
              <p:blipFill>
                <a:blip r:embed="rId192"/>
                <a:stretch>
                  <a:fillRect/>
                </a:stretch>
              </p:blipFill>
              <p:spPr>
                <a:xfrm>
                  <a:off x="10561878" y="5184501"/>
                  <a:ext cx="89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9" name="墨迹 118">
                  <a:extLst>
                    <a:ext uri="{FF2B5EF4-FFF2-40B4-BE49-F238E27FC236}">
                      <a16:creationId xmlns:a16="http://schemas.microsoft.com/office/drawing/2014/main" id="{A3FD7101-FF7E-3B44-ABEE-069653A2BA7F}"/>
                    </a:ext>
                  </a:extLst>
                </p14:cNvPr>
                <p14:cNvContentPartPr/>
                <p14:nvPr/>
              </p14:nvContentPartPr>
              <p14:xfrm>
                <a:off x="10691838" y="5293941"/>
                <a:ext cx="98280" cy="4320"/>
              </p14:xfrm>
            </p:contentPart>
          </mc:Choice>
          <mc:Fallback xmlns="">
            <p:pic>
              <p:nvPicPr>
                <p:cNvPr id="119" name="墨迹 118">
                  <a:extLst>
                    <a:ext uri="{FF2B5EF4-FFF2-40B4-BE49-F238E27FC236}">
                      <a16:creationId xmlns:a16="http://schemas.microsoft.com/office/drawing/2014/main" id="{A3FD7101-FF7E-3B44-ABEE-069653A2BA7F}"/>
                    </a:ext>
                  </a:extLst>
                </p:cNvPr>
                <p:cNvPicPr/>
                <p:nvPr/>
              </p:nvPicPr>
              <p:blipFill>
                <a:blip r:embed="rId194"/>
                <a:stretch>
                  <a:fillRect/>
                </a:stretch>
              </p:blipFill>
              <p:spPr>
                <a:xfrm>
                  <a:off x="10676718" y="5278461"/>
                  <a:ext cx="1285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0" name="墨迹 119">
                  <a:extLst>
                    <a:ext uri="{FF2B5EF4-FFF2-40B4-BE49-F238E27FC236}">
                      <a16:creationId xmlns:a16="http://schemas.microsoft.com/office/drawing/2014/main" id="{EF361542-6EBB-B64A-AA59-0CF6219AF0D4}"/>
                    </a:ext>
                  </a:extLst>
                </p14:cNvPr>
                <p14:cNvContentPartPr/>
                <p14:nvPr/>
              </p14:nvContentPartPr>
              <p14:xfrm>
                <a:off x="10711278" y="5240301"/>
                <a:ext cx="66600" cy="221400"/>
              </p14:xfrm>
            </p:contentPart>
          </mc:Choice>
          <mc:Fallback xmlns="">
            <p:pic>
              <p:nvPicPr>
                <p:cNvPr id="120" name="墨迹 119">
                  <a:extLst>
                    <a:ext uri="{FF2B5EF4-FFF2-40B4-BE49-F238E27FC236}">
                      <a16:creationId xmlns:a16="http://schemas.microsoft.com/office/drawing/2014/main" id="{EF361542-6EBB-B64A-AA59-0CF6219AF0D4}"/>
                    </a:ext>
                  </a:extLst>
                </p:cNvPr>
                <p:cNvPicPr/>
                <p:nvPr/>
              </p:nvPicPr>
              <p:blipFill>
                <a:blip r:embed="rId196"/>
                <a:stretch>
                  <a:fillRect/>
                </a:stretch>
              </p:blipFill>
              <p:spPr>
                <a:xfrm>
                  <a:off x="10696158" y="5225181"/>
                  <a:ext cx="972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1" name="墨迹 120">
                  <a:extLst>
                    <a:ext uri="{FF2B5EF4-FFF2-40B4-BE49-F238E27FC236}">
                      <a16:creationId xmlns:a16="http://schemas.microsoft.com/office/drawing/2014/main" id="{5FAE1D43-31FC-BE49-9D31-517BC1CC58C5}"/>
                    </a:ext>
                  </a:extLst>
                </p14:cNvPr>
                <p14:cNvContentPartPr/>
                <p14:nvPr/>
              </p14:nvContentPartPr>
              <p14:xfrm>
                <a:off x="10834038" y="5397261"/>
                <a:ext cx="32400" cy="55440"/>
              </p14:xfrm>
            </p:contentPart>
          </mc:Choice>
          <mc:Fallback xmlns="">
            <p:pic>
              <p:nvPicPr>
                <p:cNvPr id="121" name="墨迹 120">
                  <a:extLst>
                    <a:ext uri="{FF2B5EF4-FFF2-40B4-BE49-F238E27FC236}">
                      <a16:creationId xmlns:a16="http://schemas.microsoft.com/office/drawing/2014/main" id="{5FAE1D43-31FC-BE49-9D31-517BC1CC58C5}"/>
                    </a:ext>
                  </a:extLst>
                </p:cNvPr>
                <p:cNvPicPr/>
                <p:nvPr/>
              </p:nvPicPr>
              <p:blipFill>
                <a:blip r:embed="rId198"/>
                <a:stretch>
                  <a:fillRect/>
                </a:stretch>
              </p:blipFill>
              <p:spPr>
                <a:xfrm>
                  <a:off x="10818558" y="5381781"/>
                  <a:ext cx="630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2" name="墨迹 121">
                  <a:extLst>
                    <a:ext uri="{FF2B5EF4-FFF2-40B4-BE49-F238E27FC236}">
                      <a16:creationId xmlns:a16="http://schemas.microsoft.com/office/drawing/2014/main" id="{38655D68-F5B0-4141-972E-27FF4597DC4F}"/>
                    </a:ext>
                  </a:extLst>
                </p14:cNvPr>
                <p14:cNvContentPartPr/>
                <p14:nvPr/>
              </p14:nvContentPartPr>
              <p14:xfrm>
                <a:off x="10838718" y="5169021"/>
                <a:ext cx="129600" cy="90000"/>
              </p14:xfrm>
            </p:contentPart>
          </mc:Choice>
          <mc:Fallback xmlns="">
            <p:pic>
              <p:nvPicPr>
                <p:cNvPr id="122" name="墨迹 121">
                  <a:extLst>
                    <a:ext uri="{FF2B5EF4-FFF2-40B4-BE49-F238E27FC236}">
                      <a16:creationId xmlns:a16="http://schemas.microsoft.com/office/drawing/2014/main" id="{38655D68-F5B0-4141-972E-27FF4597DC4F}"/>
                    </a:ext>
                  </a:extLst>
                </p:cNvPr>
                <p:cNvPicPr/>
                <p:nvPr/>
              </p:nvPicPr>
              <p:blipFill>
                <a:blip r:embed="rId200"/>
                <a:stretch>
                  <a:fillRect/>
                </a:stretch>
              </p:blipFill>
              <p:spPr>
                <a:xfrm>
                  <a:off x="10823598" y="5153901"/>
                  <a:ext cx="1602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3" name="墨迹 122">
                  <a:extLst>
                    <a:ext uri="{FF2B5EF4-FFF2-40B4-BE49-F238E27FC236}">
                      <a16:creationId xmlns:a16="http://schemas.microsoft.com/office/drawing/2014/main" id="{54EF8F56-3194-534E-B9EE-03EB2C17A07D}"/>
                    </a:ext>
                  </a:extLst>
                </p14:cNvPr>
                <p14:cNvContentPartPr/>
                <p14:nvPr/>
              </p14:nvContentPartPr>
              <p14:xfrm>
                <a:off x="10906758" y="5282421"/>
                <a:ext cx="212760" cy="142200"/>
              </p14:xfrm>
            </p:contentPart>
          </mc:Choice>
          <mc:Fallback xmlns="">
            <p:pic>
              <p:nvPicPr>
                <p:cNvPr id="123" name="墨迹 122">
                  <a:extLst>
                    <a:ext uri="{FF2B5EF4-FFF2-40B4-BE49-F238E27FC236}">
                      <a16:creationId xmlns:a16="http://schemas.microsoft.com/office/drawing/2014/main" id="{54EF8F56-3194-534E-B9EE-03EB2C17A07D}"/>
                    </a:ext>
                  </a:extLst>
                </p:cNvPr>
                <p:cNvPicPr/>
                <p:nvPr/>
              </p:nvPicPr>
              <p:blipFill>
                <a:blip r:embed="rId202"/>
                <a:stretch>
                  <a:fillRect/>
                </a:stretch>
              </p:blipFill>
              <p:spPr>
                <a:xfrm>
                  <a:off x="10891638" y="5267301"/>
                  <a:ext cx="2433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4" name="墨迹 123">
                  <a:extLst>
                    <a:ext uri="{FF2B5EF4-FFF2-40B4-BE49-F238E27FC236}">
                      <a16:creationId xmlns:a16="http://schemas.microsoft.com/office/drawing/2014/main" id="{DD755F3E-4282-034D-8F20-1A177FFB1D55}"/>
                    </a:ext>
                  </a:extLst>
                </p14:cNvPr>
                <p14:cNvContentPartPr/>
                <p14:nvPr/>
              </p14:nvContentPartPr>
              <p14:xfrm>
                <a:off x="11213838" y="4920621"/>
                <a:ext cx="82080" cy="568440"/>
              </p14:xfrm>
            </p:contentPart>
          </mc:Choice>
          <mc:Fallback xmlns="">
            <p:pic>
              <p:nvPicPr>
                <p:cNvPr id="124" name="墨迹 123">
                  <a:extLst>
                    <a:ext uri="{FF2B5EF4-FFF2-40B4-BE49-F238E27FC236}">
                      <a16:creationId xmlns:a16="http://schemas.microsoft.com/office/drawing/2014/main" id="{DD755F3E-4282-034D-8F20-1A177FFB1D55}"/>
                    </a:ext>
                  </a:extLst>
                </p:cNvPr>
                <p:cNvPicPr/>
                <p:nvPr/>
              </p:nvPicPr>
              <p:blipFill>
                <a:blip r:embed="rId204"/>
                <a:stretch>
                  <a:fillRect/>
                </a:stretch>
              </p:blipFill>
              <p:spPr>
                <a:xfrm>
                  <a:off x="11198358" y="4905141"/>
                  <a:ext cx="11232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5" name="墨迹 124">
                  <a:extLst>
                    <a:ext uri="{FF2B5EF4-FFF2-40B4-BE49-F238E27FC236}">
                      <a16:creationId xmlns:a16="http://schemas.microsoft.com/office/drawing/2014/main" id="{00917864-7FA7-EE46-8B36-37F7F34EAC8E}"/>
                    </a:ext>
                  </a:extLst>
                </p14:cNvPr>
                <p14:cNvContentPartPr/>
                <p14:nvPr/>
              </p14:nvContentPartPr>
              <p14:xfrm>
                <a:off x="11394918" y="5237421"/>
                <a:ext cx="217080" cy="180000"/>
              </p14:xfrm>
            </p:contentPart>
          </mc:Choice>
          <mc:Fallback xmlns="">
            <p:pic>
              <p:nvPicPr>
                <p:cNvPr id="125" name="墨迹 124">
                  <a:extLst>
                    <a:ext uri="{FF2B5EF4-FFF2-40B4-BE49-F238E27FC236}">
                      <a16:creationId xmlns:a16="http://schemas.microsoft.com/office/drawing/2014/main" id="{00917864-7FA7-EE46-8B36-37F7F34EAC8E}"/>
                    </a:ext>
                  </a:extLst>
                </p:cNvPr>
                <p:cNvPicPr/>
                <p:nvPr/>
              </p:nvPicPr>
              <p:blipFill>
                <a:blip r:embed="rId206"/>
                <a:stretch>
                  <a:fillRect/>
                </a:stretch>
              </p:blipFill>
              <p:spPr>
                <a:xfrm>
                  <a:off x="11379438" y="5221941"/>
                  <a:ext cx="2476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6" name="墨迹 125">
                  <a:extLst>
                    <a:ext uri="{FF2B5EF4-FFF2-40B4-BE49-F238E27FC236}">
                      <a16:creationId xmlns:a16="http://schemas.microsoft.com/office/drawing/2014/main" id="{618740AD-A2E9-7F44-A4BA-8CCA7FCE20B8}"/>
                    </a:ext>
                  </a:extLst>
                </p14:cNvPr>
                <p14:cNvContentPartPr/>
                <p14:nvPr/>
              </p14:nvContentPartPr>
              <p14:xfrm>
                <a:off x="11613078" y="5198181"/>
                <a:ext cx="253800" cy="166320"/>
              </p14:xfrm>
            </p:contentPart>
          </mc:Choice>
          <mc:Fallback xmlns="">
            <p:pic>
              <p:nvPicPr>
                <p:cNvPr id="126" name="墨迹 125">
                  <a:extLst>
                    <a:ext uri="{FF2B5EF4-FFF2-40B4-BE49-F238E27FC236}">
                      <a16:creationId xmlns:a16="http://schemas.microsoft.com/office/drawing/2014/main" id="{618740AD-A2E9-7F44-A4BA-8CCA7FCE20B8}"/>
                    </a:ext>
                  </a:extLst>
                </p:cNvPr>
                <p:cNvPicPr/>
                <p:nvPr/>
              </p:nvPicPr>
              <p:blipFill>
                <a:blip r:embed="rId208"/>
                <a:stretch>
                  <a:fillRect/>
                </a:stretch>
              </p:blipFill>
              <p:spPr>
                <a:xfrm>
                  <a:off x="11597958" y="5183061"/>
                  <a:ext cx="284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7" name="墨迹 126">
                  <a:extLst>
                    <a:ext uri="{FF2B5EF4-FFF2-40B4-BE49-F238E27FC236}">
                      <a16:creationId xmlns:a16="http://schemas.microsoft.com/office/drawing/2014/main" id="{4AB1AA67-9D8D-5643-AE6F-8AF774BFFFDC}"/>
                    </a:ext>
                  </a:extLst>
                </p14:cNvPr>
                <p14:cNvContentPartPr/>
                <p14:nvPr/>
              </p14:nvContentPartPr>
              <p14:xfrm>
                <a:off x="11818998" y="5147061"/>
                <a:ext cx="91440" cy="536400"/>
              </p14:xfrm>
            </p:contentPart>
          </mc:Choice>
          <mc:Fallback xmlns="">
            <p:pic>
              <p:nvPicPr>
                <p:cNvPr id="127" name="墨迹 126">
                  <a:extLst>
                    <a:ext uri="{FF2B5EF4-FFF2-40B4-BE49-F238E27FC236}">
                      <a16:creationId xmlns:a16="http://schemas.microsoft.com/office/drawing/2014/main" id="{4AB1AA67-9D8D-5643-AE6F-8AF774BFFFDC}"/>
                    </a:ext>
                  </a:extLst>
                </p:cNvPr>
                <p:cNvPicPr/>
                <p:nvPr/>
              </p:nvPicPr>
              <p:blipFill>
                <a:blip r:embed="rId210"/>
                <a:stretch>
                  <a:fillRect/>
                </a:stretch>
              </p:blipFill>
              <p:spPr>
                <a:xfrm>
                  <a:off x="11803518" y="5131581"/>
                  <a:ext cx="12168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8" name="墨迹 127">
                  <a:extLst>
                    <a:ext uri="{FF2B5EF4-FFF2-40B4-BE49-F238E27FC236}">
                      <a16:creationId xmlns:a16="http://schemas.microsoft.com/office/drawing/2014/main" id="{FB813387-0A32-5A46-B918-27924BF0EA66}"/>
                    </a:ext>
                  </a:extLst>
                </p14:cNvPr>
                <p14:cNvContentPartPr/>
                <p14:nvPr/>
              </p14:nvContentPartPr>
              <p14:xfrm>
                <a:off x="12015198" y="5174421"/>
                <a:ext cx="184680" cy="172800"/>
              </p14:xfrm>
            </p:contentPart>
          </mc:Choice>
          <mc:Fallback xmlns="">
            <p:pic>
              <p:nvPicPr>
                <p:cNvPr id="128" name="墨迹 127">
                  <a:extLst>
                    <a:ext uri="{FF2B5EF4-FFF2-40B4-BE49-F238E27FC236}">
                      <a16:creationId xmlns:a16="http://schemas.microsoft.com/office/drawing/2014/main" id="{FB813387-0A32-5A46-B918-27924BF0EA66}"/>
                    </a:ext>
                  </a:extLst>
                </p:cNvPr>
                <p:cNvPicPr/>
                <p:nvPr/>
              </p:nvPicPr>
              <p:blipFill>
                <a:blip r:embed="rId212"/>
                <a:stretch>
                  <a:fillRect/>
                </a:stretch>
              </p:blipFill>
              <p:spPr>
                <a:xfrm>
                  <a:off x="12000078" y="5159301"/>
                  <a:ext cx="2152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1" name="墨迹 130">
                  <a:extLst>
                    <a:ext uri="{FF2B5EF4-FFF2-40B4-BE49-F238E27FC236}">
                      <a16:creationId xmlns:a16="http://schemas.microsoft.com/office/drawing/2014/main" id="{30216968-B0B8-9E45-8B26-A9285FBD779B}"/>
                    </a:ext>
                  </a:extLst>
                </p14:cNvPr>
                <p14:cNvContentPartPr/>
                <p14:nvPr/>
              </p14:nvContentPartPr>
              <p14:xfrm>
                <a:off x="12108078" y="5063541"/>
                <a:ext cx="136440" cy="594000"/>
              </p14:xfrm>
            </p:contentPart>
          </mc:Choice>
          <mc:Fallback xmlns="">
            <p:pic>
              <p:nvPicPr>
                <p:cNvPr id="131" name="墨迹 130">
                  <a:extLst>
                    <a:ext uri="{FF2B5EF4-FFF2-40B4-BE49-F238E27FC236}">
                      <a16:creationId xmlns:a16="http://schemas.microsoft.com/office/drawing/2014/main" id="{30216968-B0B8-9E45-8B26-A9285FBD779B}"/>
                    </a:ext>
                  </a:extLst>
                </p:cNvPr>
                <p:cNvPicPr/>
                <p:nvPr/>
              </p:nvPicPr>
              <p:blipFill>
                <a:blip r:embed="rId214"/>
                <a:stretch>
                  <a:fillRect/>
                </a:stretch>
              </p:blipFill>
              <p:spPr>
                <a:xfrm>
                  <a:off x="12092598" y="5048421"/>
                  <a:ext cx="166680" cy="62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5">
            <p14:nvContentPartPr>
              <p14:cNvPr id="155" name="墨迹 154">
                <a:extLst>
                  <a:ext uri="{FF2B5EF4-FFF2-40B4-BE49-F238E27FC236}">
                    <a16:creationId xmlns:a16="http://schemas.microsoft.com/office/drawing/2014/main" id="{61770962-614C-CD4F-8062-A77C20BA3740}"/>
                  </a:ext>
                </a:extLst>
              </p14:cNvPr>
              <p14:cNvContentPartPr/>
              <p14:nvPr/>
            </p14:nvContentPartPr>
            <p14:xfrm>
              <a:off x="6883038" y="6021501"/>
              <a:ext cx="894600" cy="87480"/>
            </p14:xfrm>
          </p:contentPart>
        </mc:Choice>
        <mc:Fallback xmlns="">
          <p:pic>
            <p:nvPicPr>
              <p:cNvPr id="155" name="墨迹 154">
                <a:extLst>
                  <a:ext uri="{FF2B5EF4-FFF2-40B4-BE49-F238E27FC236}">
                    <a16:creationId xmlns:a16="http://schemas.microsoft.com/office/drawing/2014/main" id="{61770962-614C-CD4F-8062-A77C20BA3740}"/>
                  </a:ext>
                </a:extLst>
              </p:cNvPr>
              <p:cNvPicPr/>
              <p:nvPr/>
            </p:nvPicPr>
            <p:blipFill>
              <a:blip r:embed="rId216"/>
              <a:stretch>
                <a:fillRect/>
              </a:stretch>
            </p:blipFill>
            <p:spPr>
              <a:xfrm>
                <a:off x="6867918" y="6006021"/>
                <a:ext cx="925200" cy="118080"/>
              </a:xfrm>
              <a:prstGeom prst="rect">
                <a:avLst/>
              </a:prstGeom>
            </p:spPr>
          </p:pic>
        </mc:Fallback>
      </mc:AlternateContent>
      <p:grpSp>
        <p:nvGrpSpPr>
          <p:cNvPr id="174" name="组合 173">
            <a:extLst>
              <a:ext uri="{FF2B5EF4-FFF2-40B4-BE49-F238E27FC236}">
                <a16:creationId xmlns:a16="http://schemas.microsoft.com/office/drawing/2014/main" id="{23935817-7F3C-5048-B2F3-24F2C8E7FA32}"/>
              </a:ext>
            </a:extLst>
          </p:cNvPr>
          <p:cNvGrpSpPr/>
          <p:nvPr/>
        </p:nvGrpSpPr>
        <p:grpSpPr>
          <a:xfrm>
            <a:off x="10003518" y="2938101"/>
            <a:ext cx="2011320" cy="1871640"/>
            <a:chOff x="10003518" y="2938101"/>
            <a:chExt cx="2011320" cy="1871640"/>
          </a:xfrm>
        </p:grpSpPr>
        <mc:AlternateContent xmlns:mc="http://schemas.openxmlformats.org/markup-compatibility/2006" xmlns:p14="http://schemas.microsoft.com/office/powerpoint/2010/main">
          <mc:Choice Requires="p14">
            <p:contentPart p14:bwMode="auto" r:id="rId217">
              <p14:nvContentPartPr>
                <p14:cNvPr id="133" name="墨迹 132">
                  <a:extLst>
                    <a:ext uri="{FF2B5EF4-FFF2-40B4-BE49-F238E27FC236}">
                      <a16:creationId xmlns:a16="http://schemas.microsoft.com/office/drawing/2014/main" id="{4403AFD9-C4B8-0744-8E53-32F224DB9E7F}"/>
                    </a:ext>
                  </a:extLst>
                </p14:cNvPr>
                <p14:cNvContentPartPr/>
                <p14:nvPr/>
              </p14:nvContentPartPr>
              <p14:xfrm>
                <a:off x="10638198" y="3033501"/>
                <a:ext cx="15840" cy="14760"/>
              </p14:xfrm>
            </p:contentPart>
          </mc:Choice>
          <mc:Fallback xmlns="">
            <p:pic>
              <p:nvPicPr>
                <p:cNvPr id="133" name="墨迹 132">
                  <a:extLst>
                    <a:ext uri="{FF2B5EF4-FFF2-40B4-BE49-F238E27FC236}">
                      <a16:creationId xmlns:a16="http://schemas.microsoft.com/office/drawing/2014/main" id="{4403AFD9-C4B8-0744-8E53-32F224DB9E7F}"/>
                    </a:ext>
                  </a:extLst>
                </p:cNvPr>
                <p:cNvPicPr/>
                <p:nvPr/>
              </p:nvPicPr>
              <p:blipFill>
                <a:blip r:embed="rId218"/>
                <a:stretch>
                  <a:fillRect/>
                </a:stretch>
              </p:blipFill>
              <p:spPr>
                <a:xfrm>
                  <a:off x="10623078" y="3018021"/>
                  <a:ext cx="46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4" name="墨迹 133">
                  <a:extLst>
                    <a:ext uri="{FF2B5EF4-FFF2-40B4-BE49-F238E27FC236}">
                      <a16:creationId xmlns:a16="http://schemas.microsoft.com/office/drawing/2014/main" id="{BC72B292-4B94-5C4D-8F71-80E9711A36CC}"/>
                    </a:ext>
                  </a:extLst>
                </p14:cNvPr>
                <p14:cNvContentPartPr/>
                <p14:nvPr/>
              </p14:nvContentPartPr>
              <p14:xfrm>
                <a:off x="10624518" y="3025581"/>
                <a:ext cx="1254240" cy="63000"/>
              </p14:xfrm>
            </p:contentPart>
          </mc:Choice>
          <mc:Fallback xmlns="">
            <p:pic>
              <p:nvPicPr>
                <p:cNvPr id="134" name="墨迹 133">
                  <a:extLst>
                    <a:ext uri="{FF2B5EF4-FFF2-40B4-BE49-F238E27FC236}">
                      <a16:creationId xmlns:a16="http://schemas.microsoft.com/office/drawing/2014/main" id="{BC72B292-4B94-5C4D-8F71-80E9711A36CC}"/>
                    </a:ext>
                  </a:extLst>
                </p:cNvPr>
                <p:cNvPicPr/>
                <p:nvPr/>
              </p:nvPicPr>
              <p:blipFill>
                <a:blip r:embed="rId220"/>
                <a:stretch>
                  <a:fillRect/>
                </a:stretch>
              </p:blipFill>
              <p:spPr>
                <a:xfrm>
                  <a:off x="10609398" y="3010461"/>
                  <a:ext cx="1284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6" name="墨迹 135">
                  <a:extLst>
                    <a:ext uri="{FF2B5EF4-FFF2-40B4-BE49-F238E27FC236}">
                      <a16:creationId xmlns:a16="http://schemas.microsoft.com/office/drawing/2014/main" id="{FDD03341-9F1E-694C-B3D6-D9E97C3AADB6}"/>
                    </a:ext>
                  </a:extLst>
                </p14:cNvPr>
                <p14:cNvContentPartPr/>
                <p14:nvPr/>
              </p14:nvContentPartPr>
              <p14:xfrm>
                <a:off x="10003518" y="2938101"/>
                <a:ext cx="136080" cy="308160"/>
              </p14:xfrm>
            </p:contentPart>
          </mc:Choice>
          <mc:Fallback xmlns="">
            <p:pic>
              <p:nvPicPr>
                <p:cNvPr id="136" name="墨迹 135">
                  <a:extLst>
                    <a:ext uri="{FF2B5EF4-FFF2-40B4-BE49-F238E27FC236}">
                      <a16:creationId xmlns:a16="http://schemas.microsoft.com/office/drawing/2014/main" id="{FDD03341-9F1E-694C-B3D6-D9E97C3AADB6}"/>
                    </a:ext>
                  </a:extLst>
                </p:cNvPr>
                <p:cNvPicPr/>
                <p:nvPr/>
              </p:nvPicPr>
              <p:blipFill>
                <a:blip r:embed="rId222"/>
                <a:stretch>
                  <a:fillRect/>
                </a:stretch>
              </p:blipFill>
              <p:spPr>
                <a:xfrm>
                  <a:off x="9988038" y="2922981"/>
                  <a:ext cx="1663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7" name="墨迹 136">
                  <a:extLst>
                    <a:ext uri="{FF2B5EF4-FFF2-40B4-BE49-F238E27FC236}">
                      <a16:creationId xmlns:a16="http://schemas.microsoft.com/office/drawing/2014/main" id="{7913FE9B-41B8-B745-BD87-57E4AC53E48F}"/>
                    </a:ext>
                  </a:extLst>
                </p14:cNvPr>
                <p14:cNvContentPartPr/>
                <p14:nvPr/>
              </p14:nvContentPartPr>
              <p14:xfrm>
                <a:off x="10216638" y="2972301"/>
                <a:ext cx="294120" cy="228600"/>
              </p14:xfrm>
            </p:contentPart>
          </mc:Choice>
          <mc:Fallback xmlns="">
            <p:pic>
              <p:nvPicPr>
                <p:cNvPr id="137" name="墨迹 136">
                  <a:extLst>
                    <a:ext uri="{FF2B5EF4-FFF2-40B4-BE49-F238E27FC236}">
                      <a16:creationId xmlns:a16="http://schemas.microsoft.com/office/drawing/2014/main" id="{7913FE9B-41B8-B745-BD87-57E4AC53E48F}"/>
                    </a:ext>
                  </a:extLst>
                </p:cNvPr>
                <p:cNvPicPr/>
                <p:nvPr/>
              </p:nvPicPr>
              <p:blipFill>
                <a:blip r:embed="rId224"/>
                <a:stretch>
                  <a:fillRect/>
                </a:stretch>
              </p:blipFill>
              <p:spPr>
                <a:xfrm>
                  <a:off x="10201518" y="2957181"/>
                  <a:ext cx="3247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9" name="墨迹 138">
                  <a:extLst>
                    <a:ext uri="{FF2B5EF4-FFF2-40B4-BE49-F238E27FC236}">
                      <a16:creationId xmlns:a16="http://schemas.microsoft.com/office/drawing/2014/main" id="{F705079D-06E4-1147-8F03-A0E18918530B}"/>
                    </a:ext>
                  </a:extLst>
                </p14:cNvPr>
                <p14:cNvContentPartPr/>
                <p14:nvPr/>
              </p14:nvContentPartPr>
              <p14:xfrm>
                <a:off x="10701918" y="3721101"/>
                <a:ext cx="1312920" cy="44640"/>
              </p14:xfrm>
            </p:contentPart>
          </mc:Choice>
          <mc:Fallback xmlns="">
            <p:pic>
              <p:nvPicPr>
                <p:cNvPr id="139" name="墨迹 138">
                  <a:extLst>
                    <a:ext uri="{FF2B5EF4-FFF2-40B4-BE49-F238E27FC236}">
                      <a16:creationId xmlns:a16="http://schemas.microsoft.com/office/drawing/2014/main" id="{F705079D-06E4-1147-8F03-A0E18918530B}"/>
                    </a:ext>
                  </a:extLst>
                </p:cNvPr>
                <p:cNvPicPr/>
                <p:nvPr/>
              </p:nvPicPr>
              <p:blipFill>
                <a:blip r:embed="rId226"/>
                <a:stretch>
                  <a:fillRect/>
                </a:stretch>
              </p:blipFill>
              <p:spPr>
                <a:xfrm>
                  <a:off x="10686798" y="3705621"/>
                  <a:ext cx="13431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0" name="墨迹 139">
                  <a:extLst>
                    <a:ext uri="{FF2B5EF4-FFF2-40B4-BE49-F238E27FC236}">
                      <a16:creationId xmlns:a16="http://schemas.microsoft.com/office/drawing/2014/main" id="{D58C8A5A-2276-DE48-B72D-CE4801907290}"/>
                    </a:ext>
                  </a:extLst>
                </p14:cNvPr>
                <p14:cNvContentPartPr/>
                <p14:nvPr/>
              </p14:nvContentPartPr>
              <p14:xfrm>
                <a:off x="10083078" y="3558021"/>
                <a:ext cx="280080" cy="336960"/>
              </p14:xfrm>
            </p:contentPart>
          </mc:Choice>
          <mc:Fallback xmlns="">
            <p:pic>
              <p:nvPicPr>
                <p:cNvPr id="140" name="墨迹 139">
                  <a:extLst>
                    <a:ext uri="{FF2B5EF4-FFF2-40B4-BE49-F238E27FC236}">
                      <a16:creationId xmlns:a16="http://schemas.microsoft.com/office/drawing/2014/main" id="{D58C8A5A-2276-DE48-B72D-CE4801907290}"/>
                    </a:ext>
                  </a:extLst>
                </p:cNvPr>
                <p:cNvPicPr/>
                <p:nvPr/>
              </p:nvPicPr>
              <p:blipFill>
                <a:blip r:embed="rId228"/>
                <a:stretch>
                  <a:fillRect/>
                </a:stretch>
              </p:blipFill>
              <p:spPr>
                <a:xfrm>
                  <a:off x="10067958" y="3542901"/>
                  <a:ext cx="31068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1" name="墨迹 140">
                  <a:extLst>
                    <a:ext uri="{FF2B5EF4-FFF2-40B4-BE49-F238E27FC236}">
                      <a16:creationId xmlns:a16="http://schemas.microsoft.com/office/drawing/2014/main" id="{ACBFCBDD-794F-EA40-8011-7804EAB57B22}"/>
                    </a:ext>
                  </a:extLst>
                </p14:cNvPr>
                <p14:cNvContentPartPr/>
                <p14:nvPr/>
              </p14:nvContentPartPr>
              <p14:xfrm>
                <a:off x="10303398" y="3558741"/>
                <a:ext cx="306360" cy="38160"/>
              </p14:xfrm>
            </p:contentPart>
          </mc:Choice>
          <mc:Fallback xmlns="">
            <p:pic>
              <p:nvPicPr>
                <p:cNvPr id="141" name="墨迹 140">
                  <a:extLst>
                    <a:ext uri="{FF2B5EF4-FFF2-40B4-BE49-F238E27FC236}">
                      <a16:creationId xmlns:a16="http://schemas.microsoft.com/office/drawing/2014/main" id="{ACBFCBDD-794F-EA40-8011-7804EAB57B22}"/>
                    </a:ext>
                  </a:extLst>
                </p:cNvPr>
                <p:cNvPicPr/>
                <p:nvPr/>
              </p:nvPicPr>
              <p:blipFill>
                <a:blip r:embed="rId230"/>
                <a:stretch>
                  <a:fillRect/>
                </a:stretch>
              </p:blipFill>
              <p:spPr>
                <a:xfrm>
                  <a:off x="10288278" y="3543261"/>
                  <a:ext cx="3369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2" name="墨迹 141">
                  <a:extLst>
                    <a:ext uri="{FF2B5EF4-FFF2-40B4-BE49-F238E27FC236}">
                      <a16:creationId xmlns:a16="http://schemas.microsoft.com/office/drawing/2014/main" id="{84E0664D-A54F-204C-B249-8FD0F4F807BD}"/>
                    </a:ext>
                  </a:extLst>
                </p14:cNvPr>
                <p14:cNvContentPartPr/>
                <p14:nvPr/>
              </p14:nvContentPartPr>
              <p14:xfrm>
                <a:off x="10712358" y="4669701"/>
                <a:ext cx="1285560" cy="34920"/>
              </p14:xfrm>
            </p:contentPart>
          </mc:Choice>
          <mc:Fallback xmlns="">
            <p:pic>
              <p:nvPicPr>
                <p:cNvPr id="142" name="墨迹 141">
                  <a:extLst>
                    <a:ext uri="{FF2B5EF4-FFF2-40B4-BE49-F238E27FC236}">
                      <a16:creationId xmlns:a16="http://schemas.microsoft.com/office/drawing/2014/main" id="{84E0664D-A54F-204C-B249-8FD0F4F807BD}"/>
                    </a:ext>
                  </a:extLst>
                </p:cNvPr>
                <p:cNvPicPr/>
                <p:nvPr/>
              </p:nvPicPr>
              <p:blipFill>
                <a:blip r:embed="rId232"/>
                <a:stretch>
                  <a:fillRect/>
                </a:stretch>
              </p:blipFill>
              <p:spPr>
                <a:xfrm>
                  <a:off x="10696878" y="4654581"/>
                  <a:ext cx="1316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4" name="墨迹 143">
                  <a:extLst>
                    <a:ext uri="{FF2B5EF4-FFF2-40B4-BE49-F238E27FC236}">
                      <a16:creationId xmlns:a16="http://schemas.microsoft.com/office/drawing/2014/main" id="{7E771EFD-CBAA-2748-8041-DC2464D8754A}"/>
                    </a:ext>
                  </a:extLst>
                </p14:cNvPr>
                <p14:cNvContentPartPr/>
                <p14:nvPr/>
              </p14:nvContentPartPr>
              <p14:xfrm>
                <a:off x="10665558" y="3115941"/>
                <a:ext cx="37080" cy="1463400"/>
              </p14:xfrm>
            </p:contentPart>
          </mc:Choice>
          <mc:Fallback xmlns="">
            <p:pic>
              <p:nvPicPr>
                <p:cNvPr id="144" name="墨迹 143">
                  <a:extLst>
                    <a:ext uri="{FF2B5EF4-FFF2-40B4-BE49-F238E27FC236}">
                      <a16:creationId xmlns:a16="http://schemas.microsoft.com/office/drawing/2014/main" id="{7E771EFD-CBAA-2748-8041-DC2464D8754A}"/>
                    </a:ext>
                  </a:extLst>
                </p:cNvPr>
                <p:cNvPicPr/>
                <p:nvPr/>
              </p:nvPicPr>
              <p:blipFill>
                <a:blip r:embed="rId234"/>
                <a:stretch>
                  <a:fillRect/>
                </a:stretch>
              </p:blipFill>
              <p:spPr>
                <a:xfrm>
                  <a:off x="10650078" y="3100821"/>
                  <a:ext cx="67320" cy="14940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45" name="墨迹 144">
                  <a:extLst>
                    <a:ext uri="{FF2B5EF4-FFF2-40B4-BE49-F238E27FC236}">
                      <a16:creationId xmlns:a16="http://schemas.microsoft.com/office/drawing/2014/main" id="{3E4D3B0E-76A1-5F4C-9009-C0127B79A7FA}"/>
                    </a:ext>
                  </a:extLst>
                </p14:cNvPr>
                <p14:cNvContentPartPr/>
                <p14:nvPr/>
              </p14:nvContentPartPr>
              <p14:xfrm>
                <a:off x="11824038" y="3064821"/>
                <a:ext cx="64080" cy="1744920"/>
              </p14:xfrm>
            </p:contentPart>
          </mc:Choice>
          <mc:Fallback xmlns="">
            <p:pic>
              <p:nvPicPr>
                <p:cNvPr id="145" name="墨迹 144">
                  <a:extLst>
                    <a:ext uri="{FF2B5EF4-FFF2-40B4-BE49-F238E27FC236}">
                      <a16:creationId xmlns:a16="http://schemas.microsoft.com/office/drawing/2014/main" id="{3E4D3B0E-76A1-5F4C-9009-C0127B79A7FA}"/>
                    </a:ext>
                  </a:extLst>
                </p:cNvPr>
                <p:cNvPicPr/>
                <p:nvPr/>
              </p:nvPicPr>
              <p:blipFill>
                <a:blip r:embed="rId236"/>
                <a:stretch>
                  <a:fillRect/>
                </a:stretch>
              </p:blipFill>
              <p:spPr>
                <a:xfrm>
                  <a:off x="11808558" y="3049341"/>
                  <a:ext cx="94680" cy="17755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46" name="墨迹 145">
                  <a:extLst>
                    <a:ext uri="{FF2B5EF4-FFF2-40B4-BE49-F238E27FC236}">
                      <a16:creationId xmlns:a16="http://schemas.microsoft.com/office/drawing/2014/main" id="{7654AE6F-8906-B64D-A2E3-7FE81910834D}"/>
                    </a:ext>
                  </a:extLst>
                </p14:cNvPr>
                <p14:cNvContentPartPr/>
                <p14:nvPr/>
              </p14:nvContentPartPr>
              <p14:xfrm>
                <a:off x="11925918" y="4583301"/>
                <a:ext cx="360" cy="360"/>
              </p14:xfrm>
            </p:contentPart>
          </mc:Choice>
          <mc:Fallback xmlns="">
            <p:pic>
              <p:nvPicPr>
                <p:cNvPr id="146" name="墨迹 145">
                  <a:extLst>
                    <a:ext uri="{FF2B5EF4-FFF2-40B4-BE49-F238E27FC236}">
                      <a16:creationId xmlns:a16="http://schemas.microsoft.com/office/drawing/2014/main" id="{7654AE6F-8906-B64D-A2E3-7FE81910834D}"/>
                    </a:ext>
                  </a:extLst>
                </p:cNvPr>
                <p:cNvPicPr/>
                <p:nvPr/>
              </p:nvPicPr>
              <p:blipFill>
                <a:blip r:embed="rId12"/>
                <a:stretch>
                  <a:fillRect/>
                </a:stretch>
              </p:blipFill>
              <p:spPr>
                <a:xfrm>
                  <a:off x="11910798" y="4567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8" name="墨迹 147">
                  <a:extLst>
                    <a:ext uri="{FF2B5EF4-FFF2-40B4-BE49-F238E27FC236}">
                      <a16:creationId xmlns:a16="http://schemas.microsoft.com/office/drawing/2014/main" id="{51021239-D1D2-D640-8917-632BA061A29E}"/>
                    </a:ext>
                  </a:extLst>
                </p14:cNvPr>
                <p14:cNvContentPartPr/>
                <p14:nvPr/>
              </p14:nvContentPartPr>
              <p14:xfrm>
                <a:off x="10610118" y="4037901"/>
                <a:ext cx="219600" cy="34920"/>
              </p14:xfrm>
            </p:contentPart>
          </mc:Choice>
          <mc:Fallback xmlns="">
            <p:pic>
              <p:nvPicPr>
                <p:cNvPr id="148" name="墨迹 147">
                  <a:extLst>
                    <a:ext uri="{FF2B5EF4-FFF2-40B4-BE49-F238E27FC236}">
                      <a16:creationId xmlns:a16="http://schemas.microsoft.com/office/drawing/2014/main" id="{51021239-D1D2-D640-8917-632BA061A29E}"/>
                    </a:ext>
                  </a:extLst>
                </p:cNvPr>
                <p:cNvPicPr/>
                <p:nvPr/>
              </p:nvPicPr>
              <p:blipFill>
                <a:blip r:embed="rId239"/>
                <a:stretch>
                  <a:fillRect/>
                </a:stretch>
              </p:blipFill>
              <p:spPr>
                <a:xfrm>
                  <a:off x="10594998" y="4022421"/>
                  <a:ext cx="2502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墨迹 149">
                  <a:extLst>
                    <a:ext uri="{FF2B5EF4-FFF2-40B4-BE49-F238E27FC236}">
                      <a16:creationId xmlns:a16="http://schemas.microsoft.com/office/drawing/2014/main" id="{628C5DC0-5C11-CB43-810A-67459EF3F1FC}"/>
                    </a:ext>
                  </a:extLst>
                </p14:cNvPr>
                <p14:cNvContentPartPr/>
                <p14:nvPr/>
              </p14:nvContentPartPr>
              <p14:xfrm>
                <a:off x="10931598" y="3990381"/>
                <a:ext cx="12960" cy="2520"/>
              </p14:xfrm>
            </p:contentPart>
          </mc:Choice>
          <mc:Fallback xmlns="">
            <p:pic>
              <p:nvPicPr>
                <p:cNvPr id="150" name="墨迹 149">
                  <a:extLst>
                    <a:ext uri="{FF2B5EF4-FFF2-40B4-BE49-F238E27FC236}">
                      <a16:creationId xmlns:a16="http://schemas.microsoft.com/office/drawing/2014/main" id="{628C5DC0-5C11-CB43-810A-67459EF3F1FC}"/>
                    </a:ext>
                  </a:extLst>
                </p:cNvPr>
                <p:cNvPicPr/>
                <p:nvPr/>
              </p:nvPicPr>
              <p:blipFill>
                <a:blip r:embed="rId241"/>
                <a:stretch>
                  <a:fillRect/>
                </a:stretch>
              </p:blipFill>
              <p:spPr>
                <a:xfrm>
                  <a:off x="10916118" y="3975261"/>
                  <a:ext cx="435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1" name="墨迹 150">
                  <a:extLst>
                    <a:ext uri="{FF2B5EF4-FFF2-40B4-BE49-F238E27FC236}">
                      <a16:creationId xmlns:a16="http://schemas.microsoft.com/office/drawing/2014/main" id="{E57C1214-7F22-1945-8E53-4065F361AE4C}"/>
                    </a:ext>
                  </a:extLst>
                </p14:cNvPr>
                <p14:cNvContentPartPr/>
                <p14:nvPr/>
              </p14:nvContentPartPr>
              <p14:xfrm>
                <a:off x="10862838" y="3922701"/>
                <a:ext cx="262080" cy="203400"/>
              </p14:xfrm>
            </p:contentPart>
          </mc:Choice>
          <mc:Fallback xmlns="">
            <p:pic>
              <p:nvPicPr>
                <p:cNvPr id="151" name="墨迹 150">
                  <a:extLst>
                    <a:ext uri="{FF2B5EF4-FFF2-40B4-BE49-F238E27FC236}">
                      <a16:creationId xmlns:a16="http://schemas.microsoft.com/office/drawing/2014/main" id="{E57C1214-7F22-1945-8E53-4065F361AE4C}"/>
                    </a:ext>
                  </a:extLst>
                </p:cNvPr>
                <p:cNvPicPr/>
                <p:nvPr/>
              </p:nvPicPr>
              <p:blipFill>
                <a:blip r:embed="rId243"/>
                <a:stretch>
                  <a:fillRect/>
                </a:stretch>
              </p:blipFill>
              <p:spPr>
                <a:xfrm>
                  <a:off x="10847358" y="3907581"/>
                  <a:ext cx="2926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2" name="墨迹 151">
                  <a:extLst>
                    <a:ext uri="{FF2B5EF4-FFF2-40B4-BE49-F238E27FC236}">
                      <a16:creationId xmlns:a16="http://schemas.microsoft.com/office/drawing/2014/main" id="{A7345F1E-DE2B-1946-8CFB-68D8C5529AD9}"/>
                    </a:ext>
                  </a:extLst>
                </p14:cNvPr>
                <p14:cNvContentPartPr/>
                <p14:nvPr/>
              </p14:nvContentPartPr>
              <p14:xfrm>
                <a:off x="10969038" y="3918381"/>
                <a:ext cx="96480" cy="349920"/>
              </p14:xfrm>
            </p:contentPart>
          </mc:Choice>
          <mc:Fallback xmlns="">
            <p:pic>
              <p:nvPicPr>
                <p:cNvPr id="152" name="墨迹 151">
                  <a:extLst>
                    <a:ext uri="{FF2B5EF4-FFF2-40B4-BE49-F238E27FC236}">
                      <a16:creationId xmlns:a16="http://schemas.microsoft.com/office/drawing/2014/main" id="{A7345F1E-DE2B-1946-8CFB-68D8C5529AD9}"/>
                    </a:ext>
                  </a:extLst>
                </p:cNvPr>
                <p:cNvPicPr/>
                <p:nvPr/>
              </p:nvPicPr>
              <p:blipFill>
                <a:blip r:embed="rId245"/>
                <a:stretch>
                  <a:fillRect/>
                </a:stretch>
              </p:blipFill>
              <p:spPr>
                <a:xfrm>
                  <a:off x="10953558" y="3903261"/>
                  <a:ext cx="1270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3" name="墨迹 152">
                  <a:extLst>
                    <a:ext uri="{FF2B5EF4-FFF2-40B4-BE49-F238E27FC236}">
                      <a16:creationId xmlns:a16="http://schemas.microsoft.com/office/drawing/2014/main" id="{EF547CE5-FB7A-3A40-BDDE-2727845D7B94}"/>
                    </a:ext>
                  </a:extLst>
                </p14:cNvPr>
                <p14:cNvContentPartPr/>
                <p14:nvPr/>
              </p14:nvContentPartPr>
              <p14:xfrm>
                <a:off x="11302038" y="4168581"/>
                <a:ext cx="360" cy="360"/>
              </p14:xfrm>
            </p:contentPart>
          </mc:Choice>
          <mc:Fallback xmlns="">
            <p:pic>
              <p:nvPicPr>
                <p:cNvPr id="153" name="墨迹 152">
                  <a:extLst>
                    <a:ext uri="{FF2B5EF4-FFF2-40B4-BE49-F238E27FC236}">
                      <a16:creationId xmlns:a16="http://schemas.microsoft.com/office/drawing/2014/main" id="{EF547CE5-FB7A-3A40-BDDE-2727845D7B94}"/>
                    </a:ext>
                  </a:extLst>
                </p:cNvPr>
                <p:cNvPicPr/>
                <p:nvPr/>
              </p:nvPicPr>
              <p:blipFill>
                <a:blip r:embed="rId12"/>
                <a:stretch>
                  <a:fillRect/>
                </a:stretch>
              </p:blipFill>
              <p:spPr>
                <a:xfrm>
                  <a:off x="11286918" y="41534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6" name="墨迹 155">
                  <a:extLst>
                    <a:ext uri="{FF2B5EF4-FFF2-40B4-BE49-F238E27FC236}">
                      <a16:creationId xmlns:a16="http://schemas.microsoft.com/office/drawing/2014/main" id="{5FDF21F0-4DF6-6842-8756-B642E6FDE9D7}"/>
                    </a:ext>
                  </a:extLst>
                </p14:cNvPr>
                <p14:cNvContentPartPr/>
                <p14:nvPr/>
              </p14:nvContentPartPr>
              <p14:xfrm>
                <a:off x="10701198" y="4033941"/>
                <a:ext cx="7200" cy="9360"/>
              </p14:xfrm>
            </p:contentPart>
          </mc:Choice>
          <mc:Fallback xmlns="">
            <p:pic>
              <p:nvPicPr>
                <p:cNvPr id="156" name="墨迹 155">
                  <a:extLst>
                    <a:ext uri="{FF2B5EF4-FFF2-40B4-BE49-F238E27FC236}">
                      <a16:creationId xmlns:a16="http://schemas.microsoft.com/office/drawing/2014/main" id="{5FDF21F0-4DF6-6842-8756-B642E6FDE9D7}"/>
                    </a:ext>
                  </a:extLst>
                </p:cNvPr>
                <p:cNvPicPr/>
                <p:nvPr/>
              </p:nvPicPr>
              <p:blipFill>
                <a:blip r:embed="rId12"/>
                <a:stretch>
                  <a:fillRect/>
                </a:stretch>
              </p:blipFill>
              <p:spPr>
                <a:xfrm>
                  <a:off x="10686078" y="4018821"/>
                  <a:ext cx="378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7" name="墨迹 156">
                  <a:extLst>
                    <a:ext uri="{FF2B5EF4-FFF2-40B4-BE49-F238E27FC236}">
                      <a16:creationId xmlns:a16="http://schemas.microsoft.com/office/drawing/2014/main" id="{0D10F5BB-61D0-5141-9288-BF51CCDF379B}"/>
                    </a:ext>
                  </a:extLst>
                </p14:cNvPr>
                <p14:cNvContentPartPr/>
                <p14:nvPr/>
              </p14:nvContentPartPr>
              <p14:xfrm>
                <a:off x="10680318" y="4033941"/>
                <a:ext cx="27000" cy="19440"/>
              </p14:xfrm>
            </p:contentPart>
          </mc:Choice>
          <mc:Fallback xmlns="">
            <p:pic>
              <p:nvPicPr>
                <p:cNvPr id="157" name="墨迹 156">
                  <a:extLst>
                    <a:ext uri="{FF2B5EF4-FFF2-40B4-BE49-F238E27FC236}">
                      <a16:creationId xmlns:a16="http://schemas.microsoft.com/office/drawing/2014/main" id="{0D10F5BB-61D0-5141-9288-BF51CCDF379B}"/>
                    </a:ext>
                  </a:extLst>
                </p:cNvPr>
                <p:cNvPicPr/>
                <p:nvPr/>
              </p:nvPicPr>
              <p:blipFill>
                <a:blip r:embed="rId249"/>
                <a:stretch>
                  <a:fillRect/>
                </a:stretch>
              </p:blipFill>
              <p:spPr>
                <a:xfrm>
                  <a:off x="10665198" y="4018821"/>
                  <a:ext cx="576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8" name="墨迹 157">
                  <a:extLst>
                    <a:ext uri="{FF2B5EF4-FFF2-40B4-BE49-F238E27FC236}">
                      <a16:creationId xmlns:a16="http://schemas.microsoft.com/office/drawing/2014/main" id="{60791076-AA78-FC49-AECF-2169939E32F2}"/>
                    </a:ext>
                  </a:extLst>
                </p14:cNvPr>
                <p14:cNvContentPartPr/>
                <p14:nvPr/>
              </p14:nvContentPartPr>
              <p14:xfrm>
                <a:off x="10444518" y="3113781"/>
                <a:ext cx="276480" cy="948240"/>
              </p14:xfrm>
            </p:contentPart>
          </mc:Choice>
          <mc:Fallback xmlns="">
            <p:pic>
              <p:nvPicPr>
                <p:cNvPr id="158" name="墨迹 157">
                  <a:extLst>
                    <a:ext uri="{FF2B5EF4-FFF2-40B4-BE49-F238E27FC236}">
                      <a16:creationId xmlns:a16="http://schemas.microsoft.com/office/drawing/2014/main" id="{60791076-AA78-FC49-AECF-2169939E32F2}"/>
                    </a:ext>
                  </a:extLst>
                </p:cNvPr>
                <p:cNvPicPr/>
                <p:nvPr/>
              </p:nvPicPr>
              <p:blipFill>
                <a:blip r:embed="rId251"/>
                <a:stretch>
                  <a:fillRect/>
                </a:stretch>
              </p:blipFill>
              <p:spPr>
                <a:xfrm>
                  <a:off x="10429398" y="3098301"/>
                  <a:ext cx="307080" cy="9788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9" name="墨迹 158">
                  <a:extLst>
                    <a:ext uri="{FF2B5EF4-FFF2-40B4-BE49-F238E27FC236}">
                      <a16:creationId xmlns:a16="http://schemas.microsoft.com/office/drawing/2014/main" id="{02F8E494-22F6-2940-B13E-4156A9B1182F}"/>
                    </a:ext>
                  </a:extLst>
                </p14:cNvPr>
                <p14:cNvContentPartPr/>
                <p14:nvPr/>
              </p14:nvContentPartPr>
              <p14:xfrm>
                <a:off x="10519398" y="3053301"/>
                <a:ext cx="183240" cy="265680"/>
              </p14:xfrm>
            </p:contentPart>
          </mc:Choice>
          <mc:Fallback xmlns="">
            <p:pic>
              <p:nvPicPr>
                <p:cNvPr id="159" name="墨迹 158">
                  <a:extLst>
                    <a:ext uri="{FF2B5EF4-FFF2-40B4-BE49-F238E27FC236}">
                      <a16:creationId xmlns:a16="http://schemas.microsoft.com/office/drawing/2014/main" id="{02F8E494-22F6-2940-B13E-4156A9B1182F}"/>
                    </a:ext>
                  </a:extLst>
                </p:cNvPr>
                <p:cNvPicPr/>
                <p:nvPr/>
              </p:nvPicPr>
              <p:blipFill>
                <a:blip r:embed="rId253"/>
                <a:stretch>
                  <a:fillRect/>
                </a:stretch>
              </p:blipFill>
              <p:spPr>
                <a:xfrm>
                  <a:off x="10503918" y="3037821"/>
                  <a:ext cx="2134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1" name="墨迹 160">
                  <a:extLst>
                    <a:ext uri="{FF2B5EF4-FFF2-40B4-BE49-F238E27FC236}">
                      <a16:creationId xmlns:a16="http://schemas.microsoft.com/office/drawing/2014/main" id="{432E2CA6-E92A-A949-A3DF-FA5F07A1DE97}"/>
                    </a:ext>
                  </a:extLst>
                </p14:cNvPr>
                <p14:cNvContentPartPr/>
                <p14:nvPr/>
              </p14:nvContentPartPr>
              <p14:xfrm>
                <a:off x="10461438" y="3066261"/>
                <a:ext cx="261360" cy="329400"/>
              </p14:xfrm>
            </p:contentPart>
          </mc:Choice>
          <mc:Fallback xmlns="">
            <p:pic>
              <p:nvPicPr>
                <p:cNvPr id="161" name="墨迹 160">
                  <a:extLst>
                    <a:ext uri="{FF2B5EF4-FFF2-40B4-BE49-F238E27FC236}">
                      <a16:creationId xmlns:a16="http://schemas.microsoft.com/office/drawing/2014/main" id="{432E2CA6-E92A-A949-A3DF-FA5F07A1DE97}"/>
                    </a:ext>
                  </a:extLst>
                </p:cNvPr>
                <p:cNvPicPr/>
                <p:nvPr/>
              </p:nvPicPr>
              <p:blipFill>
                <a:blip r:embed="rId255"/>
                <a:stretch>
                  <a:fillRect/>
                </a:stretch>
              </p:blipFill>
              <p:spPr>
                <a:xfrm>
                  <a:off x="10446318" y="3051141"/>
                  <a:ext cx="2916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3" name="墨迹 162">
                  <a:extLst>
                    <a:ext uri="{FF2B5EF4-FFF2-40B4-BE49-F238E27FC236}">
                      <a16:creationId xmlns:a16="http://schemas.microsoft.com/office/drawing/2014/main" id="{70AD222D-D03E-3449-A45A-A7FABF02D376}"/>
                    </a:ext>
                  </a:extLst>
                </p14:cNvPr>
                <p14:cNvContentPartPr/>
                <p14:nvPr/>
              </p14:nvContentPartPr>
              <p14:xfrm>
                <a:off x="10575198" y="3819741"/>
                <a:ext cx="114120" cy="243720"/>
              </p14:xfrm>
            </p:contentPart>
          </mc:Choice>
          <mc:Fallback xmlns="">
            <p:pic>
              <p:nvPicPr>
                <p:cNvPr id="163" name="墨迹 162">
                  <a:extLst>
                    <a:ext uri="{FF2B5EF4-FFF2-40B4-BE49-F238E27FC236}">
                      <a16:creationId xmlns:a16="http://schemas.microsoft.com/office/drawing/2014/main" id="{70AD222D-D03E-3449-A45A-A7FABF02D376}"/>
                    </a:ext>
                  </a:extLst>
                </p:cNvPr>
                <p:cNvPicPr/>
                <p:nvPr/>
              </p:nvPicPr>
              <p:blipFill>
                <a:blip r:embed="rId257"/>
                <a:stretch>
                  <a:fillRect/>
                </a:stretch>
              </p:blipFill>
              <p:spPr>
                <a:xfrm>
                  <a:off x="10560078" y="3804621"/>
                  <a:ext cx="144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4" name="墨迹 163">
                  <a:extLst>
                    <a:ext uri="{FF2B5EF4-FFF2-40B4-BE49-F238E27FC236}">
                      <a16:creationId xmlns:a16="http://schemas.microsoft.com/office/drawing/2014/main" id="{DB5CB9D5-F53C-4049-AFE8-94CAA3EC0FBD}"/>
                    </a:ext>
                  </a:extLst>
                </p14:cNvPr>
                <p14:cNvContentPartPr/>
                <p14:nvPr/>
              </p14:nvContentPartPr>
              <p14:xfrm>
                <a:off x="10608678" y="3754581"/>
                <a:ext cx="216360" cy="173880"/>
              </p14:xfrm>
            </p:contentPart>
          </mc:Choice>
          <mc:Fallback xmlns="">
            <p:pic>
              <p:nvPicPr>
                <p:cNvPr id="164" name="墨迹 163">
                  <a:extLst>
                    <a:ext uri="{FF2B5EF4-FFF2-40B4-BE49-F238E27FC236}">
                      <a16:creationId xmlns:a16="http://schemas.microsoft.com/office/drawing/2014/main" id="{DB5CB9D5-F53C-4049-AFE8-94CAA3EC0FBD}"/>
                    </a:ext>
                  </a:extLst>
                </p:cNvPr>
                <p:cNvPicPr/>
                <p:nvPr/>
              </p:nvPicPr>
              <p:blipFill>
                <a:blip r:embed="rId259"/>
                <a:stretch>
                  <a:fillRect/>
                </a:stretch>
              </p:blipFill>
              <p:spPr>
                <a:xfrm>
                  <a:off x="10593198" y="3739461"/>
                  <a:ext cx="2466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6" name="墨迹 165">
                  <a:extLst>
                    <a:ext uri="{FF2B5EF4-FFF2-40B4-BE49-F238E27FC236}">
                      <a16:creationId xmlns:a16="http://schemas.microsoft.com/office/drawing/2014/main" id="{F7F472E9-FE61-664F-A8F5-07CFFE5E806E}"/>
                    </a:ext>
                  </a:extLst>
                </p14:cNvPr>
                <p14:cNvContentPartPr/>
                <p14:nvPr/>
              </p14:nvContentPartPr>
              <p14:xfrm>
                <a:off x="10714878" y="3693381"/>
                <a:ext cx="15840" cy="49320"/>
              </p14:xfrm>
            </p:contentPart>
          </mc:Choice>
          <mc:Fallback xmlns="">
            <p:pic>
              <p:nvPicPr>
                <p:cNvPr id="166" name="墨迹 165">
                  <a:extLst>
                    <a:ext uri="{FF2B5EF4-FFF2-40B4-BE49-F238E27FC236}">
                      <a16:creationId xmlns:a16="http://schemas.microsoft.com/office/drawing/2014/main" id="{F7F472E9-FE61-664F-A8F5-07CFFE5E806E}"/>
                    </a:ext>
                  </a:extLst>
                </p:cNvPr>
                <p:cNvPicPr/>
                <p:nvPr/>
              </p:nvPicPr>
              <p:blipFill>
                <a:blip r:embed="rId261"/>
                <a:stretch>
                  <a:fillRect/>
                </a:stretch>
              </p:blipFill>
              <p:spPr>
                <a:xfrm>
                  <a:off x="10699398" y="3678261"/>
                  <a:ext cx="460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7" name="墨迹 166">
                  <a:extLst>
                    <a:ext uri="{FF2B5EF4-FFF2-40B4-BE49-F238E27FC236}">
                      <a16:creationId xmlns:a16="http://schemas.microsoft.com/office/drawing/2014/main" id="{6697DD3E-18E4-0242-A027-E47E7ED2898E}"/>
                    </a:ext>
                  </a:extLst>
                </p14:cNvPr>
                <p14:cNvContentPartPr/>
                <p14:nvPr/>
              </p14:nvContentPartPr>
              <p14:xfrm>
                <a:off x="10708038" y="3750261"/>
                <a:ext cx="1204920" cy="63720"/>
              </p14:xfrm>
            </p:contentPart>
          </mc:Choice>
          <mc:Fallback xmlns="">
            <p:pic>
              <p:nvPicPr>
                <p:cNvPr id="167" name="墨迹 166">
                  <a:extLst>
                    <a:ext uri="{FF2B5EF4-FFF2-40B4-BE49-F238E27FC236}">
                      <a16:creationId xmlns:a16="http://schemas.microsoft.com/office/drawing/2014/main" id="{6697DD3E-18E4-0242-A027-E47E7ED2898E}"/>
                    </a:ext>
                  </a:extLst>
                </p:cNvPr>
                <p:cNvPicPr/>
                <p:nvPr/>
              </p:nvPicPr>
              <p:blipFill>
                <a:blip r:embed="rId263"/>
                <a:stretch>
                  <a:fillRect/>
                </a:stretch>
              </p:blipFill>
              <p:spPr>
                <a:xfrm>
                  <a:off x="10692918" y="3734781"/>
                  <a:ext cx="12351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9" name="墨迹 168">
                  <a:extLst>
                    <a:ext uri="{FF2B5EF4-FFF2-40B4-BE49-F238E27FC236}">
                      <a16:creationId xmlns:a16="http://schemas.microsoft.com/office/drawing/2014/main" id="{4AB57C43-515E-0F4C-A7B0-3B3B1A4F7F10}"/>
                    </a:ext>
                  </a:extLst>
                </p14:cNvPr>
                <p14:cNvContentPartPr/>
                <p14:nvPr/>
              </p14:nvContentPartPr>
              <p14:xfrm>
                <a:off x="10579518" y="3810381"/>
                <a:ext cx="139680" cy="277200"/>
              </p14:xfrm>
            </p:contentPart>
          </mc:Choice>
          <mc:Fallback xmlns="">
            <p:pic>
              <p:nvPicPr>
                <p:cNvPr id="169" name="墨迹 168">
                  <a:extLst>
                    <a:ext uri="{FF2B5EF4-FFF2-40B4-BE49-F238E27FC236}">
                      <a16:creationId xmlns:a16="http://schemas.microsoft.com/office/drawing/2014/main" id="{4AB57C43-515E-0F4C-A7B0-3B3B1A4F7F10}"/>
                    </a:ext>
                  </a:extLst>
                </p:cNvPr>
                <p:cNvPicPr/>
                <p:nvPr/>
              </p:nvPicPr>
              <p:blipFill>
                <a:blip r:embed="rId265"/>
                <a:stretch>
                  <a:fillRect/>
                </a:stretch>
              </p:blipFill>
              <p:spPr>
                <a:xfrm>
                  <a:off x="10564398" y="3795261"/>
                  <a:ext cx="1702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0" name="墨迹 169">
                  <a:extLst>
                    <a:ext uri="{FF2B5EF4-FFF2-40B4-BE49-F238E27FC236}">
                      <a16:creationId xmlns:a16="http://schemas.microsoft.com/office/drawing/2014/main" id="{0C1EF808-617F-D14D-ABD6-EE764293BB7B}"/>
                    </a:ext>
                  </a:extLst>
                </p14:cNvPr>
                <p14:cNvContentPartPr/>
                <p14:nvPr/>
              </p14:nvContentPartPr>
              <p14:xfrm>
                <a:off x="10604358" y="4071381"/>
                <a:ext cx="360" cy="360"/>
              </p14:xfrm>
            </p:contentPart>
          </mc:Choice>
          <mc:Fallback xmlns="">
            <p:pic>
              <p:nvPicPr>
                <p:cNvPr id="170" name="墨迹 169">
                  <a:extLst>
                    <a:ext uri="{FF2B5EF4-FFF2-40B4-BE49-F238E27FC236}">
                      <a16:creationId xmlns:a16="http://schemas.microsoft.com/office/drawing/2014/main" id="{0C1EF808-617F-D14D-ABD6-EE764293BB7B}"/>
                    </a:ext>
                  </a:extLst>
                </p:cNvPr>
                <p:cNvPicPr/>
                <p:nvPr/>
              </p:nvPicPr>
              <p:blipFill>
                <a:blip r:embed="rId12"/>
                <a:stretch>
                  <a:fillRect/>
                </a:stretch>
              </p:blipFill>
              <p:spPr>
                <a:xfrm>
                  <a:off x="10588878" y="4056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2" name="墨迹 171">
                  <a:extLst>
                    <a:ext uri="{FF2B5EF4-FFF2-40B4-BE49-F238E27FC236}">
                      <a16:creationId xmlns:a16="http://schemas.microsoft.com/office/drawing/2014/main" id="{F07AA20C-D351-4544-9A8C-97A173F9FC4C}"/>
                    </a:ext>
                  </a:extLst>
                </p14:cNvPr>
                <p14:cNvContentPartPr/>
                <p14:nvPr/>
              </p14:nvContentPartPr>
              <p14:xfrm>
                <a:off x="10451358" y="3087501"/>
                <a:ext cx="301320" cy="945000"/>
              </p14:xfrm>
            </p:contentPart>
          </mc:Choice>
          <mc:Fallback xmlns="">
            <p:pic>
              <p:nvPicPr>
                <p:cNvPr id="172" name="墨迹 171">
                  <a:extLst>
                    <a:ext uri="{FF2B5EF4-FFF2-40B4-BE49-F238E27FC236}">
                      <a16:creationId xmlns:a16="http://schemas.microsoft.com/office/drawing/2014/main" id="{F07AA20C-D351-4544-9A8C-97A173F9FC4C}"/>
                    </a:ext>
                  </a:extLst>
                </p:cNvPr>
                <p:cNvPicPr/>
                <p:nvPr/>
              </p:nvPicPr>
              <p:blipFill>
                <a:blip r:embed="rId268"/>
                <a:stretch>
                  <a:fillRect/>
                </a:stretch>
              </p:blipFill>
              <p:spPr>
                <a:xfrm>
                  <a:off x="10435878" y="3072381"/>
                  <a:ext cx="331920" cy="9756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73" name="墨迹 172">
                  <a:extLst>
                    <a:ext uri="{FF2B5EF4-FFF2-40B4-BE49-F238E27FC236}">
                      <a16:creationId xmlns:a16="http://schemas.microsoft.com/office/drawing/2014/main" id="{1D874E83-BB7D-7D41-B7C0-BF79E1D3CCB4}"/>
                    </a:ext>
                  </a:extLst>
                </p14:cNvPr>
                <p14:cNvContentPartPr/>
                <p14:nvPr/>
              </p14:nvContentPartPr>
              <p14:xfrm>
                <a:off x="10580598" y="3051861"/>
                <a:ext cx="266400" cy="223920"/>
              </p14:xfrm>
            </p:contentPart>
          </mc:Choice>
          <mc:Fallback xmlns="">
            <p:pic>
              <p:nvPicPr>
                <p:cNvPr id="173" name="墨迹 172">
                  <a:extLst>
                    <a:ext uri="{FF2B5EF4-FFF2-40B4-BE49-F238E27FC236}">
                      <a16:creationId xmlns:a16="http://schemas.microsoft.com/office/drawing/2014/main" id="{1D874E83-BB7D-7D41-B7C0-BF79E1D3CCB4}"/>
                    </a:ext>
                  </a:extLst>
                </p:cNvPr>
                <p:cNvPicPr/>
                <p:nvPr/>
              </p:nvPicPr>
              <p:blipFill>
                <a:blip r:embed="rId270"/>
                <a:stretch>
                  <a:fillRect/>
                </a:stretch>
              </p:blipFill>
              <p:spPr>
                <a:xfrm>
                  <a:off x="10565118" y="3036381"/>
                  <a:ext cx="297000" cy="254160"/>
                </a:xfrm>
                <a:prstGeom prst="rect">
                  <a:avLst/>
                </a:prstGeom>
              </p:spPr>
            </p:pic>
          </mc:Fallback>
        </mc:AlternateContent>
      </p:grpSp>
      <p:grpSp>
        <p:nvGrpSpPr>
          <p:cNvPr id="184" name="组合 183">
            <a:extLst>
              <a:ext uri="{FF2B5EF4-FFF2-40B4-BE49-F238E27FC236}">
                <a16:creationId xmlns:a16="http://schemas.microsoft.com/office/drawing/2014/main" id="{B0785375-FB53-4448-9C76-674D7CA9FB0B}"/>
              </a:ext>
            </a:extLst>
          </p:cNvPr>
          <p:cNvGrpSpPr/>
          <p:nvPr/>
        </p:nvGrpSpPr>
        <p:grpSpPr>
          <a:xfrm>
            <a:off x="8685918" y="3234741"/>
            <a:ext cx="870480" cy="1044360"/>
            <a:chOff x="8685918" y="3234741"/>
            <a:chExt cx="870480" cy="1044360"/>
          </a:xfrm>
        </p:grpSpPr>
        <mc:AlternateContent xmlns:mc="http://schemas.openxmlformats.org/markup-compatibility/2006" xmlns:p14="http://schemas.microsoft.com/office/powerpoint/2010/main">
          <mc:Choice Requires="p14">
            <p:contentPart p14:bwMode="auto" r:id="rId271">
              <p14:nvContentPartPr>
                <p14:cNvPr id="175" name="墨迹 174">
                  <a:extLst>
                    <a:ext uri="{FF2B5EF4-FFF2-40B4-BE49-F238E27FC236}">
                      <a16:creationId xmlns:a16="http://schemas.microsoft.com/office/drawing/2014/main" id="{A3CD6880-3D42-EF4D-93A1-C98C33703946}"/>
                    </a:ext>
                  </a:extLst>
                </p14:cNvPr>
                <p14:cNvContentPartPr/>
                <p14:nvPr/>
              </p14:nvContentPartPr>
              <p14:xfrm>
                <a:off x="9234198" y="3417981"/>
                <a:ext cx="230040" cy="428400"/>
              </p14:xfrm>
            </p:contentPart>
          </mc:Choice>
          <mc:Fallback xmlns="">
            <p:pic>
              <p:nvPicPr>
                <p:cNvPr id="175" name="墨迹 174">
                  <a:extLst>
                    <a:ext uri="{FF2B5EF4-FFF2-40B4-BE49-F238E27FC236}">
                      <a16:creationId xmlns:a16="http://schemas.microsoft.com/office/drawing/2014/main" id="{A3CD6880-3D42-EF4D-93A1-C98C33703946}"/>
                    </a:ext>
                  </a:extLst>
                </p:cNvPr>
                <p:cNvPicPr/>
                <p:nvPr/>
              </p:nvPicPr>
              <p:blipFill>
                <a:blip r:embed="rId272"/>
                <a:stretch>
                  <a:fillRect/>
                </a:stretch>
              </p:blipFill>
              <p:spPr>
                <a:xfrm>
                  <a:off x="9218718" y="3402861"/>
                  <a:ext cx="26028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6" name="墨迹 175">
                  <a:extLst>
                    <a:ext uri="{FF2B5EF4-FFF2-40B4-BE49-F238E27FC236}">
                      <a16:creationId xmlns:a16="http://schemas.microsoft.com/office/drawing/2014/main" id="{F7D493F5-FD13-AC46-B115-70D49FA4716B}"/>
                    </a:ext>
                  </a:extLst>
                </p14:cNvPr>
                <p14:cNvContentPartPr/>
                <p14:nvPr/>
              </p14:nvContentPartPr>
              <p14:xfrm>
                <a:off x="8726598" y="3460821"/>
                <a:ext cx="382320" cy="257760"/>
              </p14:xfrm>
            </p:contentPart>
          </mc:Choice>
          <mc:Fallback xmlns="">
            <p:pic>
              <p:nvPicPr>
                <p:cNvPr id="176" name="墨迹 175">
                  <a:extLst>
                    <a:ext uri="{FF2B5EF4-FFF2-40B4-BE49-F238E27FC236}">
                      <a16:creationId xmlns:a16="http://schemas.microsoft.com/office/drawing/2014/main" id="{F7D493F5-FD13-AC46-B115-70D49FA4716B}"/>
                    </a:ext>
                  </a:extLst>
                </p:cNvPr>
                <p:cNvPicPr/>
                <p:nvPr/>
              </p:nvPicPr>
              <p:blipFill>
                <a:blip r:embed="rId274"/>
                <a:stretch>
                  <a:fillRect/>
                </a:stretch>
              </p:blipFill>
              <p:spPr>
                <a:xfrm>
                  <a:off x="8711478" y="3445701"/>
                  <a:ext cx="41292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7" name="墨迹 176">
                  <a:extLst>
                    <a:ext uri="{FF2B5EF4-FFF2-40B4-BE49-F238E27FC236}">
                      <a16:creationId xmlns:a16="http://schemas.microsoft.com/office/drawing/2014/main" id="{276A4860-2B80-7748-BF96-0043B9946172}"/>
                    </a:ext>
                  </a:extLst>
                </p14:cNvPr>
                <p14:cNvContentPartPr/>
                <p14:nvPr/>
              </p14:nvContentPartPr>
              <p14:xfrm>
                <a:off x="8721558" y="3347061"/>
                <a:ext cx="127080" cy="602640"/>
              </p14:xfrm>
            </p:contentPart>
          </mc:Choice>
          <mc:Fallback xmlns="">
            <p:pic>
              <p:nvPicPr>
                <p:cNvPr id="177" name="墨迹 176">
                  <a:extLst>
                    <a:ext uri="{FF2B5EF4-FFF2-40B4-BE49-F238E27FC236}">
                      <a16:creationId xmlns:a16="http://schemas.microsoft.com/office/drawing/2014/main" id="{276A4860-2B80-7748-BF96-0043B9946172}"/>
                    </a:ext>
                  </a:extLst>
                </p:cNvPr>
                <p:cNvPicPr/>
                <p:nvPr/>
              </p:nvPicPr>
              <p:blipFill>
                <a:blip r:embed="rId276"/>
                <a:stretch>
                  <a:fillRect/>
                </a:stretch>
              </p:blipFill>
              <p:spPr>
                <a:xfrm>
                  <a:off x="8706438" y="3331581"/>
                  <a:ext cx="157320" cy="6332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8" name="墨迹 177">
                  <a:extLst>
                    <a:ext uri="{FF2B5EF4-FFF2-40B4-BE49-F238E27FC236}">
                      <a16:creationId xmlns:a16="http://schemas.microsoft.com/office/drawing/2014/main" id="{5B6341CD-A812-574B-A342-C2973B7BE317}"/>
                    </a:ext>
                  </a:extLst>
                </p14:cNvPr>
                <p14:cNvContentPartPr/>
                <p14:nvPr/>
              </p14:nvContentPartPr>
              <p14:xfrm>
                <a:off x="8935758" y="3291261"/>
                <a:ext cx="86400" cy="849600"/>
              </p14:xfrm>
            </p:contentPart>
          </mc:Choice>
          <mc:Fallback xmlns="">
            <p:pic>
              <p:nvPicPr>
                <p:cNvPr id="178" name="墨迹 177">
                  <a:extLst>
                    <a:ext uri="{FF2B5EF4-FFF2-40B4-BE49-F238E27FC236}">
                      <a16:creationId xmlns:a16="http://schemas.microsoft.com/office/drawing/2014/main" id="{5B6341CD-A812-574B-A342-C2973B7BE317}"/>
                    </a:ext>
                  </a:extLst>
                </p:cNvPr>
                <p:cNvPicPr/>
                <p:nvPr/>
              </p:nvPicPr>
              <p:blipFill>
                <a:blip r:embed="rId278"/>
                <a:stretch>
                  <a:fillRect/>
                </a:stretch>
              </p:blipFill>
              <p:spPr>
                <a:xfrm>
                  <a:off x="8920278" y="3275781"/>
                  <a:ext cx="116640" cy="879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9" name="墨迹 178">
                  <a:extLst>
                    <a:ext uri="{FF2B5EF4-FFF2-40B4-BE49-F238E27FC236}">
                      <a16:creationId xmlns:a16="http://schemas.microsoft.com/office/drawing/2014/main" id="{6D308C12-1197-7245-A63F-8C70B66D8E41}"/>
                    </a:ext>
                  </a:extLst>
                </p14:cNvPr>
                <p14:cNvContentPartPr/>
                <p14:nvPr/>
              </p14:nvContentPartPr>
              <p14:xfrm>
                <a:off x="8685918" y="3437421"/>
                <a:ext cx="58320" cy="604080"/>
              </p14:xfrm>
            </p:contentPart>
          </mc:Choice>
          <mc:Fallback xmlns="">
            <p:pic>
              <p:nvPicPr>
                <p:cNvPr id="179" name="墨迹 178">
                  <a:extLst>
                    <a:ext uri="{FF2B5EF4-FFF2-40B4-BE49-F238E27FC236}">
                      <a16:creationId xmlns:a16="http://schemas.microsoft.com/office/drawing/2014/main" id="{6D308C12-1197-7245-A63F-8C70B66D8E41}"/>
                    </a:ext>
                  </a:extLst>
                </p:cNvPr>
                <p:cNvPicPr/>
                <p:nvPr/>
              </p:nvPicPr>
              <p:blipFill>
                <a:blip r:embed="rId280"/>
                <a:stretch>
                  <a:fillRect/>
                </a:stretch>
              </p:blipFill>
              <p:spPr>
                <a:xfrm>
                  <a:off x="8670438" y="3421941"/>
                  <a:ext cx="8856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0" name="墨迹 179">
                  <a:extLst>
                    <a:ext uri="{FF2B5EF4-FFF2-40B4-BE49-F238E27FC236}">
                      <a16:creationId xmlns:a16="http://schemas.microsoft.com/office/drawing/2014/main" id="{80934860-CD80-5245-9E65-AE0281D97C96}"/>
                    </a:ext>
                  </a:extLst>
                </p14:cNvPr>
                <p14:cNvContentPartPr/>
                <p14:nvPr/>
              </p14:nvContentPartPr>
              <p14:xfrm>
                <a:off x="9050598" y="3234741"/>
                <a:ext cx="505800" cy="1044360"/>
              </p14:xfrm>
            </p:contentPart>
          </mc:Choice>
          <mc:Fallback xmlns="">
            <p:pic>
              <p:nvPicPr>
                <p:cNvPr id="180" name="墨迹 179">
                  <a:extLst>
                    <a:ext uri="{FF2B5EF4-FFF2-40B4-BE49-F238E27FC236}">
                      <a16:creationId xmlns:a16="http://schemas.microsoft.com/office/drawing/2014/main" id="{80934860-CD80-5245-9E65-AE0281D97C96}"/>
                    </a:ext>
                  </a:extLst>
                </p:cNvPr>
                <p:cNvPicPr/>
                <p:nvPr/>
              </p:nvPicPr>
              <p:blipFill>
                <a:blip r:embed="rId282"/>
                <a:stretch>
                  <a:fillRect/>
                </a:stretch>
              </p:blipFill>
              <p:spPr>
                <a:xfrm>
                  <a:off x="9035118" y="3219621"/>
                  <a:ext cx="536400" cy="10749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1" name="墨迹 180">
                  <a:extLst>
                    <a:ext uri="{FF2B5EF4-FFF2-40B4-BE49-F238E27FC236}">
                      <a16:creationId xmlns:a16="http://schemas.microsoft.com/office/drawing/2014/main" id="{6C680800-BF24-F748-AD04-E1BE7BB4EC38}"/>
                    </a:ext>
                  </a:extLst>
                </p14:cNvPr>
                <p14:cNvContentPartPr/>
                <p14:nvPr/>
              </p14:nvContentPartPr>
              <p14:xfrm>
                <a:off x="8901918" y="4146261"/>
                <a:ext cx="636840" cy="28080"/>
              </p14:xfrm>
            </p:contentPart>
          </mc:Choice>
          <mc:Fallback xmlns="">
            <p:pic>
              <p:nvPicPr>
                <p:cNvPr id="181" name="墨迹 180">
                  <a:extLst>
                    <a:ext uri="{FF2B5EF4-FFF2-40B4-BE49-F238E27FC236}">
                      <a16:creationId xmlns:a16="http://schemas.microsoft.com/office/drawing/2014/main" id="{6C680800-BF24-F748-AD04-E1BE7BB4EC38}"/>
                    </a:ext>
                  </a:extLst>
                </p:cNvPr>
                <p:cNvPicPr/>
                <p:nvPr/>
              </p:nvPicPr>
              <p:blipFill>
                <a:blip r:embed="rId284"/>
                <a:stretch>
                  <a:fillRect/>
                </a:stretch>
              </p:blipFill>
              <p:spPr>
                <a:xfrm>
                  <a:off x="8886438" y="4130781"/>
                  <a:ext cx="667440" cy="58680"/>
                </a:xfrm>
                <a:prstGeom prst="rect">
                  <a:avLst/>
                </a:prstGeom>
              </p:spPr>
            </p:pic>
          </mc:Fallback>
        </mc:AlternateContent>
      </p:grpSp>
      <p:grpSp>
        <p:nvGrpSpPr>
          <p:cNvPr id="183" name="组合 182">
            <a:extLst>
              <a:ext uri="{FF2B5EF4-FFF2-40B4-BE49-F238E27FC236}">
                <a16:creationId xmlns:a16="http://schemas.microsoft.com/office/drawing/2014/main" id="{89350931-1A2C-0E4B-9650-03ADC497BC19}"/>
              </a:ext>
            </a:extLst>
          </p:cNvPr>
          <p:cNvGrpSpPr/>
          <p:nvPr/>
        </p:nvGrpSpPr>
        <p:grpSpPr>
          <a:xfrm>
            <a:off x="6619518" y="4977861"/>
            <a:ext cx="2295360" cy="1594440"/>
            <a:chOff x="6619518" y="4977861"/>
            <a:chExt cx="2295360" cy="1594440"/>
          </a:xfrm>
        </p:grpSpPr>
        <mc:AlternateContent xmlns:mc="http://schemas.openxmlformats.org/markup-compatibility/2006" xmlns:p14="http://schemas.microsoft.com/office/powerpoint/2010/main">
          <mc:Choice Requires="p14">
            <p:contentPart p14:bwMode="auto" r:id="rId285">
              <p14:nvContentPartPr>
                <p14:cNvPr id="101" name="墨迹 100">
                  <a:extLst>
                    <a:ext uri="{FF2B5EF4-FFF2-40B4-BE49-F238E27FC236}">
                      <a16:creationId xmlns:a16="http://schemas.microsoft.com/office/drawing/2014/main" id="{65DE5893-D1E2-FC49-B27C-130D4CE1F0C3}"/>
                    </a:ext>
                  </a:extLst>
                </p14:cNvPr>
                <p14:cNvContentPartPr/>
                <p14:nvPr/>
              </p14:nvContentPartPr>
              <p14:xfrm>
                <a:off x="6619518" y="5140941"/>
                <a:ext cx="82800" cy="1295640"/>
              </p14:xfrm>
            </p:contentPart>
          </mc:Choice>
          <mc:Fallback xmlns="">
            <p:pic>
              <p:nvPicPr>
                <p:cNvPr id="101" name="墨迹 100">
                  <a:extLst>
                    <a:ext uri="{FF2B5EF4-FFF2-40B4-BE49-F238E27FC236}">
                      <a16:creationId xmlns:a16="http://schemas.microsoft.com/office/drawing/2014/main" id="{65DE5893-D1E2-FC49-B27C-130D4CE1F0C3}"/>
                    </a:ext>
                  </a:extLst>
                </p:cNvPr>
                <p:cNvPicPr/>
                <p:nvPr/>
              </p:nvPicPr>
              <p:blipFill>
                <a:blip r:embed="rId286"/>
                <a:stretch>
                  <a:fillRect/>
                </a:stretch>
              </p:blipFill>
              <p:spPr>
                <a:xfrm>
                  <a:off x="6604398" y="5125461"/>
                  <a:ext cx="113400" cy="13262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02" name="墨迹 101">
                  <a:extLst>
                    <a:ext uri="{FF2B5EF4-FFF2-40B4-BE49-F238E27FC236}">
                      <a16:creationId xmlns:a16="http://schemas.microsoft.com/office/drawing/2014/main" id="{30187CDF-1FC3-464C-A34B-28E86873137F}"/>
                    </a:ext>
                  </a:extLst>
                </p14:cNvPr>
                <p14:cNvContentPartPr/>
                <p14:nvPr/>
              </p14:nvContentPartPr>
              <p14:xfrm>
                <a:off x="6828678" y="4977861"/>
                <a:ext cx="1635840" cy="73080"/>
              </p14:xfrm>
            </p:contentPart>
          </mc:Choice>
          <mc:Fallback xmlns="">
            <p:pic>
              <p:nvPicPr>
                <p:cNvPr id="102" name="墨迹 101">
                  <a:extLst>
                    <a:ext uri="{FF2B5EF4-FFF2-40B4-BE49-F238E27FC236}">
                      <a16:creationId xmlns:a16="http://schemas.microsoft.com/office/drawing/2014/main" id="{30187CDF-1FC3-464C-A34B-28E86873137F}"/>
                    </a:ext>
                  </a:extLst>
                </p:cNvPr>
                <p:cNvPicPr/>
                <p:nvPr/>
              </p:nvPicPr>
              <p:blipFill>
                <a:blip r:embed="rId288"/>
                <a:stretch>
                  <a:fillRect/>
                </a:stretch>
              </p:blipFill>
              <p:spPr>
                <a:xfrm>
                  <a:off x="6813198" y="4962741"/>
                  <a:ext cx="16660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03" name="墨迹 102">
                  <a:extLst>
                    <a:ext uri="{FF2B5EF4-FFF2-40B4-BE49-F238E27FC236}">
                      <a16:creationId xmlns:a16="http://schemas.microsoft.com/office/drawing/2014/main" id="{0182471A-0A2D-3746-90C9-FCC44257D36F}"/>
                    </a:ext>
                  </a:extLst>
                </p14:cNvPr>
                <p14:cNvContentPartPr/>
                <p14:nvPr/>
              </p14:nvContentPartPr>
              <p14:xfrm>
                <a:off x="8542998" y="5007741"/>
                <a:ext cx="142200" cy="1488240"/>
              </p14:xfrm>
            </p:contentPart>
          </mc:Choice>
          <mc:Fallback xmlns="">
            <p:pic>
              <p:nvPicPr>
                <p:cNvPr id="103" name="墨迹 102">
                  <a:extLst>
                    <a:ext uri="{FF2B5EF4-FFF2-40B4-BE49-F238E27FC236}">
                      <a16:creationId xmlns:a16="http://schemas.microsoft.com/office/drawing/2014/main" id="{0182471A-0A2D-3746-90C9-FCC44257D36F}"/>
                    </a:ext>
                  </a:extLst>
                </p:cNvPr>
                <p:cNvPicPr/>
                <p:nvPr/>
              </p:nvPicPr>
              <p:blipFill>
                <a:blip r:embed="rId290"/>
                <a:stretch>
                  <a:fillRect/>
                </a:stretch>
              </p:blipFill>
              <p:spPr>
                <a:xfrm>
                  <a:off x="8527878" y="4992621"/>
                  <a:ext cx="172800" cy="15188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04" name="墨迹 103">
                  <a:extLst>
                    <a:ext uri="{FF2B5EF4-FFF2-40B4-BE49-F238E27FC236}">
                      <a16:creationId xmlns:a16="http://schemas.microsoft.com/office/drawing/2014/main" id="{B09FC1C6-6C2A-AB47-9220-3C9128613487}"/>
                    </a:ext>
                  </a:extLst>
                </p14:cNvPr>
                <p14:cNvContentPartPr/>
                <p14:nvPr/>
              </p14:nvContentPartPr>
              <p14:xfrm>
                <a:off x="6631398" y="6519741"/>
                <a:ext cx="2283480" cy="52560"/>
              </p14:xfrm>
            </p:contentPart>
          </mc:Choice>
          <mc:Fallback xmlns="">
            <p:pic>
              <p:nvPicPr>
                <p:cNvPr id="104" name="墨迹 103">
                  <a:extLst>
                    <a:ext uri="{FF2B5EF4-FFF2-40B4-BE49-F238E27FC236}">
                      <a16:creationId xmlns:a16="http://schemas.microsoft.com/office/drawing/2014/main" id="{B09FC1C6-6C2A-AB47-9220-3C9128613487}"/>
                    </a:ext>
                  </a:extLst>
                </p:cNvPr>
                <p:cNvPicPr/>
                <p:nvPr/>
              </p:nvPicPr>
              <p:blipFill>
                <a:blip r:embed="rId292"/>
                <a:stretch>
                  <a:fillRect/>
                </a:stretch>
              </p:blipFill>
              <p:spPr>
                <a:xfrm>
                  <a:off x="6616278" y="6504621"/>
                  <a:ext cx="23140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05" name="墨迹 104">
                  <a:extLst>
                    <a:ext uri="{FF2B5EF4-FFF2-40B4-BE49-F238E27FC236}">
                      <a16:creationId xmlns:a16="http://schemas.microsoft.com/office/drawing/2014/main" id="{B220DDBD-5D49-B64D-A135-919798EF6E6D}"/>
                    </a:ext>
                  </a:extLst>
                </p14:cNvPr>
                <p14:cNvContentPartPr/>
                <p14:nvPr/>
              </p14:nvContentPartPr>
              <p14:xfrm>
                <a:off x="8840718" y="6506421"/>
                <a:ext cx="360" cy="360"/>
              </p14:xfrm>
            </p:contentPart>
          </mc:Choice>
          <mc:Fallback xmlns="">
            <p:pic>
              <p:nvPicPr>
                <p:cNvPr id="105" name="墨迹 104">
                  <a:extLst>
                    <a:ext uri="{FF2B5EF4-FFF2-40B4-BE49-F238E27FC236}">
                      <a16:creationId xmlns:a16="http://schemas.microsoft.com/office/drawing/2014/main" id="{B220DDBD-5D49-B64D-A135-919798EF6E6D}"/>
                    </a:ext>
                  </a:extLst>
                </p:cNvPr>
                <p:cNvPicPr/>
                <p:nvPr/>
              </p:nvPicPr>
              <p:blipFill>
                <a:blip r:embed="rId12"/>
                <a:stretch>
                  <a:fillRect/>
                </a:stretch>
              </p:blipFill>
              <p:spPr>
                <a:xfrm>
                  <a:off x="8825238" y="6491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2" name="墨迹 181">
                  <a:extLst>
                    <a:ext uri="{FF2B5EF4-FFF2-40B4-BE49-F238E27FC236}">
                      <a16:creationId xmlns:a16="http://schemas.microsoft.com/office/drawing/2014/main" id="{3D355216-7E4F-B04B-ACAB-75EA328C4ED3}"/>
                    </a:ext>
                  </a:extLst>
                </p14:cNvPr>
                <p14:cNvContentPartPr/>
                <p14:nvPr/>
              </p14:nvContentPartPr>
              <p14:xfrm>
                <a:off x="6899238" y="6339021"/>
                <a:ext cx="1219320" cy="66960"/>
              </p14:xfrm>
            </p:contentPart>
          </mc:Choice>
          <mc:Fallback xmlns="">
            <p:pic>
              <p:nvPicPr>
                <p:cNvPr id="182" name="墨迹 181">
                  <a:extLst>
                    <a:ext uri="{FF2B5EF4-FFF2-40B4-BE49-F238E27FC236}">
                      <a16:creationId xmlns:a16="http://schemas.microsoft.com/office/drawing/2014/main" id="{3D355216-7E4F-B04B-ACAB-75EA328C4ED3}"/>
                    </a:ext>
                  </a:extLst>
                </p:cNvPr>
                <p:cNvPicPr/>
                <p:nvPr/>
              </p:nvPicPr>
              <p:blipFill>
                <a:blip r:embed="rId295"/>
                <a:stretch>
                  <a:fillRect/>
                </a:stretch>
              </p:blipFill>
              <p:spPr>
                <a:xfrm>
                  <a:off x="6883758" y="6323541"/>
                  <a:ext cx="1249920" cy="97560"/>
                </a:xfrm>
                <a:prstGeom prst="rect">
                  <a:avLst/>
                </a:prstGeom>
              </p:spPr>
            </p:pic>
          </mc:Fallback>
        </mc:AlternateContent>
      </p:grpSp>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28" name="墨迹 227">
                <a:extLst>
                  <a:ext uri="{FF2B5EF4-FFF2-40B4-BE49-F238E27FC236}">
                    <a16:creationId xmlns:a16="http://schemas.microsoft.com/office/drawing/2014/main" id="{AE922F6C-5ABC-7E41-82D4-6DED1AAD4D0A}"/>
                  </a:ext>
                </a:extLst>
              </p14:cNvPr>
              <p14:cNvContentPartPr/>
              <p14:nvPr/>
            </p14:nvContentPartPr>
            <p14:xfrm>
              <a:off x="769878" y="5682381"/>
              <a:ext cx="653040" cy="90000"/>
            </p14:xfrm>
          </p:contentPart>
        </mc:Choice>
        <mc:Fallback xmlns="">
          <p:pic>
            <p:nvPicPr>
              <p:cNvPr id="228" name="墨迹 227">
                <a:extLst>
                  <a:ext uri="{FF2B5EF4-FFF2-40B4-BE49-F238E27FC236}">
                    <a16:creationId xmlns:a16="http://schemas.microsoft.com/office/drawing/2014/main" id="{AE922F6C-5ABC-7E41-82D4-6DED1AAD4D0A}"/>
                  </a:ext>
                </a:extLst>
              </p:cNvPr>
              <p:cNvPicPr/>
              <p:nvPr/>
            </p:nvPicPr>
            <p:blipFill>
              <a:blip r:embed="rId3"/>
              <a:stretch>
                <a:fillRect/>
              </a:stretch>
            </p:blipFill>
            <p:spPr>
              <a:xfrm>
                <a:off x="754758" y="5667261"/>
                <a:ext cx="6836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9" name="墨迹 228">
                <a:extLst>
                  <a:ext uri="{FF2B5EF4-FFF2-40B4-BE49-F238E27FC236}">
                    <a16:creationId xmlns:a16="http://schemas.microsoft.com/office/drawing/2014/main" id="{B59429B1-B3A4-7546-9698-79783DB2EF7A}"/>
                  </a:ext>
                </a:extLst>
              </p14:cNvPr>
              <p14:cNvContentPartPr/>
              <p14:nvPr/>
            </p14:nvContentPartPr>
            <p14:xfrm>
              <a:off x="818478" y="6112581"/>
              <a:ext cx="650520" cy="123480"/>
            </p14:xfrm>
          </p:contentPart>
        </mc:Choice>
        <mc:Fallback xmlns="">
          <p:pic>
            <p:nvPicPr>
              <p:cNvPr id="229" name="墨迹 228">
                <a:extLst>
                  <a:ext uri="{FF2B5EF4-FFF2-40B4-BE49-F238E27FC236}">
                    <a16:creationId xmlns:a16="http://schemas.microsoft.com/office/drawing/2014/main" id="{B59429B1-B3A4-7546-9698-79783DB2EF7A}"/>
                  </a:ext>
                </a:extLst>
              </p:cNvPr>
              <p:cNvPicPr/>
              <p:nvPr/>
            </p:nvPicPr>
            <p:blipFill>
              <a:blip r:embed="rId5"/>
              <a:stretch>
                <a:fillRect/>
              </a:stretch>
            </p:blipFill>
            <p:spPr>
              <a:xfrm>
                <a:off x="802998" y="6097101"/>
                <a:ext cx="681120" cy="154080"/>
              </a:xfrm>
              <a:prstGeom prst="rect">
                <a:avLst/>
              </a:prstGeom>
            </p:spPr>
          </p:pic>
        </mc:Fallback>
      </mc:AlternateContent>
      <p:grpSp>
        <p:nvGrpSpPr>
          <p:cNvPr id="232" name="组合 231">
            <a:extLst>
              <a:ext uri="{FF2B5EF4-FFF2-40B4-BE49-F238E27FC236}">
                <a16:creationId xmlns:a16="http://schemas.microsoft.com/office/drawing/2014/main" id="{35C4B604-5942-F247-8E70-B62070A7B7DD}"/>
              </a:ext>
            </a:extLst>
          </p:cNvPr>
          <p:cNvGrpSpPr/>
          <p:nvPr/>
        </p:nvGrpSpPr>
        <p:grpSpPr>
          <a:xfrm>
            <a:off x="861678" y="6619461"/>
            <a:ext cx="1113120" cy="126720"/>
            <a:chOff x="861678" y="6619461"/>
            <a:chExt cx="1113120" cy="126720"/>
          </a:xfrm>
        </p:grpSpPr>
        <mc:AlternateContent xmlns:mc="http://schemas.openxmlformats.org/markup-compatibility/2006" xmlns:p14="http://schemas.microsoft.com/office/powerpoint/2010/main">
          <mc:Choice Requires="p14">
            <p:contentPart p14:bwMode="auto" r:id="rId6">
              <p14:nvContentPartPr>
                <p14:cNvPr id="230" name="墨迹 229">
                  <a:extLst>
                    <a:ext uri="{FF2B5EF4-FFF2-40B4-BE49-F238E27FC236}">
                      <a16:creationId xmlns:a16="http://schemas.microsoft.com/office/drawing/2014/main" id="{E6EDEABD-6F38-354F-BA05-343BD6CB0A7A}"/>
                    </a:ext>
                  </a:extLst>
                </p14:cNvPr>
                <p14:cNvContentPartPr/>
                <p14:nvPr/>
              </p14:nvContentPartPr>
              <p14:xfrm>
                <a:off x="861678" y="6619461"/>
                <a:ext cx="880200" cy="126720"/>
              </p14:xfrm>
            </p:contentPart>
          </mc:Choice>
          <mc:Fallback xmlns="">
            <p:pic>
              <p:nvPicPr>
                <p:cNvPr id="230" name="墨迹 229">
                  <a:extLst>
                    <a:ext uri="{FF2B5EF4-FFF2-40B4-BE49-F238E27FC236}">
                      <a16:creationId xmlns:a16="http://schemas.microsoft.com/office/drawing/2014/main" id="{E6EDEABD-6F38-354F-BA05-343BD6CB0A7A}"/>
                    </a:ext>
                  </a:extLst>
                </p:cNvPr>
                <p:cNvPicPr/>
                <p:nvPr/>
              </p:nvPicPr>
              <p:blipFill>
                <a:blip r:embed="rId7"/>
                <a:stretch>
                  <a:fillRect/>
                </a:stretch>
              </p:blipFill>
              <p:spPr>
                <a:xfrm>
                  <a:off x="846558" y="6604341"/>
                  <a:ext cx="910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1" name="墨迹 230">
                  <a:extLst>
                    <a:ext uri="{FF2B5EF4-FFF2-40B4-BE49-F238E27FC236}">
                      <a16:creationId xmlns:a16="http://schemas.microsoft.com/office/drawing/2014/main" id="{C1D69BD5-97E1-F145-9602-45D64499E5FA}"/>
                    </a:ext>
                  </a:extLst>
                </p14:cNvPr>
                <p14:cNvContentPartPr/>
                <p14:nvPr/>
              </p14:nvContentPartPr>
              <p14:xfrm>
                <a:off x="1895238" y="6651861"/>
                <a:ext cx="79560" cy="58320"/>
              </p14:xfrm>
            </p:contentPart>
          </mc:Choice>
          <mc:Fallback xmlns="">
            <p:pic>
              <p:nvPicPr>
                <p:cNvPr id="231" name="墨迹 230">
                  <a:extLst>
                    <a:ext uri="{FF2B5EF4-FFF2-40B4-BE49-F238E27FC236}">
                      <a16:creationId xmlns:a16="http://schemas.microsoft.com/office/drawing/2014/main" id="{C1D69BD5-97E1-F145-9602-45D64499E5FA}"/>
                    </a:ext>
                  </a:extLst>
                </p:cNvPr>
                <p:cNvPicPr/>
                <p:nvPr/>
              </p:nvPicPr>
              <p:blipFill>
                <a:blip r:embed="rId9"/>
                <a:stretch>
                  <a:fillRect/>
                </a:stretch>
              </p:blipFill>
              <p:spPr>
                <a:xfrm>
                  <a:off x="1880118" y="6636381"/>
                  <a:ext cx="109800" cy="8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62" name="墨迹 261">
                <a:extLst>
                  <a:ext uri="{FF2B5EF4-FFF2-40B4-BE49-F238E27FC236}">
                    <a16:creationId xmlns:a16="http://schemas.microsoft.com/office/drawing/2014/main" id="{01DA2BCB-2473-8E44-A15B-C9B27D5A2CBC}"/>
                  </a:ext>
                </a:extLst>
              </p14:cNvPr>
              <p14:cNvContentPartPr/>
              <p14:nvPr/>
            </p14:nvContentPartPr>
            <p14:xfrm>
              <a:off x="8164638" y="4478541"/>
              <a:ext cx="18360" cy="29520"/>
            </p14:xfrm>
          </p:contentPart>
        </mc:Choice>
        <mc:Fallback xmlns="">
          <p:pic>
            <p:nvPicPr>
              <p:cNvPr id="262" name="墨迹 261">
                <a:extLst>
                  <a:ext uri="{FF2B5EF4-FFF2-40B4-BE49-F238E27FC236}">
                    <a16:creationId xmlns:a16="http://schemas.microsoft.com/office/drawing/2014/main" id="{01DA2BCB-2473-8E44-A15B-C9B27D5A2CBC}"/>
                  </a:ext>
                </a:extLst>
              </p:cNvPr>
              <p:cNvPicPr/>
              <p:nvPr/>
            </p:nvPicPr>
            <p:blipFill>
              <a:blip r:embed="rId11"/>
              <a:stretch>
                <a:fillRect/>
              </a:stretch>
            </p:blipFill>
            <p:spPr>
              <a:xfrm>
                <a:off x="8149518" y="4463061"/>
                <a:ext cx="486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0" name="墨迹 319">
                <a:extLst>
                  <a:ext uri="{FF2B5EF4-FFF2-40B4-BE49-F238E27FC236}">
                    <a16:creationId xmlns:a16="http://schemas.microsoft.com/office/drawing/2014/main" id="{381238BF-3B19-DA41-87DB-A545B5CD275E}"/>
                  </a:ext>
                </a:extLst>
              </p14:cNvPr>
              <p14:cNvContentPartPr/>
              <p14:nvPr/>
            </p14:nvContentPartPr>
            <p14:xfrm>
              <a:off x="9817038" y="6562941"/>
              <a:ext cx="200160" cy="25560"/>
            </p14:xfrm>
          </p:contentPart>
        </mc:Choice>
        <mc:Fallback xmlns="">
          <p:pic>
            <p:nvPicPr>
              <p:cNvPr id="320" name="墨迹 319">
                <a:extLst>
                  <a:ext uri="{FF2B5EF4-FFF2-40B4-BE49-F238E27FC236}">
                    <a16:creationId xmlns:a16="http://schemas.microsoft.com/office/drawing/2014/main" id="{381238BF-3B19-DA41-87DB-A545B5CD275E}"/>
                  </a:ext>
                </a:extLst>
              </p:cNvPr>
              <p:cNvPicPr/>
              <p:nvPr/>
            </p:nvPicPr>
            <p:blipFill>
              <a:blip r:embed="rId13"/>
              <a:stretch>
                <a:fillRect/>
              </a:stretch>
            </p:blipFill>
            <p:spPr>
              <a:xfrm>
                <a:off x="9801918" y="6547821"/>
                <a:ext cx="230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1" name="墨迹 320">
                <a:extLst>
                  <a:ext uri="{FF2B5EF4-FFF2-40B4-BE49-F238E27FC236}">
                    <a16:creationId xmlns:a16="http://schemas.microsoft.com/office/drawing/2014/main" id="{28999485-0F57-3843-AD60-AB4A85D031A0}"/>
                  </a:ext>
                </a:extLst>
              </p14:cNvPr>
              <p14:cNvContentPartPr/>
              <p14:nvPr/>
            </p14:nvContentPartPr>
            <p14:xfrm>
              <a:off x="10207278" y="6350181"/>
              <a:ext cx="137160" cy="281880"/>
            </p14:xfrm>
          </p:contentPart>
        </mc:Choice>
        <mc:Fallback xmlns="">
          <p:pic>
            <p:nvPicPr>
              <p:cNvPr id="321" name="墨迹 320">
                <a:extLst>
                  <a:ext uri="{FF2B5EF4-FFF2-40B4-BE49-F238E27FC236}">
                    <a16:creationId xmlns:a16="http://schemas.microsoft.com/office/drawing/2014/main" id="{28999485-0F57-3843-AD60-AB4A85D031A0}"/>
                  </a:ext>
                </a:extLst>
              </p:cNvPr>
              <p:cNvPicPr/>
              <p:nvPr/>
            </p:nvPicPr>
            <p:blipFill>
              <a:blip r:embed="rId15"/>
              <a:stretch>
                <a:fillRect/>
              </a:stretch>
            </p:blipFill>
            <p:spPr>
              <a:xfrm>
                <a:off x="10192158" y="6335061"/>
                <a:ext cx="16776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2" name="墨迹 321">
                <a:extLst>
                  <a:ext uri="{FF2B5EF4-FFF2-40B4-BE49-F238E27FC236}">
                    <a16:creationId xmlns:a16="http://schemas.microsoft.com/office/drawing/2014/main" id="{238963D0-F46B-9549-9289-48821D8E1754}"/>
                  </a:ext>
                </a:extLst>
              </p14:cNvPr>
              <p14:cNvContentPartPr/>
              <p14:nvPr/>
            </p14:nvContentPartPr>
            <p14:xfrm>
              <a:off x="10415718" y="6585981"/>
              <a:ext cx="54720" cy="115920"/>
            </p14:xfrm>
          </p:contentPart>
        </mc:Choice>
        <mc:Fallback xmlns="">
          <p:pic>
            <p:nvPicPr>
              <p:cNvPr id="322" name="墨迹 321">
                <a:extLst>
                  <a:ext uri="{FF2B5EF4-FFF2-40B4-BE49-F238E27FC236}">
                    <a16:creationId xmlns:a16="http://schemas.microsoft.com/office/drawing/2014/main" id="{238963D0-F46B-9549-9289-48821D8E1754}"/>
                  </a:ext>
                </a:extLst>
              </p:cNvPr>
              <p:cNvPicPr/>
              <p:nvPr/>
            </p:nvPicPr>
            <p:blipFill>
              <a:blip r:embed="rId17"/>
              <a:stretch>
                <a:fillRect/>
              </a:stretch>
            </p:blipFill>
            <p:spPr>
              <a:xfrm>
                <a:off x="10400238" y="6570861"/>
                <a:ext cx="853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3" name="墨迹 322">
                <a:extLst>
                  <a:ext uri="{FF2B5EF4-FFF2-40B4-BE49-F238E27FC236}">
                    <a16:creationId xmlns:a16="http://schemas.microsoft.com/office/drawing/2014/main" id="{9074939E-C8F4-F94A-A6AA-6C583E1DBA0F}"/>
                  </a:ext>
                </a:extLst>
              </p14:cNvPr>
              <p14:cNvContentPartPr/>
              <p14:nvPr/>
            </p14:nvContentPartPr>
            <p14:xfrm>
              <a:off x="10597518" y="6385461"/>
              <a:ext cx="192240" cy="374760"/>
            </p14:xfrm>
          </p:contentPart>
        </mc:Choice>
        <mc:Fallback xmlns="">
          <p:pic>
            <p:nvPicPr>
              <p:cNvPr id="323" name="墨迹 322">
                <a:extLst>
                  <a:ext uri="{FF2B5EF4-FFF2-40B4-BE49-F238E27FC236}">
                    <a16:creationId xmlns:a16="http://schemas.microsoft.com/office/drawing/2014/main" id="{9074939E-C8F4-F94A-A6AA-6C583E1DBA0F}"/>
                  </a:ext>
                </a:extLst>
              </p:cNvPr>
              <p:cNvPicPr/>
              <p:nvPr/>
            </p:nvPicPr>
            <p:blipFill>
              <a:blip r:embed="rId19"/>
              <a:stretch>
                <a:fillRect/>
              </a:stretch>
            </p:blipFill>
            <p:spPr>
              <a:xfrm>
                <a:off x="10582398" y="6370341"/>
                <a:ext cx="22248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4" name="墨迹 323">
                <a:extLst>
                  <a:ext uri="{FF2B5EF4-FFF2-40B4-BE49-F238E27FC236}">
                    <a16:creationId xmlns:a16="http://schemas.microsoft.com/office/drawing/2014/main" id="{7B0ECC1E-7B80-B74E-AF90-24367E891759}"/>
                  </a:ext>
                </a:extLst>
              </p14:cNvPr>
              <p14:cNvContentPartPr/>
              <p14:nvPr/>
            </p14:nvContentPartPr>
            <p14:xfrm>
              <a:off x="10954638" y="6402381"/>
              <a:ext cx="160920" cy="222480"/>
            </p14:xfrm>
          </p:contentPart>
        </mc:Choice>
        <mc:Fallback xmlns="">
          <p:pic>
            <p:nvPicPr>
              <p:cNvPr id="324" name="墨迹 323">
                <a:extLst>
                  <a:ext uri="{FF2B5EF4-FFF2-40B4-BE49-F238E27FC236}">
                    <a16:creationId xmlns:a16="http://schemas.microsoft.com/office/drawing/2014/main" id="{7B0ECC1E-7B80-B74E-AF90-24367E891759}"/>
                  </a:ext>
                </a:extLst>
              </p:cNvPr>
              <p:cNvPicPr/>
              <p:nvPr/>
            </p:nvPicPr>
            <p:blipFill>
              <a:blip r:embed="rId21"/>
              <a:stretch>
                <a:fillRect/>
              </a:stretch>
            </p:blipFill>
            <p:spPr>
              <a:xfrm>
                <a:off x="10939158" y="6387261"/>
                <a:ext cx="1915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5" name="墨迹 324">
                <a:extLst>
                  <a:ext uri="{FF2B5EF4-FFF2-40B4-BE49-F238E27FC236}">
                    <a16:creationId xmlns:a16="http://schemas.microsoft.com/office/drawing/2014/main" id="{380D980B-FA73-7449-AE3B-6CB847BFF40E}"/>
                  </a:ext>
                </a:extLst>
              </p14:cNvPr>
              <p14:cNvContentPartPr/>
              <p14:nvPr/>
            </p14:nvContentPartPr>
            <p14:xfrm>
              <a:off x="10873638" y="6464301"/>
              <a:ext cx="196560" cy="199440"/>
            </p14:xfrm>
          </p:contentPart>
        </mc:Choice>
        <mc:Fallback xmlns="">
          <p:pic>
            <p:nvPicPr>
              <p:cNvPr id="325" name="墨迹 324">
                <a:extLst>
                  <a:ext uri="{FF2B5EF4-FFF2-40B4-BE49-F238E27FC236}">
                    <a16:creationId xmlns:a16="http://schemas.microsoft.com/office/drawing/2014/main" id="{380D980B-FA73-7449-AE3B-6CB847BFF40E}"/>
                  </a:ext>
                </a:extLst>
              </p:cNvPr>
              <p:cNvPicPr/>
              <p:nvPr/>
            </p:nvPicPr>
            <p:blipFill>
              <a:blip r:embed="rId23"/>
              <a:stretch>
                <a:fillRect/>
              </a:stretch>
            </p:blipFill>
            <p:spPr>
              <a:xfrm>
                <a:off x="10858518" y="6449181"/>
                <a:ext cx="2271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6" name="墨迹 325">
                <a:extLst>
                  <a:ext uri="{FF2B5EF4-FFF2-40B4-BE49-F238E27FC236}">
                    <a16:creationId xmlns:a16="http://schemas.microsoft.com/office/drawing/2014/main" id="{D4810309-71CE-3E4A-B343-17D09AECCA19}"/>
                  </a:ext>
                </a:extLst>
              </p14:cNvPr>
              <p14:cNvContentPartPr/>
              <p14:nvPr/>
            </p14:nvContentPartPr>
            <p14:xfrm>
              <a:off x="11258838" y="6238941"/>
              <a:ext cx="448200" cy="293400"/>
            </p14:xfrm>
          </p:contentPart>
        </mc:Choice>
        <mc:Fallback xmlns="">
          <p:pic>
            <p:nvPicPr>
              <p:cNvPr id="326" name="墨迹 325">
                <a:extLst>
                  <a:ext uri="{FF2B5EF4-FFF2-40B4-BE49-F238E27FC236}">
                    <a16:creationId xmlns:a16="http://schemas.microsoft.com/office/drawing/2014/main" id="{D4810309-71CE-3E4A-B343-17D09AECCA19}"/>
                  </a:ext>
                </a:extLst>
              </p:cNvPr>
              <p:cNvPicPr/>
              <p:nvPr/>
            </p:nvPicPr>
            <p:blipFill>
              <a:blip r:embed="rId25"/>
              <a:stretch>
                <a:fillRect/>
              </a:stretch>
            </p:blipFill>
            <p:spPr>
              <a:xfrm>
                <a:off x="11243358" y="6223821"/>
                <a:ext cx="4788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7" name="墨迹 326">
                <a:extLst>
                  <a:ext uri="{FF2B5EF4-FFF2-40B4-BE49-F238E27FC236}">
                    <a16:creationId xmlns:a16="http://schemas.microsoft.com/office/drawing/2014/main" id="{297AE1BC-B7F5-FB43-B6CB-7C6C8193DE60}"/>
                  </a:ext>
                </a:extLst>
              </p14:cNvPr>
              <p14:cNvContentPartPr/>
              <p14:nvPr/>
            </p14:nvContentPartPr>
            <p14:xfrm>
              <a:off x="11812158" y="6468981"/>
              <a:ext cx="4680" cy="1800"/>
            </p14:xfrm>
          </p:contentPart>
        </mc:Choice>
        <mc:Fallback xmlns="">
          <p:pic>
            <p:nvPicPr>
              <p:cNvPr id="327" name="墨迹 326">
                <a:extLst>
                  <a:ext uri="{FF2B5EF4-FFF2-40B4-BE49-F238E27FC236}">
                    <a16:creationId xmlns:a16="http://schemas.microsoft.com/office/drawing/2014/main" id="{297AE1BC-B7F5-FB43-B6CB-7C6C8193DE60}"/>
                  </a:ext>
                </a:extLst>
              </p:cNvPr>
              <p:cNvPicPr/>
              <p:nvPr/>
            </p:nvPicPr>
            <p:blipFill>
              <a:blip r:embed="rId27"/>
              <a:stretch>
                <a:fillRect/>
              </a:stretch>
            </p:blipFill>
            <p:spPr>
              <a:xfrm>
                <a:off x="11797038" y="6453501"/>
                <a:ext cx="349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8" name="墨迹 327">
                <a:extLst>
                  <a:ext uri="{FF2B5EF4-FFF2-40B4-BE49-F238E27FC236}">
                    <a16:creationId xmlns:a16="http://schemas.microsoft.com/office/drawing/2014/main" id="{911BFC7E-A55F-3C4C-B200-E291FD296E99}"/>
                  </a:ext>
                </a:extLst>
              </p14:cNvPr>
              <p14:cNvContentPartPr/>
              <p14:nvPr/>
            </p14:nvContentPartPr>
            <p14:xfrm>
              <a:off x="10598238" y="6954621"/>
              <a:ext cx="297720" cy="111960"/>
            </p14:xfrm>
          </p:contentPart>
        </mc:Choice>
        <mc:Fallback xmlns="">
          <p:pic>
            <p:nvPicPr>
              <p:cNvPr id="328" name="墨迹 327">
                <a:extLst>
                  <a:ext uri="{FF2B5EF4-FFF2-40B4-BE49-F238E27FC236}">
                    <a16:creationId xmlns:a16="http://schemas.microsoft.com/office/drawing/2014/main" id="{911BFC7E-A55F-3C4C-B200-E291FD296E99}"/>
                  </a:ext>
                </a:extLst>
              </p:cNvPr>
              <p:cNvPicPr/>
              <p:nvPr/>
            </p:nvPicPr>
            <p:blipFill>
              <a:blip r:embed="rId29"/>
              <a:stretch>
                <a:fillRect/>
              </a:stretch>
            </p:blipFill>
            <p:spPr>
              <a:xfrm>
                <a:off x="10583118" y="6939501"/>
                <a:ext cx="3283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9" name="墨迹 328">
                <a:extLst>
                  <a:ext uri="{FF2B5EF4-FFF2-40B4-BE49-F238E27FC236}">
                    <a16:creationId xmlns:a16="http://schemas.microsoft.com/office/drawing/2014/main" id="{F923DF8D-3E7F-4F43-8700-AAB5BFC612AB}"/>
                  </a:ext>
                </a:extLst>
              </p14:cNvPr>
              <p14:cNvContentPartPr/>
              <p14:nvPr/>
            </p14:nvContentPartPr>
            <p14:xfrm>
              <a:off x="11127078" y="6626661"/>
              <a:ext cx="138960" cy="409320"/>
            </p14:xfrm>
          </p:contentPart>
        </mc:Choice>
        <mc:Fallback xmlns="">
          <p:pic>
            <p:nvPicPr>
              <p:cNvPr id="329" name="墨迹 328">
                <a:extLst>
                  <a:ext uri="{FF2B5EF4-FFF2-40B4-BE49-F238E27FC236}">
                    <a16:creationId xmlns:a16="http://schemas.microsoft.com/office/drawing/2014/main" id="{F923DF8D-3E7F-4F43-8700-AAB5BFC612AB}"/>
                  </a:ext>
                </a:extLst>
              </p:cNvPr>
              <p:cNvPicPr/>
              <p:nvPr/>
            </p:nvPicPr>
            <p:blipFill>
              <a:blip r:embed="rId31"/>
              <a:stretch>
                <a:fillRect/>
              </a:stretch>
            </p:blipFill>
            <p:spPr>
              <a:xfrm>
                <a:off x="11111598" y="6611181"/>
                <a:ext cx="16956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0" name="墨迹 329">
                <a:extLst>
                  <a:ext uri="{FF2B5EF4-FFF2-40B4-BE49-F238E27FC236}">
                    <a16:creationId xmlns:a16="http://schemas.microsoft.com/office/drawing/2014/main" id="{170DE333-3845-9F42-B06D-3A4F55D32FBD}"/>
                  </a:ext>
                </a:extLst>
              </p14:cNvPr>
              <p14:cNvContentPartPr/>
              <p14:nvPr/>
            </p14:nvContentPartPr>
            <p14:xfrm>
              <a:off x="10478358" y="6813141"/>
              <a:ext cx="237600" cy="297720"/>
            </p14:xfrm>
          </p:contentPart>
        </mc:Choice>
        <mc:Fallback xmlns="">
          <p:pic>
            <p:nvPicPr>
              <p:cNvPr id="330" name="墨迹 329">
                <a:extLst>
                  <a:ext uri="{FF2B5EF4-FFF2-40B4-BE49-F238E27FC236}">
                    <a16:creationId xmlns:a16="http://schemas.microsoft.com/office/drawing/2014/main" id="{170DE333-3845-9F42-B06D-3A4F55D32FBD}"/>
                  </a:ext>
                </a:extLst>
              </p:cNvPr>
              <p:cNvPicPr/>
              <p:nvPr/>
            </p:nvPicPr>
            <p:blipFill>
              <a:blip r:embed="rId33"/>
              <a:stretch>
                <a:fillRect/>
              </a:stretch>
            </p:blipFill>
            <p:spPr>
              <a:xfrm>
                <a:off x="10463238" y="6798021"/>
                <a:ext cx="2678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1" name="墨迹 330">
                <a:extLst>
                  <a:ext uri="{FF2B5EF4-FFF2-40B4-BE49-F238E27FC236}">
                    <a16:creationId xmlns:a16="http://schemas.microsoft.com/office/drawing/2014/main" id="{51B11106-1A1C-7C49-A38F-2251FDB272D2}"/>
                  </a:ext>
                </a:extLst>
              </p14:cNvPr>
              <p14:cNvContentPartPr/>
              <p14:nvPr/>
            </p14:nvContentPartPr>
            <p14:xfrm>
              <a:off x="10790478" y="6609741"/>
              <a:ext cx="858960" cy="374400"/>
            </p14:xfrm>
          </p:contentPart>
        </mc:Choice>
        <mc:Fallback xmlns="">
          <p:pic>
            <p:nvPicPr>
              <p:cNvPr id="331" name="墨迹 330">
                <a:extLst>
                  <a:ext uri="{FF2B5EF4-FFF2-40B4-BE49-F238E27FC236}">
                    <a16:creationId xmlns:a16="http://schemas.microsoft.com/office/drawing/2014/main" id="{51B11106-1A1C-7C49-A38F-2251FDB272D2}"/>
                  </a:ext>
                </a:extLst>
              </p:cNvPr>
              <p:cNvPicPr/>
              <p:nvPr/>
            </p:nvPicPr>
            <p:blipFill>
              <a:blip r:embed="rId35"/>
              <a:stretch>
                <a:fillRect/>
              </a:stretch>
            </p:blipFill>
            <p:spPr>
              <a:xfrm>
                <a:off x="10774998" y="6594261"/>
                <a:ext cx="88920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2" name="墨迹 331">
                <a:extLst>
                  <a:ext uri="{FF2B5EF4-FFF2-40B4-BE49-F238E27FC236}">
                    <a16:creationId xmlns:a16="http://schemas.microsoft.com/office/drawing/2014/main" id="{583666C2-A78C-A642-A42F-798B46EEFF8B}"/>
                  </a:ext>
                </a:extLst>
              </p14:cNvPr>
              <p14:cNvContentPartPr/>
              <p14:nvPr/>
            </p14:nvContentPartPr>
            <p14:xfrm>
              <a:off x="10794798" y="6924021"/>
              <a:ext cx="1100160" cy="232920"/>
            </p14:xfrm>
          </p:contentPart>
        </mc:Choice>
        <mc:Fallback xmlns="">
          <p:pic>
            <p:nvPicPr>
              <p:cNvPr id="332" name="墨迹 331">
                <a:extLst>
                  <a:ext uri="{FF2B5EF4-FFF2-40B4-BE49-F238E27FC236}">
                    <a16:creationId xmlns:a16="http://schemas.microsoft.com/office/drawing/2014/main" id="{583666C2-A78C-A642-A42F-798B46EEFF8B}"/>
                  </a:ext>
                </a:extLst>
              </p:cNvPr>
              <p:cNvPicPr/>
              <p:nvPr/>
            </p:nvPicPr>
            <p:blipFill>
              <a:blip r:embed="rId37"/>
              <a:stretch>
                <a:fillRect/>
              </a:stretch>
            </p:blipFill>
            <p:spPr>
              <a:xfrm>
                <a:off x="10779318" y="6908901"/>
                <a:ext cx="11307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3" name="墨迹 332">
                <a:extLst>
                  <a:ext uri="{FF2B5EF4-FFF2-40B4-BE49-F238E27FC236}">
                    <a16:creationId xmlns:a16="http://schemas.microsoft.com/office/drawing/2014/main" id="{BEC4866C-87C3-4345-9CFA-BED2FE7B2B66}"/>
                  </a:ext>
                </a:extLst>
              </p14:cNvPr>
              <p14:cNvContentPartPr/>
              <p14:nvPr/>
            </p14:nvContentPartPr>
            <p14:xfrm>
              <a:off x="12181878" y="6797661"/>
              <a:ext cx="360" cy="360"/>
            </p14:xfrm>
          </p:contentPart>
        </mc:Choice>
        <mc:Fallback xmlns="">
          <p:pic>
            <p:nvPicPr>
              <p:cNvPr id="333" name="墨迹 332">
                <a:extLst>
                  <a:ext uri="{FF2B5EF4-FFF2-40B4-BE49-F238E27FC236}">
                    <a16:creationId xmlns:a16="http://schemas.microsoft.com/office/drawing/2014/main" id="{BEC4866C-87C3-4345-9CFA-BED2FE7B2B66}"/>
                  </a:ext>
                </a:extLst>
              </p:cNvPr>
              <p:cNvPicPr/>
              <p:nvPr/>
            </p:nvPicPr>
            <p:blipFill>
              <a:blip r:embed="rId27"/>
              <a:stretch>
                <a:fillRect/>
              </a:stretch>
            </p:blipFill>
            <p:spPr>
              <a:xfrm>
                <a:off x="12166758" y="6782541"/>
                <a:ext cx="30960" cy="30960"/>
              </a:xfrm>
              <a:prstGeom prst="rect">
                <a:avLst/>
              </a:prstGeom>
            </p:spPr>
          </p:pic>
        </mc:Fallback>
      </mc:AlternateContent>
      <p:grpSp>
        <p:nvGrpSpPr>
          <p:cNvPr id="342" name="组合 341">
            <a:extLst>
              <a:ext uri="{FF2B5EF4-FFF2-40B4-BE49-F238E27FC236}">
                <a16:creationId xmlns:a16="http://schemas.microsoft.com/office/drawing/2014/main" id="{46AEB618-8795-FC49-A890-B475846414BD}"/>
              </a:ext>
            </a:extLst>
          </p:cNvPr>
          <p:cNvGrpSpPr/>
          <p:nvPr/>
        </p:nvGrpSpPr>
        <p:grpSpPr>
          <a:xfrm>
            <a:off x="2755638" y="-115419"/>
            <a:ext cx="9862200" cy="6297120"/>
            <a:chOff x="2755638" y="-115419"/>
            <a:chExt cx="9862200" cy="6297120"/>
          </a:xfrm>
        </p:grpSpPr>
        <mc:AlternateContent xmlns:mc="http://schemas.openxmlformats.org/markup-compatibility/2006" xmlns:p14="http://schemas.microsoft.com/office/powerpoint/2010/main">
          <mc:Choice Requires="p14">
            <p:contentPart p14:bwMode="auto" r:id="rId39">
              <p14:nvContentPartPr>
                <p14:cNvPr id="31" name="墨迹 30">
                  <a:extLst>
                    <a:ext uri="{FF2B5EF4-FFF2-40B4-BE49-F238E27FC236}">
                      <a16:creationId xmlns:a16="http://schemas.microsoft.com/office/drawing/2014/main" id="{77D70BAF-9437-E147-B4AB-2C829996E5BA}"/>
                    </a:ext>
                  </a:extLst>
                </p14:cNvPr>
                <p14:cNvContentPartPr/>
                <p14:nvPr/>
              </p14:nvContentPartPr>
              <p14:xfrm>
                <a:off x="7664958" y="274821"/>
                <a:ext cx="502560" cy="255240"/>
              </p14:xfrm>
            </p:contentPart>
          </mc:Choice>
          <mc:Fallback xmlns="">
            <p:pic>
              <p:nvPicPr>
                <p:cNvPr id="31" name="墨迹 30">
                  <a:extLst>
                    <a:ext uri="{FF2B5EF4-FFF2-40B4-BE49-F238E27FC236}">
                      <a16:creationId xmlns:a16="http://schemas.microsoft.com/office/drawing/2014/main" id="{77D70BAF-9437-E147-B4AB-2C829996E5BA}"/>
                    </a:ext>
                  </a:extLst>
                </p:cNvPr>
                <p:cNvPicPr/>
                <p:nvPr/>
              </p:nvPicPr>
              <p:blipFill>
                <a:blip r:embed="rId40"/>
                <a:stretch>
                  <a:fillRect/>
                </a:stretch>
              </p:blipFill>
              <p:spPr>
                <a:xfrm>
                  <a:off x="7649838" y="259701"/>
                  <a:ext cx="5328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墨迹 31">
                  <a:extLst>
                    <a:ext uri="{FF2B5EF4-FFF2-40B4-BE49-F238E27FC236}">
                      <a16:creationId xmlns:a16="http://schemas.microsoft.com/office/drawing/2014/main" id="{FF23014E-BABE-9945-8505-4AEF6629935B}"/>
                    </a:ext>
                  </a:extLst>
                </p14:cNvPr>
                <p14:cNvContentPartPr/>
                <p14:nvPr/>
              </p14:nvContentPartPr>
              <p14:xfrm>
                <a:off x="8376318" y="510981"/>
                <a:ext cx="360" cy="360"/>
              </p14:xfrm>
            </p:contentPart>
          </mc:Choice>
          <mc:Fallback xmlns="">
            <p:pic>
              <p:nvPicPr>
                <p:cNvPr id="32" name="墨迹 31">
                  <a:extLst>
                    <a:ext uri="{FF2B5EF4-FFF2-40B4-BE49-F238E27FC236}">
                      <a16:creationId xmlns:a16="http://schemas.microsoft.com/office/drawing/2014/main" id="{FF23014E-BABE-9945-8505-4AEF6629935B}"/>
                    </a:ext>
                  </a:extLst>
                </p:cNvPr>
                <p:cNvPicPr/>
                <p:nvPr/>
              </p:nvPicPr>
              <p:blipFill>
                <a:blip r:embed="rId27"/>
                <a:stretch>
                  <a:fillRect/>
                </a:stretch>
              </p:blipFill>
              <p:spPr>
                <a:xfrm>
                  <a:off x="8361198" y="495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 name="墨迹 15">
                  <a:extLst>
                    <a:ext uri="{FF2B5EF4-FFF2-40B4-BE49-F238E27FC236}">
                      <a16:creationId xmlns:a16="http://schemas.microsoft.com/office/drawing/2014/main" id="{144126D6-691A-D14D-B6E4-A8939C1D4443}"/>
                    </a:ext>
                  </a:extLst>
                </p14:cNvPr>
                <p14:cNvContentPartPr/>
                <p14:nvPr/>
              </p14:nvContentPartPr>
              <p14:xfrm>
                <a:off x="5093838" y="189861"/>
                <a:ext cx="37800" cy="743040"/>
              </p14:xfrm>
            </p:contentPart>
          </mc:Choice>
          <mc:Fallback xmlns="">
            <p:pic>
              <p:nvPicPr>
                <p:cNvPr id="16" name="墨迹 15">
                  <a:extLst>
                    <a:ext uri="{FF2B5EF4-FFF2-40B4-BE49-F238E27FC236}">
                      <a16:creationId xmlns:a16="http://schemas.microsoft.com/office/drawing/2014/main" id="{144126D6-691A-D14D-B6E4-A8939C1D4443}"/>
                    </a:ext>
                  </a:extLst>
                </p:cNvPr>
                <p:cNvPicPr/>
                <p:nvPr/>
              </p:nvPicPr>
              <p:blipFill>
                <a:blip r:embed="rId43"/>
                <a:stretch>
                  <a:fillRect/>
                </a:stretch>
              </p:blipFill>
              <p:spPr>
                <a:xfrm>
                  <a:off x="5078718" y="174741"/>
                  <a:ext cx="68400" cy="773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7" name="墨迹 16">
                  <a:extLst>
                    <a:ext uri="{FF2B5EF4-FFF2-40B4-BE49-F238E27FC236}">
                      <a16:creationId xmlns:a16="http://schemas.microsoft.com/office/drawing/2014/main" id="{935A6F1B-E0F9-B241-83A0-5A2AF6A4C66C}"/>
                    </a:ext>
                  </a:extLst>
                </p14:cNvPr>
                <p14:cNvContentPartPr/>
                <p14:nvPr/>
              </p14:nvContentPartPr>
              <p14:xfrm>
                <a:off x="4993398" y="535461"/>
                <a:ext cx="257040" cy="20160"/>
              </p14:xfrm>
            </p:contentPart>
          </mc:Choice>
          <mc:Fallback xmlns="">
            <p:pic>
              <p:nvPicPr>
                <p:cNvPr id="17" name="墨迹 16">
                  <a:extLst>
                    <a:ext uri="{FF2B5EF4-FFF2-40B4-BE49-F238E27FC236}">
                      <a16:creationId xmlns:a16="http://schemas.microsoft.com/office/drawing/2014/main" id="{935A6F1B-E0F9-B241-83A0-5A2AF6A4C66C}"/>
                    </a:ext>
                  </a:extLst>
                </p:cNvPr>
                <p:cNvPicPr/>
                <p:nvPr/>
              </p:nvPicPr>
              <p:blipFill>
                <a:blip r:embed="rId45"/>
                <a:stretch>
                  <a:fillRect/>
                </a:stretch>
              </p:blipFill>
              <p:spPr>
                <a:xfrm>
                  <a:off x="4978278" y="520341"/>
                  <a:ext cx="2876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 name="墨迹 17">
                  <a:extLst>
                    <a:ext uri="{FF2B5EF4-FFF2-40B4-BE49-F238E27FC236}">
                      <a16:creationId xmlns:a16="http://schemas.microsoft.com/office/drawing/2014/main" id="{95FFC77F-D986-9A4A-BACF-B0BC63B84EB1}"/>
                    </a:ext>
                  </a:extLst>
                </p14:cNvPr>
                <p14:cNvContentPartPr/>
                <p14:nvPr/>
              </p14:nvContentPartPr>
              <p14:xfrm>
                <a:off x="5239998" y="513501"/>
                <a:ext cx="192960" cy="213840"/>
              </p14:xfrm>
            </p:contentPart>
          </mc:Choice>
          <mc:Fallback xmlns="">
            <p:pic>
              <p:nvPicPr>
                <p:cNvPr id="18" name="墨迹 17">
                  <a:extLst>
                    <a:ext uri="{FF2B5EF4-FFF2-40B4-BE49-F238E27FC236}">
                      <a16:creationId xmlns:a16="http://schemas.microsoft.com/office/drawing/2014/main" id="{95FFC77F-D986-9A4A-BACF-B0BC63B84EB1}"/>
                    </a:ext>
                  </a:extLst>
                </p:cNvPr>
                <p:cNvPicPr/>
                <p:nvPr/>
              </p:nvPicPr>
              <p:blipFill>
                <a:blip r:embed="rId47"/>
                <a:stretch>
                  <a:fillRect/>
                </a:stretch>
              </p:blipFill>
              <p:spPr>
                <a:xfrm>
                  <a:off x="5224878" y="498381"/>
                  <a:ext cx="223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 name="墨迹 18">
                  <a:extLst>
                    <a:ext uri="{FF2B5EF4-FFF2-40B4-BE49-F238E27FC236}">
                      <a16:creationId xmlns:a16="http://schemas.microsoft.com/office/drawing/2014/main" id="{22100656-4CE8-B243-90AA-F11482D966B9}"/>
                    </a:ext>
                  </a:extLst>
                </p14:cNvPr>
                <p14:cNvContentPartPr/>
                <p14:nvPr/>
              </p14:nvContentPartPr>
              <p14:xfrm>
                <a:off x="5481558" y="261141"/>
                <a:ext cx="91440" cy="408600"/>
              </p14:xfrm>
            </p:contentPart>
          </mc:Choice>
          <mc:Fallback xmlns="">
            <p:pic>
              <p:nvPicPr>
                <p:cNvPr id="19" name="墨迹 18">
                  <a:extLst>
                    <a:ext uri="{FF2B5EF4-FFF2-40B4-BE49-F238E27FC236}">
                      <a16:creationId xmlns:a16="http://schemas.microsoft.com/office/drawing/2014/main" id="{22100656-4CE8-B243-90AA-F11482D966B9}"/>
                    </a:ext>
                  </a:extLst>
                </p:cNvPr>
                <p:cNvPicPr/>
                <p:nvPr/>
              </p:nvPicPr>
              <p:blipFill>
                <a:blip r:embed="rId49"/>
                <a:stretch>
                  <a:fillRect/>
                </a:stretch>
              </p:blipFill>
              <p:spPr>
                <a:xfrm>
                  <a:off x="5466078" y="245661"/>
                  <a:ext cx="12168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 name="墨迹 19">
                  <a:extLst>
                    <a:ext uri="{FF2B5EF4-FFF2-40B4-BE49-F238E27FC236}">
                      <a16:creationId xmlns:a16="http://schemas.microsoft.com/office/drawing/2014/main" id="{285B753C-2753-7F45-8B3A-11F4A9E7B2D8}"/>
                    </a:ext>
                  </a:extLst>
                </p14:cNvPr>
                <p14:cNvContentPartPr/>
                <p14:nvPr/>
              </p14:nvContentPartPr>
              <p14:xfrm>
                <a:off x="5538438" y="414861"/>
                <a:ext cx="232560" cy="24120"/>
              </p14:xfrm>
            </p:contentPart>
          </mc:Choice>
          <mc:Fallback xmlns="">
            <p:pic>
              <p:nvPicPr>
                <p:cNvPr id="20" name="墨迹 19">
                  <a:extLst>
                    <a:ext uri="{FF2B5EF4-FFF2-40B4-BE49-F238E27FC236}">
                      <a16:creationId xmlns:a16="http://schemas.microsoft.com/office/drawing/2014/main" id="{285B753C-2753-7F45-8B3A-11F4A9E7B2D8}"/>
                    </a:ext>
                  </a:extLst>
                </p:cNvPr>
                <p:cNvPicPr/>
                <p:nvPr/>
              </p:nvPicPr>
              <p:blipFill>
                <a:blip r:embed="rId51"/>
                <a:stretch>
                  <a:fillRect/>
                </a:stretch>
              </p:blipFill>
              <p:spPr>
                <a:xfrm>
                  <a:off x="5522958" y="399381"/>
                  <a:ext cx="2628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 name="墨迹 20">
                  <a:extLst>
                    <a:ext uri="{FF2B5EF4-FFF2-40B4-BE49-F238E27FC236}">
                      <a16:creationId xmlns:a16="http://schemas.microsoft.com/office/drawing/2014/main" id="{F298CAFB-E9BB-7A4F-8A0B-9C4AF20E2620}"/>
                    </a:ext>
                  </a:extLst>
                </p14:cNvPr>
                <p14:cNvContentPartPr/>
                <p14:nvPr/>
              </p14:nvContentPartPr>
              <p14:xfrm>
                <a:off x="5691438" y="431781"/>
                <a:ext cx="27360" cy="217440"/>
              </p14:xfrm>
            </p:contentPart>
          </mc:Choice>
          <mc:Fallback xmlns="">
            <p:pic>
              <p:nvPicPr>
                <p:cNvPr id="21" name="墨迹 20">
                  <a:extLst>
                    <a:ext uri="{FF2B5EF4-FFF2-40B4-BE49-F238E27FC236}">
                      <a16:creationId xmlns:a16="http://schemas.microsoft.com/office/drawing/2014/main" id="{F298CAFB-E9BB-7A4F-8A0B-9C4AF20E2620}"/>
                    </a:ext>
                  </a:extLst>
                </p:cNvPr>
                <p:cNvPicPr/>
                <p:nvPr/>
              </p:nvPicPr>
              <p:blipFill>
                <a:blip r:embed="rId53"/>
                <a:stretch>
                  <a:fillRect/>
                </a:stretch>
              </p:blipFill>
              <p:spPr>
                <a:xfrm>
                  <a:off x="5675958" y="416301"/>
                  <a:ext cx="57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 name="墨迹 21">
                  <a:extLst>
                    <a:ext uri="{FF2B5EF4-FFF2-40B4-BE49-F238E27FC236}">
                      <a16:creationId xmlns:a16="http://schemas.microsoft.com/office/drawing/2014/main" id="{7737B960-A0E0-1B41-9A1F-39AA4D28D72B}"/>
                    </a:ext>
                  </a:extLst>
                </p14:cNvPr>
                <p14:cNvContentPartPr/>
                <p14:nvPr/>
              </p14:nvContentPartPr>
              <p14:xfrm>
                <a:off x="5826438" y="215781"/>
                <a:ext cx="107280" cy="506160"/>
              </p14:xfrm>
            </p:contentPart>
          </mc:Choice>
          <mc:Fallback xmlns="">
            <p:pic>
              <p:nvPicPr>
                <p:cNvPr id="22" name="墨迹 21">
                  <a:extLst>
                    <a:ext uri="{FF2B5EF4-FFF2-40B4-BE49-F238E27FC236}">
                      <a16:creationId xmlns:a16="http://schemas.microsoft.com/office/drawing/2014/main" id="{7737B960-A0E0-1B41-9A1F-39AA4D28D72B}"/>
                    </a:ext>
                  </a:extLst>
                </p:cNvPr>
                <p:cNvPicPr/>
                <p:nvPr/>
              </p:nvPicPr>
              <p:blipFill>
                <a:blip r:embed="rId55"/>
                <a:stretch>
                  <a:fillRect/>
                </a:stretch>
              </p:blipFill>
              <p:spPr>
                <a:xfrm>
                  <a:off x="5811318" y="200661"/>
                  <a:ext cx="13788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3" name="墨迹 22">
                  <a:extLst>
                    <a:ext uri="{FF2B5EF4-FFF2-40B4-BE49-F238E27FC236}">
                      <a16:creationId xmlns:a16="http://schemas.microsoft.com/office/drawing/2014/main" id="{B0F18556-06B1-9F4D-9E87-E5361CA1F53D}"/>
                    </a:ext>
                  </a:extLst>
                </p14:cNvPr>
                <p14:cNvContentPartPr/>
                <p14:nvPr/>
              </p14:nvContentPartPr>
              <p14:xfrm>
                <a:off x="6085638" y="385341"/>
                <a:ext cx="137160" cy="30600"/>
              </p14:xfrm>
            </p:contentPart>
          </mc:Choice>
          <mc:Fallback xmlns="">
            <p:pic>
              <p:nvPicPr>
                <p:cNvPr id="23" name="墨迹 22">
                  <a:extLst>
                    <a:ext uri="{FF2B5EF4-FFF2-40B4-BE49-F238E27FC236}">
                      <a16:creationId xmlns:a16="http://schemas.microsoft.com/office/drawing/2014/main" id="{B0F18556-06B1-9F4D-9E87-E5361CA1F53D}"/>
                    </a:ext>
                  </a:extLst>
                </p:cNvPr>
                <p:cNvPicPr/>
                <p:nvPr/>
              </p:nvPicPr>
              <p:blipFill>
                <a:blip r:embed="rId57"/>
                <a:stretch>
                  <a:fillRect/>
                </a:stretch>
              </p:blipFill>
              <p:spPr>
                <a:xfrm>
                  <a:off x="6070518" y="369861"/>
                  <a:ext cx="1677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4" name="墨迹 23">
                  <a:extLst>
                    <a:ext uri="{FF2B5EF4-FFF2-40B4-BE49-F238E27FC236}">
                      <a16:creationId xmlns:a16="http://schemas.microsoft.com/office/drawing/2014/main" id="{1F8E0C6C-8FAC-A24B-BBC6-FF3B7A4BDDFD}"/>
                    </a:ext>
                  </a:extLst>
                </p14:cNvPr>
                <p14:cNvContentPartPr/>
                <p14:nvPr/>
              </p14:nvContentPartPr>
              <p14:xfrm>
                <a:off x="6079878" y="474621"/>
                <a:ext cx="106560" cy="47880"/>
              </p14:xfrm>
            </p:contentPart>
          </mc:Choice>
          <mc:Fallback xmlns="">
            <p:pic>
              <p:nvPicPr>
                <p:cNvPr id="24" name="墨迹 23">
                  <a:extLst>
                    <a:ext uri="{FF2B5EF4-FFF2-40B4-BE49-F238E27FC236}">
                      <a16:creationId xmlns:a16="http://schemas.microsoft.com/office/drawing/2014/main" id="{1F8E0C6C-8FAC-A24B-BBC6-FF3B7A4BDDFD}"/>
                    </a:ext>
                  </a:extLst>
                </p:cNvPr>
                <p:cNvPicPr/>
                <p:nvPr/>
              </p:nvPicPr>
              <p:blipFill>
                <a:blip r:embed="rId59"/>
                <a:stretch>
                  <a:fillRect/>
                </a:stretch>
              </p:blipFill>
              <p:spPr>
                <a:xfrm>
                  <a:off x="6064398" y="459141"/>
                  <a:ext cx="1371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5" name="墨迹 24">
                  <a:extLst>
                    <a:ext uri="{FF2B5EF4-FFF2-40B4-BE49-F238E27FC236}">
                      <a16:creationId xmlns:a16="http://schemas.microsoft.com/office/drawing/2014/main" id="{D6C51F4E-51C4-BB44-BCE1-CE5339930CD2}"/>
                    </a:ext>
                  </a:extLst>
                </p14:cNvPr>
                <p14:cNvContentPartPr/>
                <p14:nvPr/>
              </p14:nvContentPartPr>
              <p14:xfrm>
                <a:off x="6267798" y="346101"/>
                <a:ext cx="120240" cy="266400"/>
              </p14:xfrm>
            </p:contentPart>
          </mc:Choice>
          <mc:Fallback xmlns="">
            <p:pic>
              <p:nvPicPr>
                <p:cNvPr id="25" name="墨迹 24">
                  <a:extLst>
                    <a:ext uri="{FF2B5EF4-FFF2-40B4-BE49-F238E27FC236}">
                      <a16:creationId xmlns:a16="http://schemas.microsoft.com/office/drawing/2014/main" id="{D6C51F4E-51C4-BB44-BCE1-CE5339930CD2}"/>
                    </a:ext>
                  </a:extLst>
                </p:cNvPr>
                <p:cNvPicPr/>
                <p:nvPr/>
              </p:nvPicPr>
              <p:blipFill>
                <a:blip r:embed="rId61"/>
                <a:stretch>
                  <a:fillRect/>
                </a:stretch>
              </p:blipFill>
              <p:spPr>
                <a:xfrm>
                  <a:off x="6252318" y="330621"/>
                  <a:ext cx="1508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6" name="墨迹 25">
                  <a:extLst>
                    <a:ext uri="{FF2B5EF4-FFF2-40B4-BE49-F238E27FC236}">
                      <a16:creationId xmlns:a16="http://schemas.microsoft.com/office/drawing/2014/main" id="{6F0F5801-7845-CA40-8373-466C9910EA29}"/>
                    </a:ext>
                  </a:extLst>
                </p14:cNvPr>
                <p14:cNvContentPartPr/>
                <p14:nvPr/>
              </p14:nvContentPartPr>
              <p14:xfrm>
                <a:off x="6237198" y="374901"/>
                <a:ext cx="223920" cy="18720"/>
              </p14:xfrm>
            </p:contentPart>
          </mc:Choice>
          <mc:Fallback xmlns="">
            <p:pic>
              <p:nvPicPr>
                <p:cNvPr id="26" name="墨迹 25">
                  <a:extLst>
                    <a:ext uri="{FF2B5EF4-FFF2-40B4-BE49-F238E27FC236}">
                      <a16:creationId xmlns:a16="http://schemas.microsoft.com/office/drawing/2014/main" id="{6F0F5801-7845-CA40-8373-466C9910EA29}"/>
                    </a:ext>
                  </a:extLst>
                </p:cNvPr>
                <p:cNvPicPr/>
                <p:nvPr/>
              </p:nvPicPr>
              <p:blipFill>
                <a:blip r:embed="rId63"/>
                <a:stretch>
                  <a:fillRect/>
                </a:stretch>
              </p:blipFill>
              <p:spPr>
                <a:xfrm>
                  <a:off x="6221718" y="359781"/>
                  <a:ext cx="2545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7" name="墨迹 26">
                  <a:extLst>
                    <a:ext uri="{FF2B5EF4-FFF2-40B4-BE49-F238E27FC236}">
                      <a16:creationId xmlns:a16="http://schemas.microsoft.com/office/drawing/2014/main" id="{CD6D84A6-F0BD-CF4A-8E7E-43EC11191652}"/>
                    </a:ext>
                  </a:extLst>
                </p14:cNvPr>
                <p14:cNvContentPartPr/>
                <p14:nvPr/>
              </p14:nvContentPartPr>
              <p14:xfrm>
                <a:off x="6510798" y="537261"/>
                <a:ext cx="57240" cy="29880"/>
              </p14:xfrm>
            </p:contentPart>
          </mc:Choice>
          <mc:Fallback xmlns="">
            <p:pic>
              <p:nvPicPr>
                <p:cNvPr id="27" name="墨迹 26">
                  <a:extLst>
                    <a:ext uri="{FF2B5EF4-FFF2-40B4-BE49-F238E27FC236}">
                      <a16:creationId xmlns:a16="http://schemas.microsoft.com/office/drawing/2014/main" id="{CD6D84A6-F0BD-CF4A-8E7E-43EC11191652}"/>
                    </a:ext>
                  </a:extLst>
                </p:cNvPr>
                <p:cNvPicPr/>
                <p:nvPr/>
              </p:nvPicPr>
              <p:blipFill>
                <a:blip r:embed="rId65"/>
                <a:stretch>
                  <a:fillRect/>
                </a:stretch>
              </p:blipFill>
              <p:spPr>
                <a:xfrm>
                  <a:off x="6495678" y="521781"/>
                  <a:ext cx="878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 name="墨迹 27">
                  <a:extLst>
                    <a:ext uri="{FF2B5EF4-FFF2-40B4-BE49-F238E27FC236}">
                      <a16:creationId xmlns:a16="http://schemas.microsoft.com/office/drawing/2014/main" id="{43B4DF7A-CE37-2640-AB9E-8A387A13FEB2}"/>
                    </a:ext>
                  </a:extLst>
                </p14:cNvPr>
                <p14:cNvContentPartPr/>
                <p14:nvPr/>
              </p14:nvContentPartPr>
              <p14:xfrm>
                <a:off x="6656238" y="344301"/>
                <a:ext cx="139320" cy="288000"/>
              </p14:xfrm>
            </p:contentPart>
          </mc:Choice>
          <mc:Fallback xmlns="">
            <p:pic>
              <p:nvPicPr>
                <p:cNvPr id="28" name="墨迹 27">
                  <a:extLst>
                    <a:ext uri="{FF2B5EF4-FFF2-40B4-BE49-F238E27FC236}">
                      <a16:creationId xmlns:a16="http://schemas.microsoft.com/office/drawing/2014/main" id="{43B4DF7A-CE37-2640-AB9E-8A387A13FEB2}"/>
                    </a:ext>
                  </a:extLst>
                </p:cNvPr>
                <p:cNvPicPr/>
                <p:nvPr/>
              </p:nvPicPr>
              <p:blipFill>
                <a:blip r:embed="rId67"/>
                <a:stretch>
                  <a:fillRect/>
                </a:stretch>
              </p:blipFill>
              <p:spPr>
                <a:xfrm>
                  <a:off x="6640758" y="329181"/>
                  <a:ext cx="1699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9" name="墨迹 28">
                  <a:extLst>
                    <a:ext uri="{FF2B5EF4-FFF2-40B4-BE49-F238E27FC236}">
                      <a16:creationId xmlns:a16="http://schemas.microsoft.com/office/drawing/2014/main" id="{9BB7E0BE-114D-1347-ABD5-0F19032930F3}"/>
                    </a:ext>
                  </a:extLst>
                </p14:cNvPr>
                <p14:cNvContentPartPr/>
                <p14:nvPr/>
              </p14:nvContentPartPr>
              <p14:xfrm>
                <a:off x="6696918" y="198141"/>
                <a:ext cx="333720" cy="69120"/>
              </p14:xfrm>
            </p:contentPart>
          </mc:Choice>
          <mc:Fallback xmlns="">
            <p:pic>
              <p:nvPicPr>
                <p:cNvPr id="29" name="墨迹 28">
                  <a:extLst>
                    <a:ext uri="{FF2B5EF4-FFF2-40B4-BE49-F238E27FC236}">
                      <a16:creationId xmlns:a16="http://schemas.microsoft.com/office/drawing/2014/main" id="{9BB7E0BE-114D-1347-ABD5-0F19032930F3}"/>
                    </a:ext>
                  </a:extLst>
                </p:cNvPr>
                <p:cNvPicPr/>
                <p:nvPr/>
              </p:nvPicPr>
              <p:blipFill>
                <a:blip r:embed="rId69"/>
                <a:stretch>
                  <a:fillRect/>
                </a:stretch>
              </p:blipFill>
              <p:spPr>
                <a:xfrm>
                  <a:off x="6681798" y="183021"/>
                  <a:ext cx="3639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 name="墨迹 32">
                  <a:extLst>
                    <a:ext uri="{FF2B5EF4-FFF2-40B4-BE49-F238E27FC236}">
                      <a16:creationId xmlns:a16="http://schemas.microsoft.com/office/drawing/2014/main" id="{37BDD9CC-543F-FD4F-BF5D-90D1C7BA73C3}"/>
                    </a:ext>
                  </a:extLst>
                </p14:cNvPr>
                <p14:cNvContentPartPr/>
                <p14:nvPr/>
              </p14:nvContentPartPr>
              <p14:xfrm>
                <a:off x="5776398" y="1093461"/>
                <a:ext cx="220680" cy="334080"/>
              </p14:xfrm>
            </p:contentPart>
          </mc:Choice>
          <mc:Fallback xmlns="">
            <p:pic>
              <p:nvPicPr>
                <p:cNvPr id="33" name="墨迹 32">
                  <a:extLst>
                    <a:ext uri="{FF2B5EF4-FFF2-40B4-BE49-F238E27FC236}">
                      <a16:creationId xmlns:a16="http://schemas.microsoft.com/office/drawing/2014/main" id="{37BDD9CC-543F-FD4F-BF5D-90D1C7BA73C3}"/>
                    </a:ext>
                  </a:extLst>
                </p:cNvPr>
                <p:cNvPicPr/>
                <p:nvPr/>
              </p:nvPicPr>
              <p:blipFill>
                <a:blip r:embed="rId71"/>
                <a:stretch>
                  <a:fillRect/>
                </a:stretch>
              </p:blipFill>
              <p:spPr>
                <a:xfrm>
                  <a:off x="5761278" y="1077981"/>
                  <a:ext cx="2509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墨迹 33">
                  <a:extLst>
                    <a:ext uri="{FF2B5EF4-FFF2-40B4-BE49-F238E27FC236}">
                      <a16:creationId xmlns:a16="http://schemas.microsoft.com/office/drawing/2014/main" id="{3585CAAE-9D0C-5A4D-8A14-1D690D84F809}"/>
                    </a:ext>
                  </a:extLst>
                </p14:cNvPr>
                <p14:cNvContentPartPr/>
                <p14:nvPr/>
              </p14:nvContentPartPr>
              <p14:xfrm>
                <a:off x="6026238" y="1143141"/>
                <a:ext cx="214560" cy="194040"/>
              </p14:xfrm>
            </p:contentPart>
          </mc:Choice>
          <mc:Fallback xmlns="">
            <p:pic>
              <p:nvPicPr>
                <p:cNvPr id="34" name="墨迹 33">
                  <a:extLst>
                    <a:ext uri="{FF2B5EF4-FFF2-40B4-BE49-F238E27FC236}">
                      <a16:creationId xmlns:a16="http://schemas.microsoft.com/office/drawing/2014/main" id="{3585CAAE-9D0C-5A4D-8A14-1D690D84F809}"/>
                    </a:ext>
                  </a:extLst>
                </p:cNvPr>
                <p:cNvPicPr/>
                <p:nvPr/>
              </p:nvPicPr>
              <p:blipFill>
                <a:blip r:embed="rId73"/>
                <a:stretch>
                  <a:fillRect/>
                </a:stretch>
              </p:blipFill>
              <p:spPr>
                <a:xfrm>
                  <a:off x="6011118" y="1127661"/>
                  <a:ext cx="245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5" name="墨迹 34">
                  <a:extLst>
                    <a:ext uri="{FF2B5EF4-FFF2-40B4-BE49-F238E27FC236}">
                      <a16:creationId xmlns:a16="http://schemas.microsoft.com/office/drawing/2014/main" id="{B62CA7B9-126F-244A-B2EF-00CFE7300E17}"/>
                    </a:ext>
                  </a:extLst>
                </p14:cNvPr>
                <p14:cNvContentPartPr/>
                <p14:nvPr/>
              </p14:nvContentPartPr>
              <p14:xfrm>
                <a:off x="6293718" y="759021"/>
                <a:ext cx="69480" cy="576720"/>
              </p14:xfrm>
            </p:contentPart>
          </mc:Choice>
          <mc:Fallback xmlns="">
            <p:pic>
              <p:nvPicPr>
                <p:cNvPr id="35" name="墨迹 34">
                  <a:extLst>
                    <a:ext uri="{FF2B5EF4-FFF2-40B4-BE49-F238E27FC236}">
                      <a16:creationId xmlns:a16="http://schemas.microsoft.com/office/drawing/2014/main" id="{B62CA7B9-126F-244A-B2EF-00CFE7300E17}"/>
                    </a:ext>
                  </a:extLst>
                </p:cNvPr>
                <p:cNvPicPr/>
                <p:nvPr/>
              </p:nvPicPr>
              <p:blipFill>
                <a:blip r:embed="rId75"/>
                <a:stretch>
                  <a:fillRect/>
                </a:stretch>
              </p:blipFill>
              <p:spPr>
                <a:xfrm>
                  <a:off x="6278598" y="743901"/>
                  <a:ext cx="100080" cy="607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 name="墨迹 35">
                  <a:extLst>
                    <a:ext uri="{FF2B5EF4-FFF2-40B4-BE49-F238E27FC236}">
                      <a16:creationId xmlns:a16="http://schemas.microsoft.com/office/drawing/2014/main" id="{5D04D50B-A60E-9F4A-A58A-2B6A93D72C35}"/>
                    </a:ext>
                  </a:extLst>
                </p14:cNvPr>
                <p14:cNvContentPartPr/>
                <p14:nvPr/>
              </p14:nvContentPartPr>
              <p14:xfrm>
                <a:off x="6428358" y="1112541"/>
                <a:ext cx="183240" cy="260280"/>
              </p14:xfrm>
            </p:contentPart>
          </mc:Choice>
          <mc:Fallback xmlns="">
            <p:pic>
              <p:nvPicPr>
                <p:cNvPr id="36" name="墨迹 35">
                  <a:extLst>
                    <a:ext uri="{FF2B5EF4-FFF2-40B4-BE49-F238E27FC236}">
                      <a16:creationId xmlns:a16="http://schemas.microsoft.com/office/drawing/2014/main" id="{5D04D50B-A60E-9F4A-A58A-2B6A93D72C35}"/>
                    </a:ext>
                  </a:extLst>
                </p:cNvPr>
                <p:cNvPicPr/>
                <p:nvPr/>
              </p:nvPicPr>
              <p:blipFill>
                <a:blip r:embed="rId77"/>
                <a:stretch>
                  <a:fillRect/>
                </a:stretch>
              </p:blipFill>
              <p:spPr>
                <a:xfrm>
                  <a:off x="6412878" y="1097061"/>
                  <a:ext cx="2134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7" name="墨迹 36">
                  <a:extLst>
                    <a:ext uri="{FF2B5EF4-FFF2-40B4-BE49-F238E27FC236}">
                      <a16:creationId xmlns:a16="http://schemas.microsoft.com/office/drawing/2014/main" id="{F5F79FC1-5341-454E-A081-192E91C54E22}"/>
                    </a:ext>
                  </a:extLst>
                </p14:cNvPr>
                <p14:cNvContentPartPr/>
                <p14:nvPr/>
              </p14:nvContentPartPr>
              <p14:xfrm>
                <a:off x="6655878" y="1069701"/>
                <a:ext cx="265680" cy="312480"/>
              </p14:xfrm>
            </p:contentPart>
          </mc:Choice>
          <mc:Fallback xmlns="">
            <p:pic>
              <p:nvPicPr>
                <p:cNvPr id="37" name="墨迹 36">
                  <a:extLst>
                    <a:ext uri="{FF2B5EF4-FFF2-40B4-BE49-F238E27FC236}">
                      <a16:creationId xmlns:a16="http://schemas.microsoft.com/office/drawing/2014/main" id="{F5F79FC1-5341-454E-A081-192E91C54E22}"/>
                    </a:ext>
                  </a:extLst>
                </p:cNvPr>
                <p:cNvPicPr/>
                <p:nvPr/>
              </p:nvPicPr>
              <p:blipFill>
                <a:blip r:embed="rId79"/>
                <a:stretch>
                  <a:fillRect/>
                </a:stretch>
              </p:blipFill>
              <p:spPr>
                <a:xfrm>
                  <a:off x="6640758" y="1054221"/>
                  <a:ext cx="296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8" name="墨迹 37">
                  <a:extLst>
                    <a:ext uri="{FF2B5EF4-FFF2-40B4-BE49-F238E27FC236}">
                      <a16:creationId xmlns:a16="http://schemas.microsoft.com/office/drawing/2014/main" id="{5EA66F17-709C-FB4F-B577-E4EE3E0DF984}"/>
                    </a:ext>
                  </a:extLst>
                </p14:cNvPr>
                <p14:cNvContentPartPr/>
                <p14:nvPr/>
              </p14:nvContentPartPr>
              <p14:xfrm>
                <a:off x="7361478" y="1010661"/>
                <a:ext cx="87120" cy="393840"/>
              </p14:xfrm>
            </p:contentPart>
          </mc:Choice>
          <mc:Fallback xmlns="">
            <p:pic>
              <p:nvPicPr>
                <p:cNvPr id="38" name="墨迹 37">
                  <a:extLst>
                    <a:ext uri="{FF2B5EF4-FFF2-40B4-BE49-F238E27FC236}">
                      <a16:creationId xmlns:a16="http://schemas.microsoft.com/office/drawing/2014/main" id="{5EA66F17-709C-FB4F-B577-E4EE3E0DF984}"/>
                    </a:ext>
                  </a:extLst>
                </p:cNvPr>
                <p:cNvPicPr/>
                <p:nvPr/>
              </p:nvPicPr>
              <p:blipFill>
                <a:blip r:embed="rId81"/>
                <a:stretch>
                  <a:fillRect/>
                </a:stretch>
              </p:blipFill>
              <p:spPr>
                <a:xfrm>
                  <a:off x="7346358" y="995541"/>
                  <a:ext cx="11772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9" name="墨迹 38">
                  <a:extLst>
                    <a:ext uri="{FF2B5EF4-FFF2-40B4-BE49-F238E27FC236}">
                      <a16:creationId xmlns:a16="http://schemas.microsoft.com/office/drawing/2014/main" id="{B4D59395-3DDA-DF4D-BF19-108C17ECC575}"/>
                    </a:ext>
                  </a:extLst>
                </p14:cNvPr>
                <p14:cNvContentPartPr/>
                <p14:nvPr/>
              </p14:nvContentPartPr>
              <p14:xfrm>
                <a:off x="7556958" y="1118661"/>
                <a:ext cx="37800" cy="199440"/>
              </p14:xfrm>
            </p:contentPart>
          </mc:Choice>
          <mc:Fallback xmlns="">
            <p:pic>
              <p:nvPicPr>
                <p:cNvPr id="39" name="墨迹 38">
                  <a:extLst>
                    <a:ext uri="{FF2B5EF4-FFF2-40B4-BE49-F238E27FC236}">
                      <a16:creationId xmlns:a16="http://schemas.microsoft.com/office/drawing/2014/main" id="{B4D59395-3DDA-DF4D-BF19-108C17ECC575}"/>
                    </a:ext>
                  </a:extLst>
                </p:cNvPr>
                <p:cNvPicPr/>
                <p:nvPr/>
              </p:nvPicPr>
              <p:blipFill>
                <a:blip r:embed="rId83"/>
                <a:stretch>
                  <a:fillRect/>
                </a:stretch>
              </p:blipFill>
              <p:spPr>
                <a:xfrm>
                  <a:off x="7541838" y="1103181"/>
                  <a:ext cx="684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0" name="墨迹 39">
                  <a:extLst>
                    <a:ext uri="{FF2B5EF4-FFF2-40B4-BE49-F238E27FC236}">
                      <a16:creationId xmlns:a16="http://schemas.microsoft.com/office/drawing/2014/main" id="{06E5D61F-03A8-8849-9032-FC22A79E6AB0}"/>
                    </a:ext>
                  </a:extLst>
                </p14:cNvPr>
                <p14:cNvContentPartPr/>
                <p14:nvPr/>
              </p14:nvContentPartPr>
              <p14:xfrm>
                <a:off x="7691238" y="966021"/>
                <a:ext cx="241920" cy="288000"/>
              </p14:xfrm>
            </p:contentPart>
          </mc:Choice>
          <mc:Fallback xmlns="">
            <p:pic>
              <p:nvPicPr>
                <p:cNvPr id="40" name="墨迹 39">
                  <a:extLst>
                    <a:ext uri="{FF2B5EF4-FFF2-40B4-BE49-F238E27FC236}">
                      <a16:creationId xmlns:a16="http://schemas.microsoft.com/office/drawing/2014/main" id="{06E5D61F-03A8-8849-9032-FC22A79E6AB0}"/>
                    </a:ext>
                  </a:extLst>
                </p:cNvPr>
                <p:cNvPicPr/>
                <p:nvPr/>
              </p:nvPicPr>
              <p:blipFill>
                <a:blip r:embed="rId85"/>
                <a:stretch>
                  <a:fillRect/>
                </a:stretch>
              </p:blipFill>
              <p:spPr>
                <a:xfrm>
                  <a:off x="7676118" y="950541"/>
                  <a:ext cx="2725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 name="墨迹 40">
                  <a:extLst>
                    <a:ext uri="{FF2B5EF4-FFF2-40B4-BE49-F238E27FC236}">
                      <a16:creationId xmlns:a16="http://schemas.microsoft.com/office/drawing/2014/main" id="{725A6EED-6871-414C-9F51-5D7E18C904FD}"/>
                    </a:ext>
                  </a:extLst>
                </p14:cNvPr>
                <p14:cNvContentPartPr/>
                <p14:nvPr/>
              </p14:nvContentPartPr>
              <p14:xfrm>
                <a:off x="8215038" y="1274541"/>
                <a:ext cx="47160" cy="6480"/>
              </p14:xfrm>
            </p:contentPart>
          </mc:Choice>
          <mc:Fallback xmlns="">
            <p:pic>
              <p:nvPicPr>
                <p:cNvPr id="41" name="墨迹 40">
                  <a:extLst>
                    <a:ext uri="{FF2B5EF4-FFF2-40B4-BE49-F238E27FC236}">
                      <a16:creationId xmlns:a16="http://schemas.microsoft.com/office/drawing/2014/main" id="{725A6EED-6871-414C-9F51-5D7E18C904FD}"/>
                    </a:ext>
                  </a:extLst>
                </p:cNvPr>
                <p:cNvPicPr/>
                <p:nvPr/>
              </p:nvPicPr>
              <p:blipFill>
                <a:blip r:embed="rId87"/>
                <a:stretch>
                  <a:fillRect/>
                </a:stretch>
              </p:blipFill>
              <p:spPr>
                <a:xfrm>
                  <a:off x="8199558" y="1259421"/>
                  <a:ext cx="777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5" name="墨迹 44">
                  <a:extLst>
                    <a:ext uri="{FF2B5EF4-FFF2-40B4-BE49-F238E27FC236}">
                      <a16:creationId xmlns:a16="http://schemas.microsoft.com/office/drawing/2014/main" id="{63CC8E27-69E1-904E-B143-C34FE9371EB1}"/>
                    </a:ext>
                  </a:extLst>
                </p14:cNvPr>
                <p14:cNvContentPartPr/>
                <p14:nvPr/>
              </p14:nvContentPartPr>
              <p14:xfrm>
                <a:off x="5778198" y="1891221"/>
                <a:ext cx="226440" cy="601560"/>
              </p14:xfrm>
            </p:contentPart>
          </mc:Choice>
          <mc:Fallback xmlns="">
            <p:pic>
              <p:nvPicPr>
                <p:cNvPr id="45" name="墨迹 44">
                  <a:extLst>
                    <a:ext uri="{FF2B5EF4-FFF2-40B4-BE49-F238E27FC236}">
                      <a16:creationId xmlns:a16="http://schemas.microsoft.com/office/drawing/2014/main" id="{63CC8E27-69E1-904E-B143-C34FE9371EB1}"/>
                    </a:ext>
                  </a:extLst>
                </p:cNvPr>
                <p:cNvPicPr/>
                <p:nvPr/>
              </p:nvPicPr>
              <p:blipFill>
                <a:blip r:embed="rId89"/>
                <a:stretch>
                  <a:fillRect/>
                </a:stretch>
              </p:blipFill>
              <p:spPr>
                <a:xfrm>
                  <a:off x="5762718" y="1876101"/>
                  <a:ext cx="25704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6" name="墨迹 45">
                  <a:extLst>
                    <a:ext uri="{FF2B5EF4-FFF2-40B4-BE49-F238E27FC236}">
                      <a16:creationId xmlns:a16="http://schemas.microsoft.com/office/drawing/2014/main" id="{150C5DC3-629E-4449-8DDC-2D7E47A977F9}"/>
                    </a:ext>
                  </a:extLst>
                </p14:cNvPr>
                <p14:cNvContentPartPr/>
                <p14:nvPr/>
              </p14:nvContentPartPr>
              <p14:xfrm>
                <a:off x="5696838" y="1819221"/>
                <a:ext cx="613440" cy="697320"/>
              </p14:xfrm>
            </p:contentPart>
          </mc:Choice>
          <mc:Fallback xmlns="">
            <p:pic>
              <p:nvPicPr>
                <p:cNvPr id="46" name="墨迹 45">
                  <a:extLst>
                    <a:ext uri="{FF2B5EF4-FFF2-40B4-BE49-F238E27FC236}">
                      <a16:creationId xmlns:a16="http://schemas.microsoft.com/office/drawing/2014/main" id="{150C5DC3-629E-4449-8DDC-2D7E47A977F9}"/>
                    </a:ext>
                  </a:extLst>
                </p:cNvPr>
                <p:cNvPicPr/>
                <p:nvPr/>
              </p:nvPicPr>
              <p:blipFill>
                <a:blip r:embed="rId91"/>
                <a:stretch>
                  <a:fillRect/>
                </a:stretch>
              </p:blipFill>
              <p:spPr>
                <a:xfrm>
                  <a:off x="5681718" y="1804101"/>
                  <a:ext cx="64404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7" name="墨迹 46">
                  <a:extLst>
                    <a:ext uri="{FF2B5EF4-FFF2-40B4-BE49-F238E27FC236}">
                      <a16:creationId xmlns:a16="http://schemas.microsoft.com/office/drawing/2014/main" id="{18C043CA-8BE5-8949-A1A4-3422DD830935}"/>
                    </a:ext>
                  </a:extLst>
                </p14:cNvPr>
                <p14:cNvContentPartPr/>
                <p14:nvPr/>
              </p14:nvContentPartPr>
              <p14:xfrm>
                <a:off x="6300918" y="2588901"/>
                <a:ext cx="360" cy="360"/>
              </p14:xfrm>
            </p:contentPart>
          </mc:Choice>
          <mc:Fallback xmlns="">
            <p:pic>
              <p:nvPicPr>
                <p:cNvPr id="47" name="墨迹 46">
                  <a:extLst>
                    <a:ext uri="{FF2B5EF4-FFF2-40B4-BE49-F238E27FC236}">
                      <a16:creationId xmlns:a16="http://schemas.microsoft.com/office/drawing/2014/main" id="{18C043CA-8BE5-8949-A1A4-3422DD830935}"/>
                    </a:ext>
                  </a:extLst>
                </p:cNvPr>
                <p:cNvPicPr/>
                <p:nvPr/>
              </p:nvPicPr>
              <p:blipFill>
                <a:blip r:embed="rId27"/>
                <a:stretch>
                  <a:fillRect/>
                </a:stretch>
              </p:blipFill>
              <p:spPr>
                <a:xfrm>
                  <a:off x="6285438" y="2573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3" name="墨迹 52">
                  <a:extLst>
                    <a:ext uri="{FF2B5EF4-FFF2-40B4-BE49-F238E27FC236}">
                      <a16:creationId xmlns:a16="http://schemas.microsoft.com/office/drawing/2014/main" id="{582BC781-4690-1541-9751-BB1B38F256AA}"/>
                    </a:ext>
                  </a:extLst>
                </p14:cNvPr>
                <p14:cNvContentPartPr/>
                <p14:nvPr/>
              </p14:nvContentPartPr>
              <p14:xfrm>
                <a:off x="4416318" y="4197021"/>
                <a:ext cx="360" cy="360"/>
              </p14:xfrm>
            </p:contentPart>
          </mc:Choice>
          <mc:Fallback xmlns="">
            <p:pic>
              <p:nvPicPr>
                <p:cNvPr id="53" name="墨迹 52">
                  <a:extLst>
                    <a:ext uri="{FF2B5EF4-FFF2-40B4-BE49-F238E27FC236}">
                      <a16:creationId xmlns:a16="http://schemas.microsoft.com/office/drawing/2014/main" id="{582BC781-4690-1541-9751-BB1B38F256AA}"/>
                    </a:ext>
                  </a:extLst>
                </p:cNvPr>
                <p:cNvPicPr/>
                <p:nvPr/>
              </p:nvPicPr>
              <p:blipFill>
                <a:blip r:embed="rId27"/>
                <a:stretch>
                  <a:fillRect/>
                </a:stretch>
              </p:blipFill>
              <p:spPr>
                <a:xfrm>
                  <a:off x="4401198" y="41815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墨迹 56">
                  <a:extLst>
                    <a:ext uri="{FF2B5EF4-FFF2-40B4-BE49-F238E27FC236}">
                      <a16:creationId xmlns:a16="http://schemas.microsoft.com/office/drawing/2014/main" id="{FB61471B-A9B5-984A-9F08-8ADB80BD22E1}"/>
                    </a:ext>
                  </a:extLst>
                </p14:cNvPr>
                <p14:cNvContentPartPr/>
                <p14:nvPr/>
              </p14:nvContentPartPr>
              <p14:xfrm>
                <a:off x="5259438" y="2759541"/>
                <a:ext cx="866520" cy="50040"/>
              </p14:xfrm>
            </p:contentPart>
          </mc:Choice>
          <mc:Fallback xmlns="">
            <p:pic>
              <p:nvPicPr>
                <p:cNvPr id="57" name="墨迹 56">
                  <a:extLst>
                    <a:ext uri="{FF2B5EF4-FFF2-40B4-BE49-F238E27FC236}">
                      <a16:creationId xmlns:a16="http://schemas.microsoft.com/office/drawing/2014/main" id="{FB61471B-A9B5-984A-9F08-8ADB80BD22E1}"/>
                    </a:ext>
                  </a:extLst>
                </p:cNvPr>
                <p:cNvPicPr/>
                <p:nvPr/>
              </p:nvPicPr>
              <p:blipFill>
                <a:blip r:embed="rId95"/>
                <a:stretch>
                  <a:fillRect/>
                </a:stretch>
              </p:blipFill>
              <p:spPr>
                <a:xfrm>
                  <a:off x="5244318" y="2744061"/>
                  <a:ext cx="8971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6" name="墨迹 55">
                  <a:extLst>
                    <a:ext uri="{FF2B5EF4-FFF2-40B4-BE49-F238E27FC236}">
                      <a16:creationId xmlns:a16="http://schemas.microsoft.com/office/drawing/2014/main" id="{AB6F0889-E627-9848-9587-04FEDA2A8BF3}"/>
                    </a:ext>
                  </a:extLst>
                </p14:cNvPr>
                <p14:cNvContentPartPr/>
                <p14:nvPr/>
              </p14:nvContentPartPr>
              <p14:xfrm>
                <a:off x="5258718" y="3030981"/>
                <a:ext cx="95400" cy="20880"/>
              </p14:xfrm>
            </p:contentPart>
          </mc:Choice>
          <mc:Fallback xmlns="">
            <p:pic>
              <p:nvPicPr>
                <p:cNvPr id="56" name="墨迹 55">
                  <a:extLst>
                    <a:ext uri="{FF2B5EF4-FFF2-40B4-BE49-F238E27FC236}">
                      <a16:creationId xmlns:a16="http://schemas.microsoft.com/office/drawing/2014/main" id="{AB6F0889-E627-9848-9587-04FEDA2A8BF3}"/>
                    </a:ext>
                  </a:extLst>
                </p:cNvPr>
                <p:cNvPicPr/>
                <p:nvPr/>
              </p:nvPicPr>
              <p:blipFill>
                <a:blip r:embed="rId97"/>
                <a:stretch>
                  <a:fillRect/>
                </a:stretch>
              </p:blipFill>
              <p:spPr>
                <a:xfrm>
                  <a:off x="5243598" y="3015861"/>
                  <a:ext cx="1260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墨迹 58">
                  <a:extLst>
                    <a:ext uri="{FF2B5EF4-FFF2-40B4-BE49-F238E27FC236}">
                      <a16:creationId xmlns:a16="http://schemas.microsoft.com/office/drawing/2014/main" id="{6BAFCA03-0BA9-1041-9FFD-186D1EFCD0AA}"/>
                    </a:ext>
                  </a:extLst>
                </p14:cNvPr>
                <p14:cNvContentPartPr/>
                <p14:nvPr/>
              </p14:nvContentPartPr>
              <p14:xfrm>
                <a:off x="5225598" y="3068421"/>
                <a:ext cx="1101960" cy="37800"/>
              </p14:xfrm>
            </p:contentPart>
          </mc:Choice>
          <mc:Fallback xmlns="">
            <p:pic>
              <p:nvPicPr>
                <p:cNvPr id="59" name="墨迹 58">
                  <a:extLst>
                    <a:ext uri="{FF2B5EF4-FFF2-40B4-BE49-F238E27FC236}">
                      <a16:creationId xmlns:a16="http://schemas.microsoft.com/office/drawing/2014/main" id="{6BAFCA03-0BA9-1041-9FFD-186D1EFCD0AA}"/>
                    </a:ext>
                  </a:extLst>
                </p:cNvPr>
                <p:cNvPicPr/>
                <p:nvPr/>
              </p:nvPicPr>
              <p:blipFill>
                <a:blip r:embed="rId99"/>
                <a:stretch>
                  <a:fillRect/>
                </a:stretch>
              </p:blipFill>
              <p:spPr>
                <a:xfrm>
                  <a:off x="5210118" y="3053301"/>
                  <a:ext cx="11325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墨迹 57">
                  <a:extLst>
                    <a:ext uri="{FF2B5EF4-FFF2-40B4-BE49-F238E27FC236}">
                      <a16:creationId xmlns:a16="http://schemas.microsoft.com/office/drawing/2014/main" id="{9F97F3C6-C0D8-B846-A0EC-7A364D9E1C1B}"/>
                    </a:ext>
                  </a:extLst>
                </p14:cNvPr>
                <p14:cNvContentPartPr/>
                <p14:nvPr/>
              </p14:nvContentPartPr>
              <p14:xfrm>
                <a:off x="5200038" y="3404301"/>
                <a:ext cx="534240" cy="27000"/>
              </p14:xfrm>
            </p:contentPart>
          </mc:Choice>
          <mc:Fallback xmlns="">
            <p:pic>
              <p:nvPicPr>
                <p:cNvPr id="58" name="墨迹 57">
                  <a:extLst>
                    <a:ext uri="{FF2B5EF4-FFF2-40B4-BE49-F238E27FC236}">
                      <a16:creationId xmlns:a16="http://schemas.microsoft.com/office/drawing/2014/main" id="{9F97F3C6-C0D8-B846-A0EC-7A364D9E1C1B}"/>
                    </a:ext>
                  </a:extLst>
                </p:cNvPr>
                <p:cNvPicPr/>
                <p:nvPr/>
              </p:nvPicPr>
              <p:blipFill>
                <a:blip r:embed="rId101"/>
                <a:stretch>
                  <a:fillRect/>
                </a:stretch>
              </p:blipFill>
              <p:spPr>
                <a:xfrm>
                  <a:off x="5184918" y="3389181"/>
                  <a:ext cx="564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墨迹 60">
                  <a:extLst>
                    <a:ext uri="{FF2B5EF4-FFF2-40B4-BE49-F238E27FC236}">
                      <a16:creationId xmlns:a16="http://schemas.microsoft.com/office/drawing/2014/main" id="{2EA75192-F390-7B44-B296-66FD61777831}"/>
                    </a:ext>
                  </a:extLst>
                </p14:cNvPr>
                <p14:cNvContentPartPr/>
                <p14:nvPr/>
              </p14:nvContentPartPr>
              <p14:xfrm>
                <a:off x="5284278" y="3393501"/>
                <a:ext cx="569160" cy="52200"/>
              </p14:xfrm>
            </p:contentPart>
          </mc:Choice>
          <mc:Fallback xmlns="">
            <p:pic>
              <p:nvPicPr>
                <p:cNvPr id="61" name="墨迹 60">
                  <a:extLst>
                    <a:ext uri="{FF2B5EF4-FFF2-40B4-BE49-F238E27FC236}">
                      <a16:creationId xmlns:a16="http://schemas.microsoft.com/office/drawing/2014/main" id="{2EA75192-F390-7B44-B296-66FD61777831}"/>
                    </a:ext>
                  </a:extLst>
                </p:cNvPr>
                <p:cNvPicPr/>
                <p:nvPr/>
              </p:nvPicPr>
              <p:blipFill>
                <a:blip r:embed="rId103"/>
                <a:stretch>
                  <a:fillRect/>
                </a:stretch>
              </p:blipFill>
              <p:spPr>
                <a:xfrm>
                  <a:off x="5268798" y="3378381"/>
                  <a:ext cx="5994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9" name="墨迹 48">
                  <a:extLst>
                    <a:ext uri="{FF2B5EF4-FFF2-40B4-BE49-F238E27FC236}">
                      <a16:creationId xmlns:a16="http://schemas.microsoft.com/office/drawing/2014/main" id="{288D228C-4651-EC47-AC75-5D0F7860622C}"/>
                    </a:ext>
                  </a:extLst>
                </p14:cNvPr>
                <p14:cNvContentPartPr/>
                <p14:nvPr/>
              </p14:nvContentPartPr>
              <p14:xfrm>
                <a:off x="8602398" y="1791141"/>
                <a:ext cx="245880" cy="650520"/>
              </p14:xfrm>
            </p:contentPart>
          </mc:Choice>
          <mc:Fallback xmlns="">
            <p:pic>
              <p:nvPicPr>
                <p:cNvPr id="49" name="墨迹 48">
                  <a:extLst>
                    <a:ext uri="{FF2B5EF4-FFF2-40B4-BE49-F238E27FC236}">
                      <a16:creationId xmlns:a16="http://schemas.microsoft.com/office/drawing/2014/main" id="{288D228C-4651-EC47-AC75-5D0F7860622C}"/>
                    </a:ext>
                  </a:extLst>
                </p:cNvPr>
                <p:cNvPicPr/>
                <p:nvPr/>
              </p:nvPicPr>
              <p:blipFill>
                <a:blip r:embed="rId105"/>
                <a:stretch>
                  <a:fillRect/>
                </a:stretch>
              </p:blipFill>
              <p:spPr>
                <a:xfrm>
                  <a:off x="8587278" y="1775661"/>
                  <a:ext cx="27648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0" name="墨迹 49">
                  <a:extLst>
                    <a:ext uri="{FF2B5EF4-FFF2-40B4-BE49-F238E27FC236}">
                      <a16:creationId xmlns:a16="http://schemas.microsoft.com/office/drawing/2014/main" id="{A35CB880-A59E-B048-9FCB-138C2C4C61F1}"/>
                    </a:ext>
                  </a:extLst>
                </p14:cNvPr>
                <p14:cNvContentPartPr/>
                <p14:nvPr/>
              </p14:nvContentPartPr>
              <p14:xfrm>
                <a:off x="8492958" y="1711581"/>
                <a:ext cx="732240" cy="768600"/>
              </p14:xfrm>
            </p:contentPart>
          </mc:Choice>
          <mc:Fallback xmlns="">
            <p:pic>
              <p:nvPicPr>
                <p:cNvPr id="50" name="墨迹 49">
                  <a:extLst>
                    <a:ext uri="{FF2B5EF4-FFF2-40B4-BE49-F238E27FC236}">
                      <a16:creationId xmlns:a16="http://schemas.microsoft.com/office/drawing/2014/main" id="{A35CB880-A59E-B048-9FCB-138C2C4C61F1}"/>
                    </a:ext>
                  </a:extLst>
                </p:cNvPr>
                <p:cNvPicPr/>
                <p:nvPr/>
              </p:nvPicPr>
              <p:blipFill>
                <a:blip r:embed="rId107"/>
                <a:stretch>
                  <a:fillRect/>
                </a:stretch>
              </p:blipFill>
              <p:spPr>
                <a:xfrm>
                  <a:off x="8477478" y="1696461"/>
                  <a:ext cx="762840" cy="799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1" name="墨迹 50">
                  <a:extLst>
                    <a:ext uri="{FF2B5EF4-FFF2-40B4-BE49-F238E27FC236}">
                      <a16:creationId xmlns:a16="http://schemas.microsoft.com/office/drawing/2014/main" id="{057E0404-238C-2743-BC65-5FFD2AA7B31F}"/>
                    </a:ext>
                  </a:extLst>
                </p14:cNvPr>
                <p14:cNvContentPartPr/>
                <p14:nvPr/>
              </p14:nvContentPartPr>
              <p14:xfrm>
                <a:off x="9247518" y="2386941"/>
                <a:ext cx="2160" cy="6480"/>
              </p14:xfrm>
            </p:contentPart>
          </mc:Choice>
          <mc:Fallback xmlns="">
            <p:pic>
              <p:nvPicPr>
                <p:cNvPr id="51" name="墨迹 50">
                  <a:extLst>
                    <a:ext uri="{FF2B5EF4-FFF2-40B4-BE49-F238E27FC236}">
                      <a16:creationId xmlns:a16="http://schemas.microsoft.com/office/drawing/2014/main" id="{057E0404-238C-2743-BC65-5FFD2AA7B31F}"/>
                    </a:ext>
                  </a:extLst>
                </p:cNvPr>
                <p:cNvPicPr/>
                <p:nvPr/>
              </p:nvPicPr>
              <p:blipFill>
                <a:blip r:embed="rId27"/>
                <a:stretch>
                  <a:fillRect/>
                </a:stretch>
              </p:blipFill>
              <p:spPr>
                <a:xfrm>
                  <a:off x="9232398" y="2371821"/>
                  <a:ext cx="32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4" name="墨迹 73">
                  <a:extLst>
                    <a:ext uri="{FF2B5EF4-FFF2-40B4-BE49-F238E27FC236}">
                      <a16:creationId xmlns:a16="http://schemas.microsoft.com/office/drawing/2014/main" id="{7531DE61-65E0-F04E-8A96-468EBCA0A578}"/>
                    </a:ext>
                  </a:extLst>
                </p14:cNvPr>
                <p14:cNvContentPartPr/>
                <p14:nvPr/>
              </p14:nvContentPartPr>
              <p14:xfrm>
                <a:off x="9648198" y="723741"/>
                <a:ext cx="205200" cy="911880"/>
              </p14:xfrm>
            </p:contentPart>
          </mc:Choice>
          <mc:Fallback xmlns="">
            <p:pic>
              <p:nvPicPr>
                <p:cNvPr id="74" name="墨迹 73">
                  <a:extLst>
                    <a:ext uri="{FF2B5EF4-FFF2-40B4-BE49-F238E27FC236}">
                      <a16:creationId xmlns:a16="http://schemas.microsoft.com/office/drawing/2014/main" id="{7531DE61-65E0-F04E-8A96-468EBCA0A578}"/>
                    </a:ext>
                  </a:extLst>
                </p:cNvPr>
                <p:cNvPicPr/>
                <p:nvPr/>
              </p:nvPicPr>
              <p:blipFill>
                <a:blip r:embed="rId110"/>
                <a:stretch>
                  <a:fillRect/>
                </a:stretch>
              </p:blipFill>
              <p:spPr>
                <a:xfrm>
                  <a:off x="9632718" y="708621"/>
                  <a:ext cx="235800" cy="94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5" name="墨迹 74">
                  <a:extLst>
                    <a:ext uri="{FF2B5EF4-FFF2-40B4-BE49-F238E27FC236}">
                      <a16:creationId xmlns:a16="http://schemas.microsoft.com/office/drawing/2014/main" id="{3254A724-0EB2-CC4E-985C-E87E7F7D571F}"/>
                    </a:ext>
                  </a:extLst>
                </p14:cNvPr>
                <p14:cNvContentPartPr/>
                <p14:nvPr/>
              </p14:nvContentPartPr>
              <p14:xfrm>
                <a:off x="9580158" y="1172661"/>
                <a:ext cx="202680" cy="39600"/>
              </p14:xfrm>
            </p:contentPart>
          </mc:Choice>
          <mc:Fallback xmlns="">
            <p:pic>
              <p:nvPicPr>
                <p:cNvPr id="75" name="墨迹 74">
                  <a:extLst>
                    <a:ext uri="{FF2B5EF4-FFF2-40B4-BE49-F238E27FC236}">
                      <a16:creationId xmlns:a16="http://schemas.microsoft.com/office/drawing/2014/main" id="{3254A724-0EB2-CC4E-985C-E87E7F7D571F}"/>
                    </a:ext>
                  </a:extLst>
                </p:cNvPr>
                <p:cNvPicPr/>
                <p:nvPr/>
              </p:nvPicPr>
              <p:blipFill>
                <a:blip r:embed="rId112"/>
                <a:stretch>
                  <a:fillRect/>
                </a:stretch>
              </p:blipFill>
              <p:spPr>
                <a:xfrm>
                  <a:off x="9564678" y="1157541"/>
                  <a:ext cx="2332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6" name="墨迹 75">
                  <a:extLst>
                    <a:ext uri="{FF2B5EF4-FFF2-40B4-BE49-F238E27FC236}">
                      <a16:creationId xmlns:a16="http://schemas.microsoft.com/office/drawing/2014/main" id="{663103E4-EA5E-2046-B2C2-203AF8574338}"/>
                    </a:ext>
                  </a:extLst>
                </p14:cNvPr>
                <p14:cNvContentPartPr/>
                <p14:nvPr/>
              </p14:nvContentPartPr>
              <p14:xfrm>
                <a:off x="9827478" y="1202901"/>
                <a:ext cx="50400" cy="177840"/>
              </p14:xfrm>
            </p:contentPart>
          </mc:Choice>
          <mc:Fallback xmlns="">
            <p:pic>
              <p:nvPicPr>
                <p:cNvPr id="76" name="墨迹 75">
                  <a:extLst>
                    <a:ext uri="{FF2B5EF4-FFF2-40B4-BE49-F238E27FC236}">
                      <a16:creationId xmlns:a16="http://schemas.microsoft.com/office/drawing/2014/main" id="{663103E4-EA5E-2046-B2C2-203AF8574338}"/>
                    </a:ext>
                  </a:extLst>
                </p:cNvPr>
                <p:cNvPicPr/>
                <p:nvPr/>
              </p:nvPicPr>
              <p:blipFill>
                <a:blip r:embed="rId114"/>
                <a:stretch>
                  <a:fillRect/>
                </a:stretch>
              </p:blipFill>
              <p:spPr>
                <a:xfrm>
                  <a:off x="9811998" y="1187421"/>
                  <a:ext cx="810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7" name="墨迹 76">
                  <a:extLst>
                    <a:ext uri="{FF2B5EF4-FFF2-40B4-BE49-F238E27FC236}">
                      <a16:creationId xmlns:a16="http://schemas.microsoft.com/office/drawing/2014/main" id="{6B11B4E1-0EFC-6C44-A36E-A927EC132FE8}"/>
                    </a:ext>
                  </a:extLst>
                </p14:cNvPr>
                <p14:cNvContentPartPr/>
                <p14:nvPr/>
              </p14:nvContentPartPr>
              <p14:xfrm>
                <a:off x="9899118" y="948741"/>
                <a:ext cx="209160" cy="347760"/>
              </p14:xfrm>
            </p:contentPart>
          </mc:Choice>
          <mc:Fallback xmlns="">
            <p:pic>
              <p:nvPicPr>
                <p:cNvPr id="77" name="墨迹 76">
                  <a:extLst>
                    <a:ext uri="{FF2B5EF4-FFF2-40B4-BE49-F238E27FC236}">
                      <a16:creationId xmlns:a16="http://schemas.microsoft.com/office/drawing/2014/main" id="{6B11B4E1-0EFC-6C44-A36E-A927EC132FE8}"/>
                    </a:ext>
                  </a:extLst>
                </p:cNvPr>
                <p:cNvPicPr/>
                <p:nvPr/>
              </p:nvPicPr>
              <p:blipFill>
                <a:blip r:embed="rId116"/>
                <a:stretch>
                  <a:fillRect/>
                </a:stretch>
              </p:blipFill>
              <p:spPr>
                <a:xfrm>
                  <a:off x="9883998" y="933621"/>
                  <a:ext cx="23940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8" name="墨迹 77">
                  <a:extLst>
                    <a:ext uri="{FF2B5EF4-FFF2-40B4-BE49-F238E27FC236}">
                      <a16:creationId xmlns:a16="http://schemas.microsoft.com/office/drawing/2014/main" id="{64F7A006-D8C6-DB45-9FDD-57B23BB3ED02}"/>
                    </a:ext>
                  </a:extLst>
                </p14:cNvPr>
                <p14:cNvContentPartPr/>
                <p14:nvPr/>
              </p14:nvContentPartPr>
              <p14:xfrm>
                <a:off x="10128438" y="988701"/>
                <a:ext cx="234000" cy="30960"/>
              </p14:xfrm>
            </p:contentPart>
          </mc:Choice>
          <mc:Fallback xmlns="">
            <p:pic>
              <p:nvPicPr>
                <p:cNvPr id="78" name="墨迹 77">
                  <a:extLst>
                    <a:ext uri="{FF2B5EF4-FFF2-40B4-BE49-F238E27FC236}">
                      <a16:creationId xmlns:a16="http://schemas.microsoft.com/office/drawing/2014/main" id="{64F7A006-D8C6-DB45-9FDD-57B23BB3ED02}"/>
                    </a:ext>
                  </a:extLst>
                </p:cNvPr>
                <p:cNvPicPr/>
                <p:nvPr/>
              </p:nvPicPr>
              <p:blipFill>
                <a:blip r:embed="rId118"/>
                <a:stretch>
                  <a:fillRect/>
                </a:stretch>
              </p:blipFill>
              <p:spPr>
                <a:xfrm>
                  <a:off x="10112958" y="973221"/>
                  <a:ext cx="2646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9" name="墨迹 78">
                  <a:extLst>
                    <a:ext uri="{FF2B5EF4-FFF2-40B4-BE49-F238E27FC236}">
                      <a16:creationId xmlns:a16="http://schemas.microsoft.com/office/drawing/2014/main" id="{6C777CFF-ED81-514E-8AEF-0E2D16AFDAF4}"/>
                    </a:ext>
                  </a:extLst>
                </p14:cNvPr>
                <p14:cNvContentPartPr/>
                <p14:nvPr/>
              </p14:nvContentPartPr>
              <p14:xfrm>
                <a:off x="10199718" y="1069701"/>
                <a:ext cx="56520" cy="277920"/>
              </p14:xfrm>
            </p:contentPart>
          </mc:Choice>
          <mc:Fallback xmlns="">
            <p:pic>
              <p:nvPicPr>
                <p:cNvPr id="79" name="墨迹 78">
                  <a:extLst>
                    <a:ext uri="{FF2B5EF4-FFF2-40B4-BE49-F238E27FC236}">
                      <a16:creationId xmlns:a16="http://schemas.microsoft.com/office/drawing/2014/main" id="{6C777CFF-ED81-514E-8AEF-0E2D16AFDAF4}"/>
                    </a:ext>
                  </a:extLst>
                </p:cNvPr>
                <p:cNvPicPr/>
                <p:nvPr/>
              </p:nvPicPr>
              <p:blipFill>
                <a:blip r:embed="rId120"/>
                <a:stretch>
                  <a:fillRect/>
                </a:stretch>
              </p:blipFill>
              <p:spPr>
                <a:xfrm>
                  <a:off x="10184598" y="1054221"/>
                  <a:ext cx="871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0" name="墨迹 79">
                  <a:extLst>
                    <a:ext uri="{FF2B5EF4-FFF2-40B4-BE49-F238E27FC236}">
                      <a16:creationId xmlns:a16="http://schemas.microsoft.com/office/drawing/2014/main" id="{56EFB499-B3AE-1048-84BA-91EF7AFF78CA}"/>
                    </a:ext>
                  </a:extLst>
                </p14:cNvPr>
                <p14:cNvContentPartPr/>
                <p14:nvPr/>
              </p14:nvContentPartPr>
              <p14:xfrm>
                <a:off x="10360278" y="812661"/>
                <a:ext cx="207000" cy="700200"/>
              </p14:xfrm>
            </p:contentPart>
          </mc:Choice>
          <mc:Fallback xmlns="">
            <p:pic>
              <p:nvPicPr>
                <p:cNvPr id="80" name="墨迹 79">
                  <a:extLst>
                    <a:ext uri="{FF2B5EF4-FFF2-40B4-BE49-F238E27FC236}">
                      <a16:creationId xmlns:a16="http://schemas.microsoft.com/office/drawing/2014/main" id="{56EFB499-B3AE-1048-84BA-91EF7AFF78CA}"/>
                    </a:ext>
                  </a:extLst>
                </p:cNvPr>
                <p:cNvPicPr/>
                <p:nvPr/>
              </p:nvPicPr>
              <p:blipFill>
                <a:blip r:embed="rId122"/>
                <a:stretch>
                  <a:fillRect/>
                </a:stretch>
              </p:blipFill>
              <p:spPr>
                <a:xfrm>
                  <a:off x="10345158" y="797181"/>
                  <a:ext cx="23724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1" name="墨迹 80">
                  <a:extLst>
                    <a:ext uri="{FF2B5EF4-FFF2-40B4-BE49-F238E27FC236}">
                      <a16:creationId xmlns:a16="http://schemas.microsoft.com/office/drawing/2014/main" id="{555EF91C-4780-D94C-BCC0-5052AA195569}"/>
                    </a:ext>
                  </a:extLst>
                </p14:cNvPr>
                <p14:cNvContentPartPr/>
                <p14:nvPr/>
              </p14:nvContentPartPr>
              <p14:xfrm>
                <a:off x="9926118" y="1797981"/>
                <a:ext cx="22680" cy="329400"/>
              </p14:xfrm>
            </p:contentPart>
          </mc:Choice>
          <mc:Fallback xmlns="">
            <p:pic>
              <p:nvPicPr>
                <p:cNvPr id="81" name="墨迹 80">
                  <a:extLst>
                    <a:ext uri="{FF2B5EF4-FFF2-40B4-BE49-F238E27FC236}">
                      <a16:creationId xmlns:a16="http://schemas.microsoft.com/office/drawing/2014/main" id="{555EF91C-4780-D94C-BCC0-5052AA195569}"/>
                    </a:ext>
                  </a:extLst>
                </p:cNvPr>
                <p:cNvPicPr/>
                <p:nvPr/>
              </p:nvPicPr>
              <p:blipFill>
                <a:blip r:embed="rId124"/>
                <a:stretch>
                  <a:fillRect/>
                </a:stretch>
              </p:blipFill>
              <p:spPr>
                <a:xfrm>
                  <a:off x="9910638" y="1782501"/>
                  <a:ext cx="5328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2" name="墨迹 81">
                  <a:extLst>
                    <a:ext uri="{FF2B5EF4-FFF2-40B4-BE49-F238E27FC236}">
                      <a16:creationId xmlns:a16="http://schemas.microsoft.com/office/drawing/2014/main" id="{70220823-ABC4-2B4A-B582-C04C72F1E950}"/>
                    </a:ext>
                  </a:extLst>
                </p14:cNvPr>
                <p14:cNvContentPartPr/>
                <p14:nvPr/>
              </p14:nvContentPartPr>
              <p14:xfrm>
                <a:off x="9945558" y="1874301"/>
                <a:ext cx="1667880" cy="119880"/>
              </p14:xfrm>
            </p:contentPart>
          </mc:Choice>
          <mc:Fallback xmlns="">
            <p:pic>
              <p:nvPicPr>
                <p:cNvPr id="82" name="墨迹 81">
                  <a:extLst>
                    <a:ext uri="{FF2B5EF4-FFF2-40B4-BE49-F238E27FC236}">
                      <a16:creationId xmlns:a16="http://schemas.microsoft.com/office/drawing/2014/main" id="{70220823-ABC4-2B4A-B582-C04C72F1E950}"/>
                    </a:ext>
                  </a:extLst>
                </p:cNvPr>
                <p:cNvPicPr/>
                <p:nvPr/>
              </p:nvPicPr>
              <p:blipFill>
                <a:blip r:embed="rId126"/>
                <a:stretch>
                  <a:fillRect/>
                </a:stretch>
              </p:blipFill>
              <p:spPr>
                <a:xfrm>
                  <a:off x="9930438" y="1859181"/>
                  <a:ext cx="16984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3" name="墨迹 82">
                  <a:extLst>
                    <a:ext uri="{FF2B5EF4-FFF2-40B4-BE49-F238E27FC236}">
                      <a16:creationId xmlns:a16="http://schemas.microsoft.com/office/drawing/2014/main" id="{2969F4A5-1324-F84A-98A0-006D047A929D}"/>
                    </a:ext>
                  </a:extLst>
                </p14:cNvPr>
                <p14:cNvContentPartPr/>
                <p14:nvPr/>
              </p14:nvContentPartPr>
              <p14:xfrm>
                <a:off x="11723598" y="1636341"/>
                <a:ext cx="42840" cy="558000"/>
              </p14:xfrm>
            </p:contentPart>
          </mc:Choice>
          <mc:Fallback xmlns="">
            <p:pic>
              <p:nvPicPr>
                <p:cNvPr id="83" name="墨迹 82">
                  <a:extLst>
                    <a:ext uri="{FF2B5EF4-FFF2-40B4-BE49-F238E27FC236}">
                      <a16:creationId xmlns:a16="http://schemas.microsoft.com/office/drawing/2014/main" id="{2969F4A5-1324-F84A-98A0-006D047A929D}"/>
                    </a:ext>
                  </a:extLst>
                </p:cNvPr>
                <p:cNvPicPr/>
                <p:nvPr/>
              </p:nvPicPr>
              <p:blipFill>
                <a:blip r:embed="rId128"/>
                <a:stretch>
                  <a:fillRect/>
                </a:stretch>
              </p:blipFill>
              <p:spPr>
                <a:xfrm>
                  <a:off x="11708478" y="1621221"/>
                  <a:ext cx="7344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5" name="墨迹 84">
                  <a:extLst>
                    <a:ext uri="{FF2B5EF4-FFF2-40B4-BE49-F238E27FC236}">
                      <a16:creationId xmlns:a16="http://schemas.microsoft.com/office/drawing/2014/main" id="{B03F0F12-01E7-D14A-8F98-0273A04D5F5A}"/>
                    </a:ext>
                  </a:extLst>
                </p14:cNvPr>
                <p14:cNvContentPartPr/>
                <p14:nvPr/>
              </p14:nvContentPartPr>
              <p14:xfrm>
                <a:off x="10018638" y="2380101"/>
                <a:ext cx="33840" cy="378360"/>
              </p14:xfrm>
            </p:contentPart>
          </mc:Choice>
          <mc:Fallback xmlns="">
            <p:pic>
              <p:nvPicPr>
                <p:cNvPr id="85" name="墨迹 84">
                  <a:extLst>
                    <a:ext uri="{FF2B5EF4-FFF2-40B4-BE49-F238E27FC236}">
                      <a16:creationId xmlns:a16="http://schemas.microsoft.com/office/drawing/2014/main" id="{B03F0F12-01E7-D14A-8F98-0273A04D5F5A}"/>
                    </a:ext>
                  </a:extLst>
                </p:cNvPr>
                <p:cNvPicPr/>
                <p:nvPr/>
              </p:nvPicPr>
              <p:blipFill>
                <a:blip r:embed="rId130"/>
                <a:stretch>
                  <a:fillRect/>
                </a:stretch>
              </p:blipFill>
              <p:spPr>
                <a:xfrm>
                  <a:off x="10003518" y="2364981"/>
                  <a:ext cx="6444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6" name="墨迹 85">
                  <a:extLst>
                    <a:ext uri="{FF2B5EF4-FFF2-40B4-BE49-F238E27FC236}">
                      <a16:creationId xmlns:a16="http://schemas.microsoft.com/office/drawing/2014/main" id="{2760BA44-2FCF-FE40-856C-FE2150CADB41}"/>
                    </a:ext>
                  </a:extLst>
                </p14:cNvPr>
                <p14:cNvContentPartPr/>
                <p14:nvPr/>
              </p14:nvContentPartPr>
              <p14:xfrm>
                <a:off x="11453598" y="2409261"/>
                <a:ext cx="386280" cy="33840"/>
              </p14:xfrm>
            </p:contentPart>
          </mc:Choice>
          <mc:Fallback xmlns="">
            <p:pic>
              <p:nvPicPr>
                <p:cNvPr id="86" name="墨迹 85">
                  <a:extLst>
                    <a:ext uri="{FF2B5EF4-FFF2-40B4-BE49-F238E27FC236}">
                      <a16:creationId xmlns:a16="http://schemas.microsoft.com/office/drawing/2014/main" id="{2760BA44-2FCF-FE40-856C-FE2150CADB41}"/>
                    </a:ext>
                  </a:extLst>
                </p:cNvPr>
                <p:cNvPicPr/>
                <p:nvPr/>
              </p:nvPicPr>
              <p:blipFill>
                <a:blip r:embed="rId132"/>
                <a:stretch>
                  <a:fillRect/>
                </a:stretch>
              </p:blipFill>
              <p:spPr>
                <a:xfrm>
                  <a:off x="11438118" y="2393781"/>
                  <a:ext cx="4168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7" name="墨迹 86">
                  <a:extLst>
                    <a:ext uri="{FF2B5EF4-FFF2-40B4-BE49-F238E27FC236}">
                      <a16:creationId xmlns:a16="http://schemas.microsoft.com/office/drawing/2014/main" id="{B63647C2-15CA-6A42-9E5F-E361C820939B}"/>
                    </a:ext>
                  </a:extLst>
                </p14:cNvPr>
                <p14:cNvContentPartPr/>
                <p14:nvPr/>
              </p14:nvContentPartPr>
              <p14:xfrm>
                <a:off x="11659878" y="2459661"/>
                <a:ext cx="52200" cy="349200"/>
              </p14:xfrm>
            </p:contentPart>
          </mc:Choice>
          <mc:Fallback xmlns="">
            <p:pic>
              <p:nvPicPr>
                <p:cNvPr id="87" name="墨迹 86">
                  <a:extLst>
                    <a:ext uri="{FF2B5EF4-FFF2-40B4-BE49-F238E27FC236}">
                      <a16:creationId xmlns:a16="http://schemas.microsoft.com/office/drawing/2014/main" id="{B63647C2-15CA-6A42-9E5F-E361C820939B}"/>
                    </a:ext>
                  </a:extLst>
                </p:cNvPr>
                <p:cNvPicPr/>
                <p:nvPr/>
              </p:nvPicPr>
              <p:blipFill>
                <a:blip r:embed="rId134"/>
                <a:stretch>
                  <a:fillRect/>
                </a:stretch>
              </p:blipFill>
              <p:spPr>
                <a:xfrm>
                  <a:off x="11644758" y="2444181"/>
                  <a:ext cx="828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8" name="墨迹 87">
                  <a:extLst>
                    <a:ext uri="{FF2B5EF4-FFF2-40B4-BE49-F238E27FC236}">
                      <a16:creationId xmlns:a16="http://schemas.microsoft.com/office/drawing/2014/main" id="{F4C7B5E4-5FD7-BE41-A813-F9E82A4D3054}"/>
                    </a:ext>
                  </a:extLst>
                </p14:cNvPr>
                <p14:cNvContentPartPr/>
                <p14:nvPr/>
              </p14:nvContentPartPr>
              <p14:xfrm>
                <a:off x="11484918" y="1436901"/>
                <a:ext cx="113400" cy="1397160"/>
              </p14:xfrm>
            </p:contentPart>
          </mc:Choice>
          <mc:Fallback xmlns="">
            <p:pic>
              <p:nvPicPr>
                <p:cNvPr id="88" name="墨迹 87">
                  <a:extLst>
                    <a:ext uri="{FF2B5EF4-FFF2-40B4-BE49-F238E27FC236}">
                      <a16:creationId xmlns:a16="http://schemas.microsoft.com/office/drawing/2014/main" id="{F4C7B5E4-5FD7-BE41-A813-F9E82A4D3054}"/>
                    </a:ext>
                  </a:extLst>
                </p:cNvPr>
                <p:cNvPicPr/>
                <p:nvPr/>
              </p:nvPicPr>
              <p:blipFill>
                <a:blip r:embed="rId136"/>
                <a:stretch>
                  <a:fillRect/>
                </a:stretch>
              </p:blipFill>
              <p:spPr>
                <a:xfrm>
                  <a:off x="11469438" y="1421421"/>
                  <a:ext cx="144000" cy="14277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9" name="墨迹 88">
                  <a:extLst>
                    <a:ext uri="{FF2B5EF4-FFF2-40B4-BE49-F238E27FC236}">
                      <a16:creationId xmlns:a16="http://schemas.microsoft.com/office/drawing/2014/main" id="{DCD8A53D-A253-3440-8A6C-C61776586BF5}"/>
                    </a:ext>
                  </a:extLst>
                </p14:cNvPr>
                <p14:cNvContentPartPr/>
                <p14:nvPr/>
              </p14:nvContentPartPr>
              <p14:xfrm>
                <a:off x="11669238" y="1403061"/>
                <a:ext cx="423000" cy="1446840"/>
              </p14:xfrm>
            </p:contentPart>
          </mc:Choice>
          <mc:Fallback xmlns="">
            <p:pic>
              <p:nvPicPr>
                <p:cNvPr id="89" name="墨迹 88">
                  <a:extLst>
                    <a:ext uri="{FF2B5EF4-FFF2-40B4-BE49-F238E27FC236}">
                      <a16:creationId xmlns:a16="http://schemas.microsoft.com/office/drawing/2014/main" id="{DCD8A53D-A253-3440-8A6C-C61776586BF5}"/>
                    </a:ext>
                  </a:extLst>
                </p:cNvPr>
                <p:cNvPicPr/>
                <p:nvPr/>
              </p:nvPicPr>
              <p:blipFill>
                <a:blip r:embed="rId138"/>
                <a:stretch>
                  <a:fillRect/>
                </a:stretch>
              </p:blipFill>
              <p:spPr>
                <a:xfrm>
                  <a:off x="11654118" y="1387941"/>
                  <a:ext cx="453240" cy="14774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0" name="墨迹 89">
                  <a:extLst>
                    <a:ext uri="{FF2B5EF4-FFF2-40B4-BE49-F238E27FC236}">
                      <a16:creationId xmlns:a16="http://schemas.microsoft.com/office/drawing/2014/main" id="{F7E832E7-AB26-3746-8BF2-ADE5934F2DBA}"/>
                    </a:ext>
                  </a:extLst>
                </p14:cNvPr>
                <p14:cNvContentPartPr/>
                <p14:nvPr/>
              </p14:nvContentPartPr>
              <p14:xfrm>
                <a:off x="11344518" y="2860341"/>
                <a:ext cx="681120" cy="6480"/>
              </p14:xfrm>
            </p:contentPart>
          </mc:Choice>
          <mc:Fallback xmlns="">
            <p:pic>
              <p:nvPicPr>
                <p:cNvPr id="90" name="墨迹 89">
                  <a:extLst>
                    <a:ext uri="{FF2B5EF4-FFF2-40B4-BE49-F238E27FC236}">
                      <a16:creationId xmlns:a16="http://schemas.microsoft.com/office/drawing/2014/main" id="{F7E832E7-AB26-3746-8BF2-ADE5934F2DBA}"/>
                    </a:ext>
                  </a:extLst>
                </p:cNvPr>
                <p:cNvPicPr/>
                <p:nvPr/>
              </p:nvPicPr>
              <p:blipFill>
                <a:blip r:embed="rId140"/>
                <a:stretch>
                  <a:fillRect/>
                </a:stretch>
              </p:blipFill>
              <p:spPr>
                <a:xfrm>
                  <a:off x="11329398" y="2845221"/>
                  <a:ext cx="711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2" name="墨迹 91">
                  <a:extLst>
                    <a:ext uri="{FF2B5EF4-FFF2-40B4-BE49-F238E27FC236}">
                      <a16:creationId xmlns:a16="http://schemas.microsoft.com/office/drawing/2014/main" id="{FF39645A-24D6-6C47-B753-4A65F330D181}"/>
                    </a:ext>
                  </a:extLst>
                </p14:cNvPr>
                <p14:cNvContentPartPr/>
                <p14:nvPr/>
              </p14:nvContentPartPr>
              <p14:xfrm>
                <a:off x="11428758" y="3103701"/>
                <a:ext cx="128880" cy="364680"/>
              </p14:xfrm>
            </p:contentPart>
          </mc:Choice>
          <mc:Fallback xmlns="">
            <p:pic>
              <p:nvPicPr>
                <p:cNvPr id="92" name="墨迹 91">
                  <a:extLst>
                    <a:ext uri="{FF2B5EF4-FFF2-40B4-BE49-F238E27FC236}">
                      <a16:creationId xmlns:a16="http://schemas.microsoft.com/office/drawing/2014/main" id="{FF39645A-24D6-6C47-B753-4A65F330D181}"/>
                    </a:ext>
                  </a:extLst>
                </p:cNvPr>
                <p:cNvPicPr/>
                <p:nvPr/>
              </p:nvPicPr>
              <p:blipFill>
                <a:blip r:embed="rId142"/>
                <a:stretch>
                  <a:fillRect/>
                </a:stretch>
              </p:blipFill>
              <p:spPr>
                <a:xfrm>
                  <a:off x="11413638" y="3088581"/>
                  <a:ext cx="15912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3" name="墨迹 92">
                  <a:extLst>
                    <a:ext uri="{FF2B5EF4-FFF2-40B4-BE49-F238E27FC236}">
                      <a16:creationId xmlns:a16="http://schemas.microsoft.com/office/drawing/2014/main" id="{26A29C7E-4741-6B45-8309-4DA95B7D01B8}"/>
                    </a:ext>
                  </a:extLst>
                </p14:cNvPr>
                <p14:cNvContentPartPr/>
                <p14:nvPr/>
              </p14:nvContentPartPr>
              <p14:xfrm>
                <a:off x="11444238" y="3087501"/>
                <a:ext cx="273960" cy="13320"/>
              </p14:xfrm>
            </p:contentPart>
          </mc:Choice>
          <mc:Fallback xmlns="">
            <p:pic>
              <p:nvPicPr>
                <p:cNvPr id="93" name="墨迹 92">
                  <a:extLst>
                    <a:ext uri="{FF2B5EF4-FFF2-40B4-BE49-F238E27FC236}">
                      <a16:creationId xmlns:a16="http://schemas.microsoft.com/office/drawing/2014/main" id="{26A29C7E-4741-6B45-8309-4DA95B7D01B8}"/>
                    </a:ext>
                  </a:extLst>
                </p:cNvPr>
                <p:cNvPicPr/>
                <p:nvPr/>
              </p:nvPicPr>
              <p:blipFill>
                <a:blip r:embed="rId144"/>
                <a:stretch>
                  <a:fillRect/>
                </a:stretch>
              </p:blipFill>
              <p:spPr>
                <a:xfrm>
                  <a:off x="11428758" y="3072381"/>
                  <a:ext cx="3045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4" name="墨迹 93">
                  <a:extLst>
                    <a:ext uri="{FF2B5EF4-FFF2-40B4-BE49-F238E27FC236}">
                      <a16:creationId xmlns:a16="http://schemas.microsoft.com/office/drawing/2014/main" id="{F6CE2918-48A4-734F-9208-E4447AA05824}"/>
                    </a:ext>
                  </a:extLst>
                </p14:cNvPr>
                <p14:cNvContentPartPr/>
                <p14:nvPr/>
              </p14:nvContentPartPr>
              <p14:xfrm>
                <a:off x="11772918" y="3416541"/>
                <a:ext cx="55440" cy="109800"/>
              </p14:xfrm>
            </p:contentPart>
          </mc:Choice>
          <mc:Fallback xmlns="">
            <p:pic>
              <p:nvPicPr>
                <p:cNvPr id="94" name="墨迹 93">
                  <a:extLst>
                    <a:ext uri="{FF2B5EF4-FFF2-40B4-BE49-F238E27FC236}">
                      <a16:creationId xmlns:a16="http://schemas.microsoft.com/office/drawing/2014/main" id="{F6CE2918-48A4-734F-9208-E4447AA05824}"/>
                    </a:ext>
                  </a:extLst>
                </p:cNvPr>
                <p:cNvPicPr/>
                <p:nvPr/>
              </p:nvPicPr>
              <p:blipFill>
                <a:blip r:embed="rId146"/>
                <a:stretch>
                  <a:fillRect/>
                </a:stretch>
              </p:blipFill>
              <p:spPr>
                <a:xfrm>
                  <a:off x="11757798" y="3401421"/>
                  <a:ext cx="860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5" name="墨迹 94">
                  <a:extLst>
                    <a:ext uri="{FF2B5EF4-FFF2-40B4-BE49-F238E27FC236}">
                      <a16:creationId xmlns:a16="http://schemas.microsoft.com/office/drawing/2014/main" id="{A41AA2A8-C84A-F247-B51B-2D62195029E5}"/>
                    </a:ext>
                  </a:extLst>
                </p14:cNvPr>
                <p14:cNvContentPartPr/>
                <p14:nvPr/>
              </p14:nvContentPartPr>
              <p14:xfrm>
                <a:off x="11853918" y="3050061"/>
                <a:ext cx="223920" cy="319320"/>
              </p14:xfrm>
            </p:contentPart>
          </mc:Choice>
          <mc:Fallback xmlns="">
            <p:pic>
              <p:nvPicPr>
                <p:cNvPr id="95" name="墨迹 94">
                  <a:extLst>
                    <a:ext uri="{FF2B5EF4-FFF2-40B4-BE49-F238E27FC236}">
                      <a16:creationId xmlns:a16="http://schemas.microsoft.com/office/drawing/2014/main" id="{A41AA2A8-C84A-F247-B51B-2D62195029E5}"/>
                    </a:ext>
                  </a:extLst>
                </p:cNvPr>
                <p:cNvPicPr/>
                <p:nvPr/>
              </p:nvPicPr>
              <p:blipFill>
                <a:blip r:embed="rId148"/>
                <a:stretch>
                  <a:fillRect/>
                </a:stretch>
              </p:blipFill>
              <p:spPr>
                <a:xfrm>
                  <a:off x="11838438" y="3034941"/>
                  <a:ext cx="2545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6" name="墨迹 95">
                  <a:extLst>
                    <a:ext uri="{FF2B5EF4-FFF2-40B4-BE49-F238E27FC236}">
                      <a16:creationId xmlns:a16="http://schemas.microsoft.com/office/drawing/2014/main" id="{79F603C8-3414-7146-8F10-AED8E1D60384}"/>
                    </a:ext>
                  </a:extLst>
                </p14:cNvPr>
                <p14:cNvContentPartPr/>
                <p14:nvPr/>
              </p14:nvContentPartPr>
              <p14:xfrm>
                <a:off x="11937078" y="3041781"/>
                <a:ext cx="103320" cy="696600"/>
              </p14:xfrm>
            </p:contentPart>
          </mc:Choice>
          <mc:Fallback xmlns="">
            <p:pic>
              <p:nvPicPr>
                <p:cNvPr id="96" name="墨迹 95">
                  <a:extLst>
                    <a:ext uri="{FF2B5EF4-FFF2-40B4-BE49-F238E27FC236}">
                      <a16:creationId xmlns:a16="http://schemas.microsoft.com/office/drawing/2014/main" id="{79F603C8-3414-7146-8F10-AED8E1D60384}"/>
                    </a:ext>
                  </a:extLst>
                </p:cNvPr>
                <p:cNvPicPr/>
                <p:nvPr/>
              </p:nvPicPr>
              <p:blipFill>
                <a:blip r:embed="rId150"/>
                <a:stretch>
                  <a:fillRect/>
                </a:stretch>
              </p:blipFill>
              <p:spPr>
                <a:xfrm>
                  <a:off x="11921958" y="3026661"/>
                  <a:ext cx="13356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墨迹 97">
                  <a:extLst>
                    <a:ext uri="{FF2B5EF4-FFF2-40B4-BE49-F238E27FC236}">
                      <a16:creationId xmlns:a16="http://schemas.microsoft.com/office/drawing/2014/main" id="{F20BD7CC-4F26-1E41-94F1-48E4571FCFB8}"/>
                    </a:ext>
                  </a:extLst>
                </p14:cNvPr>
                <p14:cNvContentPartPr/>
                <p14:nvPr/>
              </p14:nvContentPartPr>
              <p14:xfrm>
                <a:off x="9445878" y="1192821"/>
                <a:ext cx="62280" cy="421200"/>
              </p14:xfrm>
            </p:contentPart>
          </mc:Choice>
          <mc:Fallback xmlns="">
            <p:pic>
              <p:nvPicPr>
                <p:cNvPr id="98" name="墨迹 97">
                  <a:extLst>
                    <a:ext uri="{FF2B5EF4-FFF2-40B4-BE49-F238E27FC236}">
                      <a16:creationId xmlns:a16="http://schemas.microsoft.com/office/drawing/2014/main" id="{F20BD7CC-4F26-1E41-94F1-48E4571FCFB8}"/>
                    </a:ext>
                  </a:extLst>
                </p:cNvPr>
                <p:cNvPicPr/>
                <p:nvPr/>
              </p:nvPicPr>
              <p:blipFill>
                <a:blip r:embed="rId152"/>
                <a:stretch>
                  <a:fillRect/>
                </a:stretch>
              </p:blipFill>
              <p:spPr>
                <a:xfrm>
                  <a:off x="9430398" y="1177701"/>
                  <a:ext cx="928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墨迹 98">
                  <a:extLst>
                    <a:ext uri="{FF2B5EF4-FFF2-40B4-BE49-F238E27FC236}">
                      <a16:creationId xmlns:a16="http://schemas.microsoft.com/office/drawing/2014/main" id="{C8C4B11A-C6E9-2142-AFDA-8A0E874EBFC0}"/>
                    </a:ext>
                  </a:extLst>
                </p14:cNvPr>
                <p14:cNvContentPartPr/>
                <p14:nvPr/>
              </p14:nvContentPartPr>
              <p14:xfrm>
                <a:off x="9547758" y="774861"/>
                <a:ext cx="1101960" cy="1069200"/>
              </p14:xfrm>
            </p:contentPart>
          </mc:Choice>
          <mc:Fallback xmlns="">
            <p:pic>
              <p:nvPicPr>
                <p:cNvPr id="99" name="墨迹 98">
                  <a:extLst>
                    <a:ext uri="{FF2B5EF4-FFF2-40B4-BE49-F238E27FC236}">
                      <a16:creationId xmlns:a16="http://schemas.microsoft.com/office/drawing/2014/main" id="{C8C4B11A-C6E9-2142-AFDA-8A0E874EBFC0}"/>
                    </a:ext>
                  </a:extLst>
                </p:cNvPr>
                <p:cNvPicPr/>
                <p:nvPr/>
              </p:nvPicPr>
              <p:blipFill>
                <a:blip r:embed="rId154"/>
                <a:stretch>
                  <a:fillRect/>
                </a:stretch>
              </p:blipFill>
              <p:spPr>
                <a:xfrm>
                  <a:off x="9532638" y="759741"/>
                  <a:ext cx="1132560" cy="1099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0" name="墨迹 99">
                  <a:extLst>
                    <a:ext uri="{FF2B5EF4-FFF2-40B4-BE49-F238E27FC236}">
                      <a16:creationId xmlns:a16="http://schemas.microsoft.com/office/drawing/2014/main" id="{DBD5BE2F-828B-3E43-8B42-698A22C5D2CF}"/>
                    </a:ext>
                  </a:extLst>
                </p14:cNvPr>
                <p14:cNvContentPartPr/>
                <p14:nvPr/>
              </p14:nvContentPartPr>
              <p14:xfrm>
                <a:off x="9582678" y="1721301"/>
                <a:ext cx="828360" cy="35640"/>
              </p14:xfrm>
            </p:contentPart>
          </mc:Choice>
          <mc:Fallback xmlns="">
            <p:pic>
              <p:nvPicPr>
                <p:cNvPr id="100" name="墨迹 99">
                  <a:extLst>
                    <a:ext uri="{FF2B5EF4-FFF2-40B4-BE49-F238E27FC236}">
                      <a16:creationId xmlns:a16="http://schemas.microsoft.com/office/drawing/2014/main" id="{DBD5BE2F-828B-3E43-8B42-698A22C5D2CF}"/>
                    </a:ext>
                  </a:extLst>
                </p:cNvPr>
                <p:cNvPicPr/>
                <p:nvPr/>
              </p:nvPicPr>
              <p:blipFill>
                <a:blip r:embed="rId156"/>
                <a:stretch>
                  <a:fillRect/>
                </a:stretch>
              </p:blipFill>
              <p:spPr>
                <a:xfrm>
                  <a:off x="9567198" y="1706181"/>
                  <a:ext cx="8586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1" name="墨迹 100">
                  <a:extLst>
                    <a:ext uri="{FF2B5EF4-FFF2-40B4-BE49-F238E27FC236}">
                      <a16:creationId xmlns:a16="http://schemas.microsoft.com/office/drawing/2014/main" id="{0B22C534-D838-CE4F-A7E7-21C4C4363FA7}"/>
                    </a:ext>
                  </a:extLst>
                </p14:cNvPr>
                <p14:cNvContentPartPr/>
                <p14:nvPr/>
              </p14:nvContentPartPr>
              <p14:xfrm>
                <a:off x="10801638" y="1687101"/>
                <a:ext cx="11520" cy="46080"/>
              </p14:xfrm>
            </p:contentPart>
          </mc:Choice>
          <mc:Fallback xmlns="">
            <p:pic>
              <p:nvPicPr>
                <p:cNvPr id="101" name="墨迹 100">
                  <a:extLst>
                    <a:ext uri="{FF2B5EF4-FFF2-40B4-BE49-F238E27FC236}">
                      <a16:creationId xmlns:a16="http://schemas.microsoft.com/office/drawing/2014/main" id="{0B22C534-D838-CE4F-A7E7-21C4C4363FA7}"/>
                    </a:ext>
                  </a:extLst>
                </p:cNvPr>
                <p:cNvPicPr/>
                <p:nvPr/>
              </p:nvPicPr>
              <p:blipFill>
                <a:blip r:embed="rId158"/>
                <a:stretch>
                  <a:fillRect/>
                </a:stretch>
              </p:blipFill>
              <p:spPr>
                <a:xfrm>
                  <a:off x="10786158" y="1671621"/>
                  <a:ext cx="417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2" name="墨迹 101">
                  <a:extLst>
                    <a:ext uri="{FF2B5EF4-FFF2-40B4-BE49-F238E27FC236}">
                      <a16:creationId xmlns:a16="http://schemas.microsoft.com/office/drawing/2014/main" id="{BC706F06-B4D2-9146-A8A2-C7355385BDB5}"/>
                    </a:ext>
                  </a:extLst>
                </p14:cNvPr>
                <p14:cNvContentPartPr/>
                <p14:nvPr/>
              </p14:nvContentPartPr>
              <p14:xfrm>
                <a:off x="8987598" y="-24339"/>
                <a:ext cx="60840" cy="748080"/>
              </p14:xfrm>
            </p:contentPart>
          </mc:Choice>
          <mc:Fallback xmlns="">
            <p:pic>
              <p:nvPicPr>
                <p:cNvPr id="102" name="墨迹 101">
                  <a:extLst>
                    <a:ext uri="{FF2B5EF4-FFF2-40B4-BE49-F238E27FC236}">
                      <a16:creationId xmlns:a16="http://schemas.microsoft.com/office/drawing/2014/main" id="{BC706F06-B4D2-9146-A8A2-C7355385BDB5}"/>
                    </a:ext>
                  </a:extLst>
                </p:cNvPr>
                <p:cNvPicPr/>
                <p:nvPr/>
              </p:nvPicPr>
              <p:blipFill>
                <a:blip r:embed="rId160"/>
                <a:stretch>
                  <a:fillRect/>
                </a:stretch>
              </p:blipFill>
              <p:spPr>
                <a:xfrm>
                  <a:off x="8972478" y="-39459"/>
                  <a:ext cx="91080" cy="778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3" name="墨迹 102">
                  <a:extLst>
                    <a:ext uri="{FF2B5EF4-FFF2-40B4-BE49-F238E27FC236}">
                      <a16:creationId xmlns:a16="http://schemas.microsoft.com/office/drawing/2014/main" id="{842DDB2A-1C6F-E54C-9DF3-F5E8959371DD}"/>
                    </a:ext>
                  </a:extLst>
                </p14:cNvPr>
                <p14:cNvContentPartPr/>
                <p14:nvPr/>
              </p14:nvContentPartPr>
              <p14:xfrm>
                <a:off x="8827038" y="357261"/>
                <a:ext cx="224640" cy="41040"/>
              </p14:xfrm>
            </p:contentPart>
          </mc:Choice>
          <mc:Fallback xmlns="">
            <p:pic>
              <p:nvPicPr>
                <p:cNvPr id="103" name="墨迹 102">
                  <a:extLst>
                    <a:ext uri="{FF2B5EF4-FFF2-40B4-BE49-F238E27FC236}">
                      <a16:creationId xmlns:a16="http://schemas.microsoft.com/office/drawing/2014/main" id="{842DDB2A-1C6F-E54C-9DF3-F5E8959371DD}"/>
                    </a:ext>
                  </a:extLst>
                </p:cNvPr>
                <p:cNvPicPr/>
                <p:nvPr/>
              </p:nvPicPr>
              <p:blipFill>
                <a:blip r:embed="rId162"/>
                <a:stretch>
                  <a:fillRect/>
                </a:stretch>
              </p:blipFill>
              <p:spPr>
                <a:xfrm>
                  <a:off x="8811558" y="342141"/>
                  <a:ext cx="2552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4" name="墨迹 103">
                  <a:extLst>
                    <a:ext uri="{FF2B5EF4-FFF2-40B4-BE49-F238E27FC236}">
                      <a16:creationId xmlns:a16="http://schemas.microsoft.com/office/drawing/2014/main" id="{DEE16774-29C7-8E47-BAB8-62C68720E603}"/>
                    </a:ext>
                  </a:extLst>
                </p14:cNvPr>
                <p14:cNvContentPartPr/>
                <p14:nvPr/>
              </p14:nvContentPartPr>
              <p14:xfrm>
                <a:off x="9121158" y="328461"/>
                <a:ext cx="108000" cy="157320"/>
              </p14:xfrm>
            </p:contentPart>
          </mc:Choice>
          <mc:Fallback xmlns="">
            <p:pic>
              <p:nvPicPr>
                <p:cNvPr id="104" name="墨迹 103">
                  <a:extLst>
                    <a:ext uri="{FF2B5EF4-FFF2-40B4-BE49-F238E27FC236}">
                      <a16:creationId xmlns:a16="http://schemas.microsoft.com/office/drawing/2014/main" id="{DEE16774-29C7-8E47-BAB8-62C68720E603}"/>
                    </a:ext>
                  </a:extLst>
                </p:cNvPr>
                <p:cNvPicPr/>
                <p:nvPr/>
              </p:nvPicPr>
              <p:blipFill>
                <a:blip r:embed="rId164"/>
                <a:stretch>
                  <a:fillRect/>
                </a:stretch>
              </p:blipFill>
              <p:spPr>
                <a:xfrm>
                  <a:off x="9105678" y="312981"/>
                  <a:ext cx="1382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5" name="墨迹 104">
                  <a:extLst>
                    <a:ext uri="{FF2B5EF4-FFF2-40B4-BE49-F238E27FC236}">
                      <a16:creationId xmlns:a16="http://schemas.microsoft.com/office/drawing/2014/main" id="{D36DEE03-F222-A54B-B134-C5DB57ED0D9E}"/>
                    </a:ext>
                  </a:extLst>
                </p14:cNvPr>
                <p14:cNvContentPartPr/>
                <p14:nvPr/>
              </p14:nvContentPartPr>
              <p14:xfrm>
                <a:off x="9411678" y="75741"/>
                <a:ext cx="114120" cy="324360"/>
              </p14:xfrm>
            </p:contentPart>
          </mc:Choice>
          <mc:Fallback xmlns="">
            <p:pic>
              <p:nvPicPr>
                <p:cNvPr id="105" name="墨迹 104">
                  <a:extLst>
                    <a:ext uri="{FF2B5EF4-FFF2-40B4-BE49-F238E27FC236}">
                      <a16:creationId xmlns:a16="http://schemas.microsoft.com/office/drawing/2014/main" id="{D36DEE03-F222-A54B-B134-C5DB57ED0D9E}"/>
                    </a:ext>
                  </a:extLst>
                </p:cNvPr>
                <p:cNvPicPr/>
                <p:nvPr/>
              </p:nvPicPr>
              <p:blipFill>
                <a:blip r:embed="rId166"/>
                <a:stretch>
                  <a:fillRect/>
                </a:stretch>
              </p:blipFill>
              <p:spPr>
                <a:xfrm>
                  <a:off x="9396558" y="60621"/>
                  <a:ext cx="1447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6" name="墨迹 105">
                  <a:extLst>
                    <a:ext uri="{FF2B5EF4-FFF2-40B4-BE49-F238E27FC236}">
                      <a16:creationId xmlns:a16="http://schemas.microsoft.com/office/drawing/2014/main" id="{70E12358-F341-C14B-892A-20B15E9530C5}"/>
                    </a:ext>
                  </a:extLst>
                </p14:cNvPr>
                <p14:cNvContentPartPr/>
                <p14:nvPr/>
              </p14:nvContentPartPr>
              <p14:xfrm>
                <a:off x="9534078" y="185901"/>
                <a:ext cx="214560" cy="5760"/>
              </p14:xfrm>
            </p:contentPart>
          </mc:Choice>
          <mc:Fallback xmlns="">
            <p:pic>
              <p:nvPicPr>
                <p:cNvPr id="106" name="墨迹 105">
                  <a:extLst>
                    <a:ext uri="{FF2B5EF4-FFF2-40B4-BE49-F238E27FC236}">
                      <a16:creationId xmlns:a16="http://schemas.microsoft.com/office/drawing/2014/main" id="{70E12358-F341-C14B-892A-20B15E9530C5}"/>
                    </a:ext>
                  </a:extLst>
                </p:cNvPr>
                <p:cNvPicPr/>
                <p:nvPr/>
              </p:nvPicPr>
              <p:blipFill>
                <a:blip r:embed="rId168"/>
                <a:stretch>
                  <a:fillRect/>
                </a:stretch>
              </p:blipFill>
              <p:spPr>
                <a:xfrm>
                  <a:off x="9518958" y="170781"/>
                  <a:ext cx="2451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7" name="墨迹 106">
                  <a:extLst>
                    <a:ext uri="{FF2B5EF4-FFF2-40B4-BE49-F238E27FC236}">
                      <a16:creationId xmlns:a16="http://schemas.microsoft.com/office/drawing/2014/main" id="{9340E8B7-D7D8-2A4F-933B-C442C875AD1B}"/>
                    </a:ext>
                  </a:extLst>
                </p14:cNvPr>
                <p14:cNvContentPartPr/>
                <p14:nvPr/>
              </p14:nvContentPartPr>
              <p14:xfrm>
                <a:off x="9592758" y="231261"/>
                <a:ext cx="37800" cy="220320"/>
              </p14:xfrm>
            </p:contentPart>
          </mc:Choice>
          <mc:Fallback xmlns="">
            <p:pic>
              <p:nvPicPr>
                <p:cNvPr id="107" name="墨迹 106">
                  <a:extLst>
                    <a:ext uri="{FF2B5EF4-FFF2-40B4-BE49-F238E27FC236}">
                      <a16:creationId xmlns:a16="http://schemas.microsoft.com/office/drawing/2014/main" id="{9340E8B7-D7D8-2A4F-933B-C442C875AD1B}"/>
                    </a:ext>
                  </a:extLst>
                </p:cNvPr>
                <p:cNvPicPr/>
                <p:nvPr/>
              </p:nvPicPr>
              <p:blipFill>
                <a:blip r:embed="rId170"/>
                <a:stretch>
                  <a:fillRect/>
                </a:stretch>
              </p:blipFill>
              <p:spPr>
                <a:xfrm>
                  <a:off x="9577638" y="215781"/>
                  <a:ext cx="684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8" name="墨迹 107">
                  <a:extLst>
                    <a:ext uri="{FF2B5EF4-FFF2-40B4-BE49-F238E27FC236}">
                      <a16:creationId xmlns:a16="http://schemas.microsoft.com/office/drawing/2014/main" id="{847A244A-20D8-3C4B-8A47-2FCD79EFD138}"/>
                    </a:ext>
                  </a:extLst>
                </p14:cNvPr>
                <p14:cNvContentPartPr/>
                <p14:nvPr/>
              </p14:nvContentPartPr>
              <p14:xfrm>
                <a:off x="9635238" y="23181"/>
                <a:ext cx="160200" cy="560880"/>
              </p14:xfrm>
            </p:contentPart>
          </mc:Choice>
          <mc:Fallback xmlns="">
            <p:pic>
              <p:nvPicPr>
                <p:cNvPr id="108" name="墨迹 107">
                  <a:extLst>
                    <a:ext uri="{FF2B5EF4-FFF2-40B4-BE49-F238E27FC236}">
                      <a16:creationId xmlns:a16="http://schemas.microsoft.com/office/drawing/2014/main" id="{847A244A-20D8-3C4B-8A47-2FCD79EFD138}"/>
                    </a:ext>
                  </a:extLst>
                </p:cNvPr>
                <p:cNvPicPr/>
                <p:nvPr/>
              </p:nvPicPr>
              <p:blipFill>
                <a:blip r:embed="rId172"/>
                <a:stretch>
                  <a:fillRect/>
                </a:stretch>
              </p:blipFill>
              <p:spPr>
                <a:xfrm>
                  <a:off x="9620118" y="7701"/>
                  <a:ext cx="19080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9" name="墨迹 108">
                  <a:extLst>
                    <a:ext uri="{FF2B5EF4-FFF2-40B4-BE49-F238E27FC236}">
                      <a16:creationId xmlns:a16="http://schemas.microsoft.com/office/drawing/2014/main" id="{D806E4F2-7F14-D442-B228-D4F641F1A3BF}"/>
                    </a:ext>
                  </a:extLst>
                </p14:cNvPr>
                <p14:cNvContentPartPr/>
                <p14:nvPr/>
              </p14:nvContentPartPr>
              <p14:xfrm>
                <a:off x="9976158" y="146301"/>
                <a:ext cx="15840" cy="266040"/>
              </p14:xfrm>
            </p:contentPart>
          </mc:Choice>
          <mc:Fallback xmlns="">
            <p:pic>
              <p:nvPicPr>
                <p:cNvPr id="109" name="墨迹 108">
                  <a:extLst>
                    <a:ext uri="{FF2B5EF4-FFF2-40B4-BE49-F238E27FC236}">
                      <a16:creationId xmlns:a16="http://schemas.microsoft.com/office/drawing/2014/main" id="{D806E4F2-7F14-D442-B228-D4F641F1A3BF}"/>
                    </a:ext>
                  </a:extLst>
                </p:cNvPr>
                <p:cNvPicPr/>
                <p:nvPr/>
              </p:nvPicPr>
              <p:blipFill>
                <a:blip r:embed="rId174"/>
                <a:stretch>
                  <a:fillRect/>
                </a:stretch>
              </p:blipFill>
              <p:spPr>
                <a:xfrm>
                  <a:off x="9961038" y="131181"/>
                  <a:ext cx="460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0" name="墨迹 109">
                  <a:extLst>
                    <a:ext uri="{FF2B5EF4-FFF2-40B4-BE49-F238E27FC236}">
                      <a16:creationId xmlns:a16="http://schemas.microsoft.com/office/drawing/2014/main" id="{82602FC7-2B69-5340-A2A2-B274AD28B76E}"/>
                    </a:ext>
                  </a:extLst>
                </p14:cNvPr>
                <p14:cNvContentPartPr/>
                <p14:nvPr/>
              </p14:nvContentPartPr>
              <p14:xfrm>
                <a:off x="9955638" y="209661"/>
                <a:ext cx="2228040" cy="80640"/>
              </p14:xfrm>
            </p:contentPart>
          </mc:Choice>
          <mc:Fallback xmlns="">
            <p:pic>
              <p:nvPicPr>
                <p:cNvPr id="110" name="墨迹 109">
                  <a:extLst>
                    <a:ext uri="{FF2B5EF4-FFF2-40B4-BE49-F238E27FC236}">
                      <a16:creationId xmlns:a16="http://schemas.microsoft.com/office/drawing/2014/main" id="{82602FC7-2B69-5340-A2A2-B274AD28B76E}"/>
                    </a:ext>
                  </a:extLst>
                </p:cNvPr>
                <p:cNvPicPr/>
                <p:nvPr/>
              </p:nvPicPr>
              <p:blipFill>
                <a:blip r:embed="rId176"/>
                <a:stretch>
                  <a:fillRect/>
                </a:stretch>
              </p:blipFill>
              <p:spPr>
                <a:xfrm>
                  <a:off x="9940518" y="194541"/>
                  <a:ext cx="22586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1" name="墨迹 110">
                  <a:extLst>
                    <a:ext uri="{FF2B5EF4-FFF2-40B4-BE49-F238E27FC236}">
                      <a16:creationId xmlns:a16="http://schemas.microsoft.com/office/drawing/2014/main" id="{92887E0F-0DAE-4444-87A4-5779102E9FF1}"/>
                    </a:ext>
                  </a:extLst>
                </p14:cNvPr>
                <p14:cNvContentPartPr/>
                <p14:nvPr/>
              </p14:nvContentPartPr>
              <p14:xfrm>
                <a:off x="12026358" y="90501"/>
                <a:ext cx="83520" cy="446400"/>
              </p14:xfrm>
            </p:contentPart>
          </mc:Choice>
          <mc:Fallback xmlns="">
            <p:pic>
              <p:nvPicPr>
                <p:cNvPr id="111" name="墨迹 110">
                  <a:extLst>
                    <a:ext uri="{FF2B5EF4-FFF2-40B4-BE49-F238E27FC236}">
                      <a16:creationId xmlns:a16="http://schemas.microsoft.com/office/drawing/2014/main" id="{92887E0F-0DAE-4444-87A4-5779102E9FF1}"/>
                    </a:ext>
                  </a:extLst>
                </p:cNvPr>
                <p:cNvPicPr/>
                <p:nvPr/>
              </p:nvPicPr>
              <p:blipFill>
                <a:blip r:embed="rId178"/>
                <a:stretch>
                  <a:fillRect/>
                </a:stretch>
              </p:blipFill>
              <p:spPr>
                <a:xfrm>
                  <a:off x="12010878" y="75021"/>
                  <a:ext cx="11412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2" name="墨迹 111">
                  <a:extLst>
                    <a:ext uri="{FF2B5EF4-FFF2-40B4-BE49-F238E27FC236}">
                      <a16:creationId xmlns:a16="http://schemas.microsoft.com/office/drawing/2014/main" id="{472448A9-6CBF-9544-99E2-D22558699626}"/>
                    </a:ext>
                  </a:extLst>
                </p14:cNvPr>
                <p14:cNvContentPartPr/>
                <p14:nvPr/>
              </p14:nvContentPartPr>
              <p14:xfrm>
                <a:off x="9891198" y="418461"/>
                <a:ext cx="175320" cy="269280"/>
              </p14:xfrm>
            </p:contentPart>
          </mc:Choice>
          <mc:Fallback xmlns="">
            <p:pic>
              <p:nvPicPr>
                <p:cNvPr id="112" name="墨迹 111">
                  <a:extLst>
                    <a:ext uri="{FF2B5EF4-FFF2-40B4-BE49-F238E27FC236}">
                      <a16:creationId xmlns:a16="http://schemas.microsoft.com/office/drawing/2014/main" id="{472448A9-6CBF-9544-99E2-D22558699626}"/>
                    </a:ext>
                  </a:extLst>
                </p:cNvPr>
                <p:cNvPicPr/>
                <p:nvPr/>
              </p:nvPicPr>
              <p:blipFill>
                <a:blip r:embed="rId180"/>
                <a:stretch>
                  <a:fillRect/>
                </a:stretch>
              </p:blipFill>
              <p:spPr>
                <a:xfrm>
                  <a:off x="9875718" y="403341"/>
                  <a:ext cx="2059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3" name="墨迹 112">
                  <a:extLst>
                    <a:ext uri="{FF2B5EF4-FFF2-40B4-BE49-F238E27FC236}">
                      <a16:creationId xmlns:a16="http://schemas.microsoft.com/office/drawing/2014/main" id="{37A563CC-EE49-4D41-AE8C-AAC1BA14D710}"/>
                    </a:ext>
                  </a:extLst>
                </p14:cNvPr>
                <p14:cNvContentPartPr/>
                <p14:nvPr/>
              </p14:nvContentPartPr>
              <p14:xfrm>
                <a:off x="11729718" y="512061"/>
                <a:ext cx="388800" cy="6480"/>
              </p14:xfrm>
            </p:contentPart>
          </mc:Choice>
          <mc:Fallback xmlns="">
            <p:pic>
              <p:nvPicPr>
                <p:cNvPr id="113" name="墨迹 112">
                  <a:extLst>
                    <a:ext uri="{FF2B5EF4-FFF2-40B4-BE49-F238E27FC236}">
                      <a16:creationId xmlns:a16="http://schemas.microsoft.com/office/drawing/2014/main" id="{37A563CC-EE49-4D41-AE8C-AAC1BA14D710}"/>
                    </a:ext>
                  </a:extLst>
                </p:cNvPr>
                <p:cNvPicPr/>
                <p:nvPr/>
              </p:nvPicPr>
              <p:blipFill>
                <a:blip r:embed="rId182"/>
                <a:stretch>
                  <a:fillRect/>
                </a:stretch>
              </p:blipFill>
              <p:spPr>
                <a:xfrm>
                  <a:off x="11714238" y="496581"/>
                  <a:ext cx="419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墨迹 113">
                  <a:extLst>
                    <a:ext uri="{FF2B5EF4-FFF2-40B4-BE49-F238E27FC236}">
                      <a16:creationId xmlns:a16="http://schemas.microsoft.com/office/drawing/2014/main" id="{D62D8D3E-28EA-3842-8D9E-E8261935DF08}"/>
                    </a:ext>
                  </a:extLst>
                </p14:cNvPr>
                <p14:cNvContentPartPr/>
                <p14:nvPr/>
              </p14:nvContentPartPr>
              <p14:xfrm>
                <a:off x="11946438" y="567861"/>
                <a:ext cx="34200" cy="429480"/>
              </p14:xfrm>
            </p:contentPart>
          </mc:Choice>
          <mc:Fallback xmlns="">
            <p:pic>
              <p:nvPicPr>
                <p:cNvPr id="114" name="墨迹 113">
                  <a:extLst>
                    <a:ext uri="{FF2B5EF4-FFF2-40B4-BE49-F238E27FC236}">
                      <a16:creationId xmlns:a16="http://schemas.microsoft.com/office/drawing/2014/main" id="{D62D8D3E-28EA-3842-8D9E-E8261935DF08}"/>
                    </a:ext>
                  </a:extLst>
                </p:cNvPr>
                <p:cNvPicPr/>
                <p:nvPr/>
              </p:nvPicPr>
              <p:blipFill>
                <a:blip r:embed="rId184"/>
                <a:stretch>
                  <a:fillRect/>
                </a:stretch>
              </p:blipFill>
              <p:spPr>
                <a:xfrm>
                  <a:off x="11931318" y="552381"/>
                  <a:ext cx="6480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6" name="墨迹 115">
                  <a:extLst>
                    <a:ext uri="{FF2B5EF4-FFF2-40B4-BE49-F238E27FC236}">
                      <a16:creationId xmlns:a16="http://schemas.microsoft.com/office/drawing/2014/main" id="{6A117018-54DF-C14D-8104-F242411296BB}"/>
                    </a:ext>
                  </a:extLst>
                </p14:cNvPr>
                <p14:cNvContentPartPr/>
                <p14:nvPr/>
              </p14:nvContentPartPr>
              <p14:xfrm>
                <a:off x="11704158" y="-115419"/>
                <a:ext cx="104760" cy="993240"/>
              </p14:xfrm>
            </p:contentPart>
          </mc:Choice>
          <mc:Fallback xmlns="">
            <p:pic>
              <p:nvPicPr>
                <p:cNvPr id="116" name="墨迹 115">
                  <a:extLst>
                    <a:ext uri="{FF2B5EF4-FFF2-40B4-BE49-F238E27FC236}">
                      <a16:creationId xmlns:a16="http://schemas.microsoft.com/office/drawing/2014/main" id="{6A117018-54DF-C14D-8104-F242411296BB}"/>
                    </a:ext>
                  </a:extLst>
                </p:cNvPr>
                <p:cNvPicPr/>
                <p:nvPr/>
              </p:nvPicPr>
              <p:blipFill>
                <a:blip r:embed="rId186"/>
                <a:stretch>
                  <a:fillRect/>
                </a:stretch>
              </p:blipFill>
              <p:spPr>
                <a:xfrm>
                  <a:off x="11689038" y="-130539"/>
                  <a:ext cx="135360" cy="10238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7" name="墨迹 116">
                  <a:extLst>
                    <a:ext uri="{FF2B5EF4-FFF2-40B4-BE49-F238E27FC236}">
                      <a16:creationId xmlns:a16="http://schemas.microsoft.com/office/drawing/2014/main" id="{B1B10E27-3632-9740-973F-27F6E4B27FBF}"/>
                    </a:ext>
                  </a:extLst>
                </p14:cNvPr>
                <p14:cNvContentPartPr/>
                <p14:nvPr/>
              </p14:nvContentPartPr>
              <p14:xfrm>
                <a:off x="11840958" y="-52419"/>
                <a:ext cx="412560" cy="1027800"/>
              </p14:xfrm>
            </p:contentPart>
          </mc:Choice>
          <mc:Fallback xmlns="">
            <p:pic>
              <p:nvPicPr>
                <p:cNvPr id="117" name="墨迹 116">
                  <a:extLst>
                    <a:ext uri="{FF2B5EF4-FFF2-40B4-BE49-F238E27FC236}">
                      <a16:creationId xmlns:a16="http://schemas.microsoft.com/office/drawing/2014/main" id="{B1B10E27-3632-9740-973F-27F6E4B27FBF}"/>
                    </a:ext>
                  </a:extLst>
                </p:cNvPr>
                <p:cNvPicPr/>
                <p:nvPr/>
              </p:nvPicPr>
              <p:blipFill>
                <a:blip r:embed="rId188"/>
                <a:stretch>
                  <a:fillRect/>
                </a:stretch>
              </p:blipFill>
              <p:spPr>
                <a:xfrm>
                  <a:off x="11825838" y="-67899"/>
                  <a:ext cx="443160" cy="10580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8" name="墨迹 117">
                  <a:extLst>
                    <a:ext uri="{FF2B5EF4-FFF2-40B4-BE49-F238E27FC236}">
                      <a16:creationId xmlns:a16="http://schemas.microsoft.com/office/drawing/2014/main" id="{5E329D23-2F34-AD40-B441-E61CF36FE82E}"/>
                    </a:ext>
                  </a:extLst>
                </p14:cNvPr>
                <p14:cNvContentPartPr/>
                <p14:nvPr/>
              </p14:nvContentPartPr>
              <p14:xfrm>
                <a:off x="11479878" y="860901"/>
                <a:ext cx="506160" cy="26280"/>
              </p14:xfrm>
            </p:contentPart>
          </mc:Choice>
          <mc:Fallback xmlns="">
            <p:pic>
              <p:nvPicPr>
                <p:cNvPr id="118" name="墨迹 117">
                  <a:extLst>
                    <a:ext uri="{FF2B5EF4-FFF2-40B4-BE49-F238E27FC236}">
                      <a16:creationId xmlns:a16="http://schemas.microsoft.com/office/drawing/2014/main" id="{5E329D23-2F34-AD40-B441-E61CF36FE82E}"/>
                    </a:ext>
                  </a:extLst>
                </p:cNvPr>
                <p:cNvPicPr/>
                <p:nvPr/>
              </p:nvPicPr>
              <p:blipFill>
                <a:blip r:embed="rId190"/>
                <a:stretch>
                  <a:fillRect/>
                </a:stretch>
              </p:blipFill>
              <p:spPr>
                <a:xfrm>
                  <a:off x="11464398" y="845781"/>
                  <a:ext cx="536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9" name="墨迹 118">
                  <a:extLst>
                    <a:ext uri="{FF2B5EF4-FFF2-40B4-BE49-F238E27FC236}">
                      <a16:creationId xmlns:a16="http://schemas.microsoft.com/office/drawing/2014/main" id="{64C22737-2BB4-A245-B55D-9B2E104512C2}"/>
                    </a:ext>
                  </a:extLst>
                </p14:cNvPr>
                <p14:cNvContentPartPr/>
                <p14:nvPr/>
              </p14:nvContentPartPr>
              <p14:xfrm>
                <a:off x="12136878" y="928221"/>
                <a:ext cx="360" cy="360"/>
              </p14:xfrm>
            </p:contentPart>
          </mc:Choice>
          <mc:Fallback xmlns="">
            <p:pic>
              <p:nvPicPr>
                <p:cNvPr id="119" name="墨迹 118">
                  <a:extLst>
                    <a:ext uri="{FF2B5EF4-FFF2-40B4-BE49-F238E27FC236}">
                      <a16:creationId xmlns:a16="http://schemas.microsoft.com/office/drawing/2014/main" id="{64C22737-2BB4-A245-B55D-9B2E104512C2}"/>
                    </a:ext>
                  </a:extLst>
                </p:cNvPr>
                <p:cNvPicPr/>
                <p:nvPr/>
              </p:nvPicPr>
              <p:blipFill>
                <a:blip r:embed="rId27"/>
                <a:stretch>
                  <a:fillRect/>
                </a:stretch>
              </p:blipFill>
              <p:spPr>
                <a:xfrm>
                  <a:off x="12121398" y="912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1" name="墨迹 120">
                  <a:extLst>
                    <a:ext uri="{FF2B5EF4-FFF2-40B4-BE49-F238E27FC236}">
                      <a16:creationId xmlns:a16="http://schemas.microsoft.com/office/drawing/2014/main" id="{27880C9A-168F-6F46-B0E1-5AD83538E919}"/>
                    </a:ext>
                  </a:extLst>
                </p14:cNvPr>
                <p14:cNvContentPartPr/>
                <p14:nvPr/>
              </p14:nvContentPartPr>
              <p14:xfrm>
                <a:off x="9959238" y="1866021"/>
                <a:ext cx="31680" cy="14040"/>
              </p14:xfrm>
            </p:contentPart>
          </mc:Choice>
          <mc:Fallback xmlns="">
            <p:pic>
              <p:nvPicPr>
                <p:cNvPr id="121" name="墨迹 120">
                  <a:extLst>
                    <a:ext uri="{FF2B5EF4-FFF2-40B4-BE49-F238E27FC236}">
                      <a16:creationId xmlns:a16="http://schemas.microsoft.com/office/drawing/2014/main" id="{27880C9A-168F-6F46-B0E1-5AD83538E919}"/>
                    </a:ext>
                  </a:extLst>
                </p:cNvPr>
                <p:cNvPicPr/>
                <p:nvPr/>
              </p:nvPicPr>
              <p:blipFill>
                <a:blip r:embed="rId193"/>
                <a:stretch>
                  <a:fillRect/>
                </a:stretch>
              </p:blipFill>
              <p:spPr>
                <a:xfrm>
                  <a:off x="9943758" y="1850901"/>
                  <a:ext cx="622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墨迹 122">
                  <a:extLst>
                    <a:ext uri="{FF2B5EF4-FFF2-40B4-BE49-F238E27FC236}">
                      <a16:creationId xmlns:a16="http://schemas.microsoft.com/office/drawing/2014/main" id="{196A183A-CB07-584A-9D6E-B6482473D5C3}"/>
                    </a:ext>
                  </a:extLst>
                </p14:cNvPr>
                <p14:cNvContentPartPr/>
                <p14:nvPr/>
              </p14:nvContentPartPr>
              <p14:xfrm>
                <a:off x="10234638" y="130821"/>
                <a:ext cx="15840" cy="188640"/>
              </p14:xfrm>
            </p:contentPart>
          </mc:Choice>
          <mc:Fallback xmlns="">
            <p:pic>
              <p:nvPicPr>
                <p:cNvPr id="123" name="墨迹 122">
                  <a:extLst>
                    <a:ext uri="{FF2B5EF4-FFF2-40B4-BE49-F238E27FC236}">
                      <a16:creationId xmlns:a16="http://schemas.microsoft.com/office/drawing/2014/main" id="{196A183A-CB07-584A-9D6E-B6482473D5C3}"/>
                    </a:ext>
                  </a:extLst>
                </p:cNvPr>
                <p:cNvPicPr/>
                <p:nvPr/>
              </p:nvPicPr>
              <p:blipFill>
                <a:blip r:embed="rId195"/>
                <a:stretch>
                  <a:fillRect/>
                </a:stretch>
              </p:blipFill>
              <p:spPr>
                <a:xfrm>
                  <a:off x="10219158" y="115701"/>
                  <a:ext cx="460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4" name="墨迹 123">
                  <a:extLst>
                    <a:ext uri="{FF2B5EF4-FFF2-40B4-BE49-F238E27FC236}">
                      <a16:creationId xmlns:a16="http://schemas.microsoft.com/office/drawing/2014/main" id="{9051B1E0-4ABB-B947-9035-0603601F5359}"/>
                    </a:ext>
                  </a:extLst>
                </p14:cNvPr>
                <p14:cNvContentPartPr/>
                <p14:nvPr/>
              </p14:nvContentPartPr>
              <p14:xfrm>
                <a:off x="10256598" y="434661"/>
                <a:ext cx="43560" cy="216360"/>
              </p14:xfrm>
            </p:contentPart>
          </mc:Choice>
          <mc:Fallback xmlns="">
            <p:pic>
              <p:nvPicPr>
                <p:cNvPr id="124" name="墨迹 123">
                  <a:extLst>
                    <a:ext uri="{FF2B5EF4-FFF2-40B4-BE49-F238E27FC236}">
                      <a16:creationId xmlns:a16="http://schemas.microsoft.com/office/drawing/2014/main" id="{9051B1E0-4ABB-B947-9035-0603601F5359}"/>
                    </a:ext>
                  </a:extLst>
                </p:cNvPr>
                <p:cNvPicPr/>
                <p:nvPr/>
              </p:nvPicPr>
              <p:blipFill>
                <a:blip r:embed="rId197"/>
                <a:stretch>
                  <a:fillRect/>
                </a:stretch>
              </p:blipFill>
              <p:spPr>
                <a:xfrm>
                  <a:off x="10241478" y="419181"/>
                  <a:ext cx="741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5" name="墨迹 124">
                  <a:extLst>
                    <a:ext uri="{FF2B5EF4-FFF2-40B4-BE49-F238E27FC236}">
                      <a16:creationId xmlns:a16="http://schemas.microsoft.com/office/drawing/2014/main" id="{5751A4DE-1C31-F04E-AC6D-625CE0C81C41}"/>
                    </a:ext>
                  </a:extLst>
                </p14:cNvPr>
                <p14:cNvContentPartPr/>
                <p14:nvPr/>
              </p14:nvContentPartPr>
              <p14:xfrm>
                <a:off x="10223478" y="406941"/>
                <a:ext cx="100800" cy="209160"/>
              </p14:xfrm>
            </p:contentPart>
          </mc:Choice>
          <mc:Fallback xmlns="">
            <p:pic>
              <p:nvPicPr>
                <p:cNvPr id="125" name="墨迹 124">
                  <a:extLst>
                    <a:ext uri="{FF2B5EF4-FFF2-40B4-BE49-F238E27FC236}">
                      <a16:creationId xmlns:a16="http://schemas.microsoft.com/office/drawing/2014/main" id="{5751A4DE-1C31-F04E-AC6D-625CE0C81C41}"/>
                    </a:ext>
                  </a:extLst>
                </p:cNvPr>
                <p:cNvPicPr/>
                <p:nvPr/>
              </p:nvPicPr>
              <p:blipFill>
                <a:blip r:embed="rId199"/>
                <a:stretch>
                  <a:fillRect/>
                </a:stretch>
              </p:blipFill>
              <p:spPr>
                <a:xfrm>
                  <a:off x="10208358" y="391821"/>
                  <a:ext cx="1310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7" name="墨迹 126">
                  <a:extLst>
                    <a:ext uri="{FF2B5EF4-FFF2-40B4-BE49-F238E27FC236}">
                      <a16:creationId xmlns:a16="http://schemas.microsoft.com/office/drawing/2014/main" id="{A8433B4D-64AB-C548-90FA-5C38D2F7FF4F}"/>
                    </a:ext>
                  </a:extLst>
                </p14:cNvPr>
                <p14:cNvContentPartPr/>
                <p14:nvPr/>
              </p14:nvContentPartPr>
              <p14:xfrm>
                <a:off x="10188558" y="622941"/>
                <a:ext cx="1831320" cy="81360"/>
              </p14:xfrm>
            </p:contentPart>
          </mc:Choice>
          <mc:Fallback xmlns="">
            <p:pic>
              <p:nvPicPr>
                <p:cNvPr id="127" name="墨迹 126">
                  <a:extLst>
                    <a:ext uri="{FF2B5EF4-FFF2-40B4-BE49-F238E27FC236}">
                      <a16:creationId xmlns:a16="http://schemas.microsoft.com/office/drawing/2014/main" id="{A8433B4D-64AB-C548-90FA-5C38D2F7FF4F}"/>
                    </a:ext>
                  </a:extLst>
                </p:cNvPr>
                <p:cNvPicPr/>
                <p:nvPr/>
              </p:nvPicPr>
              <p:blipFill>
                <a:blip r:embed="rId201"/>
                <a:stretch>
                  <a:fillRect/>
                </a:stretch>
              </p:blipFill>
              <p:spPr>
                <a:xfrm>
                  <a:off x="10173438" y="607461"/>
                  <a:ext cx="18615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8" name="墨迹 127">
                  <a:extLst>
                    <a:ext uri="{FF2B5EF4-FFF2-40B4-BE49-F238E27FC236}">
                      <a16:creationId xmlns:a16="http://schemas.microsoft.com/office/drawing/2014/main" id="{7CCC9CE5-5C38-DD43-8008-016BD3DF2A6A}"/>
                    </a:ext>
                  </a:extLst>
                </p14:cNvPr>
                <p14:cNvContentPartPr/>
                <p14:nvPr/>
              </p14:nvContentPartPr>
              <p14:xfrm>
                <a:off x="12068118" y="595941"/>
                <a:ext cx="54720" cy="214200"/>
              </p14:xfrm>
            </p:contentPart>
          </mc:Choice>
          <mc:Fallback xmlns="">
            <p:pic>
              <p:nvPicPr>
                <p:cNvPr id="128" name="墨迹 127">
                  <a:extLst>
                    <a:ext uri="{FF2B5EF4-FFF2-40B4-BE49-F238E27FC236}">
                      <a16:creationId xmlns:a16="http://schemas.microsoft.com/office/drawing/2014/main" id="{7CCC9CE5-5C38-DD43-8008-016BD3DF2A6A}"/>
                    </a:ext>
                  </a:extLst>
                </p:cNvPr>
                <p:cNvPicPr/>
                <p:nvPr/>
              </p:nvPicPr>
              <p:blipFill>
                <a:blip r:embed="rId203"/>
                <a:stretch>
                  <a:fillRect/>
                </a:stretch>
              </p:blipFill>
              <p:spPr>
                <a:xfrm>
                  <a:off x="12052638" y="580821"/>
                  <a:ext cx="853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9" name="墨迹 128">
                  <a:extLst>
                    <a:ext uri="{FF2B5EF4-FFF2-40B4-BE49-F238E27FC236}">
                      <a16:creationId xmlns:a16="http://schemas.microsoft.com/office/drawing/2014/main" id="{D33C3423-4C48-8E40-AD39-46AE2933C107}"/>
                    </a:ext>
                  </a:extLst>
                </p14:cNvPr>
                <p14:cNvContentPartPr/>
                <p14:nvPr/>
              </p14:nvContentPartPr>
              <p14:xfrm>
                <a:off x="11937078" y="580101"/>
                <a:ext cx="153360" cy="114480"/>
              </p14:xfrm>
            </p:contentPart>
          </mc:Choice>
          <mc:Fallback xmlns="">
            <p:pic>
              <p:nvPicPr>
                <p:cNvPr id="129" name="墨迹 128">
                  <a:extLst>
                    <a:ext uri="{FF2B5EF4-FFF2-40B4-BE49-F238E27FC236}">
                      <a16:creationId xmlns:a16="http://schemas.microsoft.com/office/drawing/2014/main" id="{D33C3423-4C48-8E40-AD39-46AE2933C107}"/>
                    </a:ext>
                  </a:extLst>
                </p:cNvPr>
                <p:cNvPicPr/>
                <p:nvPr/>
              </p:nvPicPr>
              <p:blipFill>
                <a:blip r:embed="rId205"/>
                <a:stretch>
                  <a:fillRect/>
                </a:stretch>
              </p:blipFill>
              <p:spPr>
                <a:xfrm>
                  <a:off x="11921958" y="564621"/>
                  <a:ext cx="183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0" name="墨迹 129">
                  <a:extLst>
                    <a:ext uri="{FF2B5EF4-FFF2-40B4-BE49-F238E27FC236}">
                      <a16:creationId xmlns:a16="http://schemas.microsoft.com/office/drawing/2014/main" id="{E46E9FD5-4AEF-B54D-81FC-E547789EACFA}"/>
                    </a:ext>
                  </a:extLst>
                </p14:cNvPr>
                <p14:cNvContentPartPr/>
                <p14:nvPr/>
              </p14:nvContentPartPr>
              <p14:xfrm>
                <a:off x="12125718" y="556341"/>
                <a:ext cx="132120" cy="189360"/>
              </p14:xfrm>
            </p:contentPart>
          </mc:Choice>
          <mc:Fallback xmlns="">
            <p:pic>
              <p:nvPicPr>
                <p:cNvPr id="130" name="墨迹 129">
                  <a:extLst>
                    <a:ext uri="{FF2B5EF4-FFF2-40B4-BE49-F238E27FC236}">
                      <a16:creationId xmlns:a16="http://schemas.microsoft.com/office/drawing/2014/main" id="{E46E9FD5-4AEF-B54D-81FC-E547789EACFA}"/>
                    </a:ext>
                  </a:extLst>
                </p:cNvPr>
                <p:cNvPicPr/>
                <p:nvPr/>
              </p:nvPicPr>
              <p:blipFill>
                <a:blip r:embed="rId207"/>
                <a:stretch>
                  <a:fillRect/>
                </a:stretch>
              </p:blipFill>
              <p:spPr>
                <a:xfrm>
                  <a:off x="12110598" y="541221"/>
                  <a:ext cx="1627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5" name="墨迹 4">
                  <a:extLst>
                    <a:ext uri="{FF2B5EF4-FFF2-40B4-BE49-F238E27FC236}">
                      <a16:creationId xmlns:a16="http://schemas.microsoft.com/office/drawing/2014/main" id="{22915775-4D60-0043-8E17-52BD2F9622B5}"/>
                    </a:ext>
                  </a:extLst>
                </p14:cNvPr>
                <p14:cNvContentPartPr/>
                <p14:nvPr/>
              </p14:nvContentPartPr>
              <p14:xfrm>
                <a:off x="2838798" y="1250061"/>
                <a:ext cx="70200" cy="397440"/>
              </p14:xfrm>
            </p:contentPart>
          </mc:Choice>
          <mc:Fallback xmlns="">
            <p:pic>
              <p:nvPicPr>
                <p:cNvPr id="5" name="墨迹 4">
                  <a:extLst>
                    <a:ext uri="{FF2B5EF4-FFF2-40B4-BE49-F238E27FC236}">
                      <a16:creationId xmlns:a16="http://schemas.microsoft.com/office/drawing/2014/main" id="{22915775-4D60-0043-8E17-52BD2F9622B5}"/>
                    </a:ext>
                  </a:extLst>
                </p:cNvPr>
                <p:cNvPicPr/>
                <p:nvPr/>
              </p:nvPicPr>
              <p:blipFill>
                <a:blip r:embed="rId209"/>
                <a:stretch>
                  <a:fillRect/>
                </a:stretch>
              </p:blipFill>
              <p:spPr>
                <a:xfrm>
                  <a:off x="2823678" y="1234941"/>
                  <a:ext cx="10044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6" name="墨迹 5">
                  <a:extLst>
                    <a:ext uri="{FF2B5EF4-FFF2-40B4-BE49-F238E27FC236}">
                      <a16:creationId xmlns:a16="http://schemas.microsoft.com/office/drawing/2014/main" id="{91372BE9-6BBD-D745-8224-575878D62813}"/>
                    </a:ext>
                  </a:extLst>
                </p14:cNvPr>
                <p14:cNvContentPartPr/>
                <p14:nvPr/>
              </p14:nvContentPartPr>
              <p14:xfrm>
                <a:off x="3022758" y="1405581"/>
                <a:ext cx="115920" cy="185400"/>
              </p14:xfrm>
            </p:contentPart>
          </mc:Choice>
          <mc:Fallback xmlns="">
            <p:pic>
              <p:nvPicPr>
                <p:cNvPr id="6" name="墨迹 5">
                  <a:extLst>
                    <a:ext uri="{FF2B5EF4-FFF2-40B4-BE49-F238E27FC236}">
                      <a16:creationId xmlns:a16="http://schemas.microsoft.com/office/drawing/2014/main" id="{91372BE9-6BBD-D745-8224-575878D62813}"/>
                    </a:ext>
                  </a:extLst>
                </p:cNvPr>
                <p:cNvPicPr/>
                <p:nvPr/>
              </p:nvPicPr>
              <p:blipFill>
                <a:blip r:embed="rId211"/>
                <a:stretch>
                  <a:fillRect/>
                </a:stretch>
              </p:blipFill>
              <p:spPr>
                <a:xfrm>
                  <a:off x="3007638" y="1390101"/>
                  <a:ext cx="146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7" name="墨迹 6">
                  <a:extLst>
                    <a:ext uri="{FF2B5EF4-FFF2-40B4-BE49-F238E27FC236}">
                      <a16:creationId xmlns:a16="http://schemas.microsoft.com/office/drawing/2014/main" id="{620D636B-51FF-0E46-91B7-B84CE630BB09}"/>
                    </a:ext>
                  </a:extLst>
                </p14:cNvPr>
                <p14:cNvContentPartPr/>
                <p14:nvPr/>
              </p14:nvContentPartPr>
              <p14:xfrm>
                <a:off x="3169278" y="1419621"/>
                <a:ext cx="433080" cy="538200"/>
              </p14:xfrm>
            </p:contentPart>
          </mc:Choice>
          <mc:Fallback xmlns="">
            <p:pic>
              <p:nvPicPr>
                <p:cNvPr id="7" name="墨迹 6">
                  <a:extLst>
                    <a:ext uri="{FF2B5EF4-FFF2-40B4-BE49-F238E27FC236}">
                      <a16:creationId xmlns:a16="http://schemas.microsoft.com/office/drawing/2014/main" id="{620D636B-51FF-0E46-91B7-B84CE630BB09}"/>
                    </a:ext>
                  </a:extLst>
                </p:cNvPr>
                <p:cNvPicPr/>
                <p:nvPr/>
              </p:nvPicPr>
              <p:blipFill>
                <a:blip r:embed="rId213"/>
                <a:stretch>
                  <a:fillRect/>
                </a:stretch>
              </p:blipFill>
              <p:spPr>
                <a:xfrm>
                  <a:off x="3154158" y="1404141"/>
                  <a:ext cx="463680"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8" name="墨迹 7">
                  <a:extLst>
                    <a:ext uri="{FF2B5EF4-FFF2-40B4-BE49-F238E27FC236}">
                      <a16:creationId xmlns:a16="http://schemas.microsoft.com/office/drawing/2014/main" id="{2C22FEBC-A0AC-8742-88E1-E4897E0108B9}"/>
                    </a:ext>
                  </a:extLst>
                </p14:cNvPr>
                <p14:cNvContentPartPr/>
                <p14:nvPr/>
              </p14:nvContentPartPr>
              <p14:xfrm>
                <a:off x="3749958" y="1179141"/>
                <a:ext cx="106560" cy="700560"/>
              </p14:xfrm>
            </p:contentPart>
          </mc:Choice>
          <mc:Fallback xmlns="">
            <p:pic>
              <p:nvPicPr>
                <p:cNvPr id="8" name="墨迹 7">
                  <a:extLst>
                    <a:ext uri="{FF2B5EF4-FFF2-40B4-BE49-F238E27FC236}">
                      <a16:creationId xmlns:a16="http://schemas.microsoft.com/office/drawing/2014/main" id="{2C22FEBC-A0AC-8742-88E1-E4897E0108B9}"/>
                    </a:ext>
                  </a:extLst>
                </p:cNvPr>
                <p:cNvPicPr/>
                <p:nvPr/>
              </p:nvPicPr>
              <p:blipFill>
                <a:blip r:embed="rId215"/>
                <a:stretch>
                  <a:fillRect/>
                </a:stretch>
              </p:blipFill>
              <p:spPr>
                <a:xfrm>
                  <a:off x="3734838" y="1163661"/>
                  <a:ext cx="137160" cy="7311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9" name="墨迹 8">
                  <a:extLst>
                    <a:ext uri="{FF2B5EF4-FFF2-40B4-BE49-F238E27FC236}">
                      <a16:creationId xmlns:a16="http://schemas.microsoft.com/office/drawing/2014/main" id="{EDDC8646-37A1-E54E-B811-9943ADE4EF78}"/>
                    </a:ext>
                  </a:extLst>
                </p14:cNvPr>
                <p14:cNvContentPartPr/>
                <p14:nvPr/>
              </p14:nvContentPartPr>
              <p14:xfrm>
                <a:off x="4066038" y="1157541"/>
                <a:ext cx="118440" cy="575280"/>
              </p14:xfrm>
            </p:contentPart>
          </mc:Choice>
          <mc:Fallback xmlns="">
            <p:pic>
              <p:nvPicPr>
                <p:cNvPr id="9" name="墨迹 8">
                  <a:extLst>
                    <a:ext uri="{FF2B5EF4-FFF2-40B4-BE49-F238E27FC236}">
                      <a16:creationId xmlns:a16="http://schemas.microsoft.com/office/drawing/2014/main" id="{EDDC8646-37A1-E54E-B811-9943ADE4EF78}"/>
                    </a:ext>
                  </a:extLst>
                </p:cNvPr>
                <p:cNvPicPr/>
                <p:nvPr/>
              </p:nvPicPr>
              <p:blipFill>
                <a:blip r:embed="rId217"/>
                <a:stretch>
                  <a:fillRect/>
                </a:stretch>
              </p:blipFill>
              <p:spPr>
                <a:xfrm>
                  <a:off x="4050918" y="1142421"/>
                  <a:ext cx="14904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 name="墨迹 9">
                  <a:extLst>
                    <a:ext uri="{FF2B5EF4-FFF2-40B4-BE49-F238E27FC236}">
                      <a16:creationId xmlns:a16="http://schemas.microsoft.com/office/drawing/2014/main" id="{7D4C7513-7DCF-DF41-9309-1B2D768A67E6}"/>
                    </a:ext>
                  </a:extLst>
                </p14:cNvPr>
                <p14:cNvContentPartPr/>
                <p14:nvPr/>
              </p14:nvContentPartPr>
              <p14:xfrm>
                <a:off x="4250718" y="1547061"/>
                <a:ext cx="127080" cy="98280"/>
              </p14:xfrm>
            </p:contentPart>
          </mc:Choice>
          <mc:Fallback xmlns="">
            <p:pic>
              <p:nvPicPr>
                <p:cNvPr id="10" name="墨迹 9">
                  <a:extLst>
                    <a:ext uri="{FF2B5EF4-FFF2-40B4-BE49-F238E27FC236}">
                      <a16:creationId xmlns:a16="http://schemas.microsoft.com/office/drawing/2014/main" id="{7D4C7513-7DCF-DF41-9309-1B2D768A67E6}"/>
                    </a:ext>
                  </a:extLst>
                </p:cNvPr>
                <p:cNvPicPr/>
                <p:nvPr/>
              </p:nvPicPr>
              <p:blipFill>
                <a:blip r:embed="rId219"/>
                <a:stretch>
                  <a:fillRect/>
                </a:stretch>
              </p:blipFill>
              <p:spPr>
                <a:xfrm>
                  <a:off x="4235238" y="1531581"/>
                  <a:ext cx="1573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1" name="墨迹 10">
                  <a:extLst>
                    <a:ext uri="{FF2B5EF4-FFF2-40B4-BE49-F238E27FC236}">
                      <a16:creationId xmlns:a16="http://schemas.microsoft.com/office/drawing/2014/main" id="{F5F9E041-CF57-104A-AB0E-5F65277AC211}"/>
                    </a:ext>
                  </a:extLst>
                </p14:cNvPr>
                <p14:cNvContentPartPr/>
                <p14:nvPr/>
              </p14:nvContentPartPr>
              <p14:xfrm>
                <a:off x="4398678" y="1462821"/>
                <a:ext cx="55440" cy="98280"/>
              </p14:xfrm>
            </p:contentPart>
          </mc:Choice>
          <mc:Fallback xmlns="">
            <p:pic>
              <p:nvPicPr>
                <p:cNvPr id="11" name="墨迹 10">
                  <a:extLst>
                    <a:ext uri="{FF2B5EF4-FFF2-40B4-BE49-F238E27FC236}">
                      <a16:creationId xmlns:a16="http://schemas.microsoft.com/office/drawing/2014/main" id="{F5F9E041-CF57-104A-AB0E-5F65277AC211}"/>
                    </a:ext>
                  </a:extLst>
                </p:cNvPr>
                <p:cNvPicPr/>
                <p:nvPr/>
              </p:nvPicPr>
              <p:blipFill>
                <a:blip r:embed="rId221"/>
                <a:stretch>
                  <a:fillRect/>
                </a:stretch>
              </p:blipFill>
              <p:spPr>
                <a:xfrm>
                  <a:off x="4383198" y="1447701"/>
                  <a:ext cx="860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 name="墨迹 11">
                  <a:extLst>
                    <a:ext uri="{FF2B5EF4-FFF2-40B4-BE49-F238E27FC236}">
                      <a16:creationId xmlns:a16="http://schemas.microsoft.com/office/drawing/2014/main" id="{355C7FB1-6A69-2C48-B1F7-A2735FEDC513}"/>
                    </a:ext>
                  </a:extLst>
                </p14:cNvPr>
                <p14:cNvContentPartPr/>
                <p14:nvPr/>
              </p14:nvContentPartPr>
              <p14:xfrm>
                <a:off x="4267638" y="1375701"/>
                <a:ext cx="260640" cy="691200"/>
              </p14:xfrm>
            </p:contentPart>
          </mc:Choice>
          <mc:Fallback xmlns="">
            <p:pic>
              <p:nvPicPr>
                <p:cNvPr id="12" name="墨迹 11">
                  <a:extLst>
                    <a:ext uri="{FF2B5EF4-FFF2-40B4-BE49-F238E27FC236}">
                      <a16:creationId xmlns:a16="http://schemas.microsoft.com/office/drawing/2014/main" id="{355C7FB1-6A69-2C48-B1F7-A2735FEDC513}"/>
                    </a:ext>
                  </a:extLst>
                </p:cNvPr>
                <p:cNvPicPr/>
                <p:nvPr/>
              </p:nvPicPr>
              <p:blipFill>
                <a:blip r:embed="rId223"/>
                <a:stretch>
                  <a:fillRect/>
                </a:stretch>
              </p:blipFill>
              <p:spPr>
                <a:xfrm>
                  <a:off x="4252518" y="1360221"/>
                  <a:ext cx="290880" cy="7218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 name="墨迹 12">
                  <a:extLst>
                    <a:ext uri="{FF2B5EF4-FFF2-40B4-BE49-F238E27FC236}">
                      <a16:creationId xmlns:a16="http://schemas.microsoft.com/office/drawing/2014/main" id="{97A3233F-6639-9C46-9665-3E18728108DE}"/>
                    </a:ext>
                  </a:extLst>
                </p14:cNvPr>
                <p14:cNvContentPartPr/>
                <p14:nvPr/>
              </p14:nvContentPartPr>
              <p14:xfrm>
                <a:off x="4464918" y="1396941"/>
                <a:ext cx="526680" cy="307080"/>
              </p14:xfrm>
            </p:contentPart>
          </mc:Choice>
          <mc:Fallback xmlns="">
            <p:pic>
              <p:nvPicPr>
                <p:cNvPr id="13" name="墨迹 12">
                  <a:extLst>
                    <a:ext uri="{FF2B5EF4-FFF2-40B4-BE49-F238E27FC236}">
                      <a16:creationId xmlns:a16="http://schemas.microsoft.com/office/drawing/2014/main" id="{97A3233F-6639-9C46-9665-3E18728108DE}"/>
                    </a:ext>
                  </a:extLst>
                </p:cNvPr>
                <p:cNvPicPr/>
                <p:nvPr/>
              </p:nvPicPr>
              <p:blipFill>
                <a:blip r:embed="rId225"/>
                <a:stretch>
                  <a:fillRect/>
                </a:stretch>
              </p:blipFill>
              <p:spPr>
                <a:xfrm>
                  <a:off x="4449438" y="1381821"/>
                  <a:ext cx="55692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 name="墨迹 13">
                  <a:extLst>
                    <a:ext uri="{FF2B5EF4-FFF2-40B4-BE49-F238E27FC236}">
                      <a16:creationId xmlns:a16="http://schemas.microsoft.com/office/drawing/2014/main" id="{694C5262-0D94-054D-B2A0-9073B1A351A1}"/>
                    </a:ext>
                  </a:extLst>
                </p14:cNvPr>
                <p14:cNvContentPartPr/>
                <p14:nvPr/>
              </p14:nvContentPartPr>
              <p14:xfrm>
                <a:off x="5016438" y="1689981"/>
                <a:ext cx="5400" cy="1800"/>
              </p14:xfrm>
            </p:contentPart>
          </mc:Choice>
          <mc:Fallback xmlns="">
            <p:pic>
              <p:nvPicPr>
                <p:cNvPr id="14" name="墨迹 13">
                  <a:extLst>
                    <a:ext uri="{FF2B5EF4-FFF2-40B4-BE49-F238E27FC236}">
                      <a16:creationId xmlns:a16="http://schemas.microsoft.com/office/drawing/2014/main" id="{694C5262-0D94-054D-B2A0-9073B1A351A1}"/>
                    </a:ext>
                  </a:extLst>
                </p:cNvPr>
                <p:cNvPicPr/>
                <p:nvPr/>
              </p:nvPicPr>
              <p:blipFill>
                <a:blip r:embed="rId27"/>
                <a:stretch>
                  <a:fillRect/>
                </a:stretch>
              </p:blipFill>
              <p:spPr>
                <a:xfrm>
                  <a:off x="5001318" y="1674861"/>
                  <a:ext cx="360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8" name="墨迹 137">
                  <a:extLst>
                    <a:ext uri="{FF2B5EF4-FFF2-40B4-BE49-F238E27FC236}">
                      <a16:creationId xmlns:a16="http://schemas.microsoft.com/office/drawing/2014/main" id="{3EF9A319-BFDA-DA48-9BE1-5F4CFA69E336}"/>
                    </a:ext>
                  </a:extLst>
                </p14:cNvPr>
                <p14:cNvContentPartPr/>
                <p14:nvPr/>
              </p14:nvContentPartPr>
              <p14:xfrm>
                <a:off x="2758878" y="1288221"/>
                <a:ext cx="2325600" cy="778320"/>
              </p14:xfrm>
            </p:contentPart>
          </mc:Choice>
          <mc:Fallback xmlns="">
            <p:pic>
              <p:nvPicPr>
                <p:cNvPr id="138" name="墨迹 137">
                  <a:extLst>
                    <a:ext uri="{FF2B5EF4-FFF2-40B4-BE49-F238E27FC236}">
                      <a16:creationId xmlns:a16="http://schemas.microsoft.com/office/drawing/2014/main" id="{3EF9A319-BFDA-DA48-9BE1-5F4CFA69E336}"/>
                    </a:ext>
                  </a:extLst>
                </p:cNvPr>
                <p:cNvPicPr/>
                <p:nvPr/>
              </p:nvPicPr>
              <p:blipFill>
                <a:blip r:embed="rId228"/>
                <a:stretch>
                  <a:fillRect/>
                </a:stretch>
              </p:blipFill>
              <p:spPr>
                <a:xfrm>
                  <a:off x="2743758" y="1273101"/>
                  <a:ext cx="2356200" cy="808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39" name="墨迹 138">
                  <a:extLst>
                    <a:ext uri="{FF2B5EF4-FFF2-40B4-BE49-F238E27FC236}">
                      <a16:creationId xmlns:a16="http://schemas.microsoft.com/office/drawing/2014/main" id="{F2BF05E2-4D7E-F44D-8DAD-B2D2CAE14A8B}"/>
                    </a:ext>
                  </a:extLst>
                </p14:cNvPr>
                <p14:cNvContentPartPr/>
                <p14:nvPr/>
              </p14:nvContentPartPr>
              <p14:xfrm>
                <a:off x="2873718" y="927141"/>
                <a:ext cx="2356560" cy="1040040"/>
              </p14:xfrm>
            </p:contentPart>
          </mc:Choice>
          <mc:Fallback xmlns="">
            <p:pic>
              <p:nvPicPr>
                <p:cNvPr id="139" name="墨迹 138">
                  <a:extLst>
                    <a:ext uri="{FF2B5EF4-FFF2-40B4-BE49-F238E27FC236}">
                      <a16:creationId xmlns:a16="http://schemas.microsoft.com/office/drawing/2014/main" id="{F2BF05E2-4D7E-F44D-8DAD-B2D2CAE14A8B}"/>
                    </a:ext>
                  </a:extLst>
                </p:cNvPr>
                <p:cNvPicPr/>
                <p:nvPr/>
              </p:nvPicPr>
              <p:blipFill>
                <a:blip r:embed="rId230"/>
                <a:stretch>
                  <a:fillRect/>
                </a:stretch>
              </p:blipFill>
              <p:spPr>
                <a:xfrm>
                  <a:off x="2858238" y="912021"/>
                  <a:ext cx="2387160" cy="10706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0" name="墨迹 139">
                  <a:extLst>
                    <a:ext uri="{FF2B5EF4-FFF2-40B4-BE49-F238E27FC236}">
                      <a16:creationId xmlns:a16="http://schemas.microsoft.com/office/drawing/2014/main" id="{6FA8547E-E4D5-5248-8E9E-79EDB02FA056}"/>
                    </a:ext>
                  </a:extLst>
                </p14:cNvPr>
                <p14:cNvContentPartPr/>
                <p14:nvPr/>
              </p14:nvContentPartPr>
              <p14:xfrm>
                <a:off x="5059638" y="2011461"/>
                <a:ext cx="360" cy="360"/>
              </p14:xfrm>
            </p:contentPart>
          </mc:Choice>
          <mc:Fallback xmlns="">
            <p:pic>
              <p:nvPicPr>
                <p:cNvPr id="140" name="墨迹 139">
                  <a:extLst>
                    <a:ext uri="{FF2B5EF4-FFF2-40B4-BE49-F238E27FC236}">
                      <a16:creationId xmlns:a16="http://schemas.microsoft.com/office/drawing/2014/main" id="{6FA8547E-E4D5-5248-8E9E-79EDB02FA056}"/>
                    </a:ext>
                  </a:extLst>
                </p:cNvPr>
                <p:cNvPicPr/>
                <p:nvPr/>
              </p:nvPicPr>
              <p:blipFill>
                <a:blip r:embed="rId27"/>
                <a:stretch>
                  <a:fillRect/>
                </a:stretch>
              </p:blipFill>
              <p:spPr>
                <a:xfrm>
                  <a:off x="5044518" y="19959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54" name="墨迹 53">
                  <a:extLst>
                    <a:ext uri="{FF2B5EF4-FFF2-40B4-BE49-F238E27FC236}">
                      <a16:creationId xmlns:a16="http://schemas.microsoft.com/office/drawing/2014/main" id="{F8C97461-FBD6-A844-BB24-9AE2518436C1}"/>
                    </a:ext>
                  </a:extLst>
                </p14:cNvPr>
                <p14:cNvContentPartPr/>
                <p14:nvPr/>
              </p14:nvContentPartPr>
              <p14:xfrm>
                <a:off x="5234958" y="3636141"/>
                <a:ext cx="511200" cy="94320"/>
              </p14:xfrm>
            </p:contentPart>
          </mc:Choice>
          <mc:Fallback xmlns="">
            <p:pic>
              <p:nvPicPr>
                <p:cNvPr id="54" name="墨迹 53">
                  <a:extLst>
                    <a:ext uri="{FF2B5EF4-FFF2-40B4-BE49-F238E27FC236}">
                      <a16:creationId xmlns:a16="http://schemas.microsoft.com/office/drawing/2014/main" id="{F8C97461-FBD6-A844-BB24-9AE2518436C1}"/>
                    </a:ext>
                  </a:extLst>
                </p:cNvPr>
                <p:cNvPicPr/>
                <p:nvPr/>
              </p:nvPicPr>
              <p:blipFill>
                <a:blip r:embed="rId233"/>
                <a:stretch>
                  <a:fillRect/>
                </a:stretch>
              </p:blipFill>
              <p:spPr>
                <a:xfrm>
                  <a:off x="5219478" y="3621021"/>
                  <a:ext cx="5418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55" name="墨迹 54">
                  <a:extLst>
                    <a:ext uri="{FF2B5EF4-FFF2-40B4-BE49-F238E27FC236}">
                      <a16:creationId xmlns:a16="http://schemas.microsoft.com/office/drawing/2014/main" id="{E456B4CA-5B86-CC4D-8B5D-7908F6D53F26}"/>
                    </a:ext>
                  </a:extLst>
                </p14:cNvPr>
                <p14:cNvContentPartPr/>
                <p14:nvPr/>
              </p14:nvContentPartPr>
              <p14:xfrm>
                <a:off x="5235678" y="4313301"/>
                <a:ext cx="532440" cy="34920"/>
              </p14:xfrm>
            </p:contentPart>
          </mc:Choice>
          <mc:Fallback xmlns="">
            <p:pic>
              <p:nvPicPr>
                <p:cNvPr id="55" name="墨迹 54">
                  <a:extLst>
                    <a:ext uri="{FF2B5EF4-FFF2-40B4-BE49-F238E27FC236}">
                      <a16:creationId xmlns:a16="http://schemas.microsoft.com/office/drawing/2014/main" id="{E456B4CA-5B86-CC4D-8B5D-7908F6D53F26}"/>
                    </a:ext>
                  </a:extLst>
                </p:cNvPr>
                <p:cNvPicPr/>
                <p:nvPr/>
              </p:nvPicPr>
              <p:blipFill>
                <a:blip r:embed="rId235"/>
                <a:stretch>
                  <a:fillRect/>
                </a:stretch>
              </p:blipFill>
              <p:spPr>
                <a:xfrm>
                  <a:off x="5220558" y="4297821"/>
                  <a:ext cx="5630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63" name="墨迹 62">
                  <a:extLst>
                    <a:ext uri="{FF2B5EF4-FFF2-40B4-BE49-F238E27FC236}">
                      <a16:creationId xmlns:a16="http://schemas.microsoft.com/office/drawing/2014/main" id="{5ADAAEAB-41B0-1848-A947-F639A3AC301E}"/>
                    </a:ext>
                  </a:extLst>
                </p14:cNvPr>
                <p14:cNvContentPartPr/>
                <p14:nvPr/>
              </p14:nvContentPartPr>
              <p14:xfrm>
                <a:off x="5206158" y="3943581"/>
                <a:ext cx="46440" cy="439560"/>
              </p14:xfrm>
            </p:contentPart>
          </mc:Choice>
          <mc:Fallback xmlns="">
            <p:pic>
              <p:nvPicPr>
                <p:cNvPr id="63" name="墨迹 62">
                  <a:extLst>
                    <a:ext uri="{FF2B5EF4-FFF2-40B4-BE49-F238E27FC236}">
                      <a16:creationId xmlns:a16="http://schemas.microsoft.com/office/drawing/2014/main" id="{5ADAAEAB-41B0-1848-A947-F639A3AC301E}"/>
                    </a:ext>
                  </a:extLst>
                </p:cNvPr>
                <p:cNvPicPr/>
                <p:nvPr/>
              </p:nvPicPr>
              <p:blipFill>
                <a:blip r:embed="rId237"/>
                <a:stretch>
                  <a:fillRect/>
                </a:stretch>
              </p:blipFill>
              <p:spPr>
                <a:xfrm>
                  <a:off x="5190678" y="3928461"/>
                  <a:ext cx="7668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64" name="墨迹 63">
                  <a:extLst>
                    <a:ext uri="{FF2B5EF4-FFF2-40B4-BE49-F238E27FC236}">
                      <a16:creationId xmlns:a16="http://schemas.microsoft.com/office/drawing/2014/main" id="{1BF41CE9-B8F1-2B49-B59F-E727EC0446A4}"/>
                    </a:ext>
                  </a:extLst>
                </p14:cNvPr>
                <p14:cNvContentPartPr/>
                <p14:nvPr/>
              </p14:nvContentPartPr>
              <p14:xfrm>
                <a:off x="5155038" y="3854301"/>
                <a:ext cx="675360" cy="443880"/>
              </p14:xfrm>
            </p:contentPart>
          </mc:Choice>
          <mc:Fallback xmlns="">
            <p:pic>
              <p:nvPicPr>
                <p:cNvPr id="64" name="墨迹 63">
                  <a:extLst>
                    <a:ext uri="{FF2B5EF4-FFF2-40B4-BE49-F238E27FC236}">
                      <a16:creationId xmlns:a16="http://schemas.microsoft.com/office/drawing/2014/main" id="{1BF41CE9-B8F1-2B49-B59F-E727EC0446A4}"/>
                    </a:ext>
                  </a:extLst>
                </p:cNvPr>
                <p:cNvPicPr/>
                <p:nvPr/>
              </p:nvPicPr>
              <p:blipFill>
                <a:blip r:embed="rId239"/>
                <a:stretch>
                  <a:fillRect/>
                </a:stretch>
              </p:blipFill>
              <p:spPr>
                <a:xfrm>
                  <a:off x="5139918" y="3838821"/>
                  <a:ext cx="70560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65" name="墨迹 64">
                  <a:extLst>
                    <a:ext uri="{FF2B5EF4-FFF2-40B4-BE49-F238E27FC236}">
                      <a16:creationId xmlns:a16="http://schemas.microsoft.com/office/drawing/2014/main" id="{DDF7F6B1-14EB-194E-93C1-4825E99EA394}"/>
                    </a:ext>
                  </a:extLst>
                </p14:cNvPr>
                <p14:cNvContentPartPr/>
                <p14:nvPr/>
              </p14:nvContentPartPr>
              <p14:xfrm>
                <a:off x="5840118" y="4267221"/>
                <a:ext cx="360" cy="360"/>
              </p14:xfrm>
            </p:contentPart>
          </mc:Choice>
          <mc:Fallback xmlns="">
            <p:pic>
              <p:nvPicPr>
                <p:cNvPr id="65" name="墨迹 64">
                  <a:extLst>
                    <a:ext uri="{FF2B5EF4-FFF2-40B4-BE49-F238E27FC236}">
                      <a16:creationId xmlns:a16="http://schemas.microsoft.com/office/drawing/2014/main" id="{DDF7F6B1-14EB-194E-93C1-4825E99EA394}"/>
                    </a:ext>
                  </a:extLst>
                </p:cNvPr>
                <p:cNvPicPr/>
                <p:nvPr/>
              </p:nvPicPr>
              <p:blipFill>
                <a:blip r:embed="rId27"/>
                <a:stretch>
                  <a:fillRect/>
                </a:stretch>
              </p:blipFill>
              <p:spPr>
                <a:xfrm>
                  <a:off x="5824998" y="4252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67" name="墨迹 66">
                  <a:extLst>
                    <a:ext uri="{FF2B5EF4-FFF2-40B4-BE49-F238E27FC236}">
                      <a16:creationId xmlns:a16="http://schemas.microsoft.com/office/drawing/2014/main" id="{C97C37D7-45DA-2E4E-8CC3-BAED1925AC61}"/>
                    </a:ext>
                  </a:extLst>
                </p14:cNvPr>
                <p14:cNvContentPartPr/>
                <p14:nvPr/>
              </p14:nvContentPartPr>
              <p14:xfrm>
                <a:off x="5185638" y="3909741"/>
                <a:ext cx="42840" cy="437400"/>
              </p14:xfrm>
            </p:contentPart>
          </mc:Choice>
          <mc:Fallback xmlns="">
            <p:pic>
              <p:nvPicPr>
                <p:cNvPr id="67" name="墨迹 66">
                  <a:extLst>
                    <a:ext uri="{FF2B5EF4-FFF2-40B4-BE49-F238E27FC236}">
                      <a16:creationId xmlns:a16="http://schemas.microsoft.com/office/drawing/2014/main" id="{C97C37D7-45DA-2E4E-8CC3-BAED1925AC61}"/>
                    </a:ext>
                  </a:extLst>
                </p:cNvPr>
                <p:cNvPicPr/>
                <p:nvPr/>
              </p:nvPicPr>
              <p:blipFill>
                <a:blip r:embed="rId242"/>
                <a:stretch>
                  <a:fillRect/>
                </a:stretch>
              </p:blipFill>
              <p:spPr>
                <a:xfrm>
                  <a:off x="5170518" y="3894261"/>
                  <a:ext cx="734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68" name="墨迹 67">
                  <a:extLst>
                    <a:ext uri="{FF2B5EF4-FFF2-40B4-BE49-F238E27FC236}">
                      <a16:creationId xmlns:a16="http://schemas.microsoft.com/office/drawing/2014/main" id="{8E6C832B-0B45-4546-9223-59D7798CC970}"/>
                    </a:ext>
                  </a:extLst>
                </p14:cNvPr>
                <p14:cNvContentPartPr/>
                <p14:nvPr/>
              </p14:nvContentPartPr>
              <p14:xfrm>
                <a:off x="5139558" y="3808221"/>
                <a:ext cx="694080" cy="519120"/>
              </p14:xfrm>
            </p:contentPart>
          </mc:Choice>
          <mc:Fallback xmlns="">
            <p:pic>
              <p:nvPicPr>
                <p:cNvPr id="68" name="墨迹 67">
                  <a:extLst>
                    <a:ext uri="{FF2B5EF4-FFF2-40B4-BE49-F238E27FC236}">
                      <a16:creationId xmlns:a16="http://schemas.microsoft.com/office/drawing/2014/main" id="{8E6C832B-0B45-4546-9223-59D7798CC970}"/>
                    </a:ext>
                  </a:extLst>
                </p:cNvPr>
                <p:cNvPicPr/>
                <p:nvPr/>
              </p:nvPicPr>
              <p:blipFill>
                <a:blip r:embed="rId244"/>
                <a:stretch>
                  <a:fillRect/>
                </a:stretch>
              </p:blipFill>
              <p:spPr>
                <a:xfrm>
                  <a:off x="5124438" y="3793101"/>
                  <a:ext cx="72432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69" name="墨迹 68">
                  <a:extLst>
                    <a:ext uri="{FF2B5EF4-FFF2-40B4-BE49-F238E27FC236}">
                      <a16:creationId xmlns:a16="http://schemas.microsoft.com/office/drawing/2014/main" id="{E0BA0C39-1DF0-5241-8367-979AA578338C}"/>
                    </a:ext>
                  </a:extLst>
                </p14:cNvPr>
                <p14:cNvContentPartPr/>
                <p14:nvPr/>
              </p14:nvContentPartPr>
              <p14:xfrm>
                <a:off x="5081238" y="4271901"/>
                <a:ext cx="714240" cy="77760"/>
              </p14:xfrm>
            </p:contentPart>
          </mc:Choice>
          <mc:Fallback xmlns="">
            <p:pic>
              <p:nvPicPr>
                <p:cNvPr id="69" name="墨迹 68">
                  <a:extLst>
                    <a:ext uri="{FF2B5EF4-FFF2-40B4-BE49-F238E27FC236}">
                      <a16:creationId xmlns:a16="http://schemas.microsoft.com/office/drawing/2014/main" id="{E0BA0C39-1DF0-5241-8367-979AA578338C}"/>
                    </a:ext>
                  </a:extLst>
                </p:cNvPr>
                <p:cNvPicPr/>
                <p:nvPr/>
              </p:nvPicPr>
              <p:blipFill>
                <a:blip r:embed="rId246"/>
                <a:stretch>
                  <a:fillRect/>
                </a:stretch>
              </p:blipFill>
              <p:spPr>
                <a:xfrm>
                  <a:off x="5065758" y="4256781"/>
                  <a:ext cx="7448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70" name="墨迹 69">
                  <a:extLst>
                    <a:ext uri="{FF2B5EF4-FFF2-40B4-BE49-F238E27FC236}">
                      <a16:creationId xmlns:a16="http://schemas.microsoft.com/office/drawing/2014/main" id="{5A26FA57-C518-9345-8449-39B77241F772}"/>
                    </a:ext>
                  </a:extLst>
                </p14:cNvPr>
                <p14:cNvContentPartPr/>
                <p14:nvPr/>
              </p14:nvContentPartPr>
              <p14:xfrm>
                <a:off x="5152518" y="3883101"/>
                <a:ext cx="37800" cy="447840"/>
              </p14:xfrm>
            </p:contentPart>
          </mc:Choice>
          <mc:Fallback xmlns="">
            <p:pic>
              <p:nvPicPr>
                <p:cNvPr id="70" name="墨迹 69">
                  <a:extLst>
                    <a:ext uri="{FF2B5EF4-FFF2-40B4-BE49-F238E27FC236}">
                      <a16:creationId xmlns:a16="http://schemas.microsoft.com/office/drawing/2014/main" id="{5A26FA57-C518-9345-8449-39B77241F772}"/>
                    </a:ext>
                  </a:extLst>
                </p:cNvPr>
                <p:cNvPicPr/>
                <p:nvPr/>
              </p:nvPicPr>
              <p:blipFill>
                <a:blip r:embed="rId248"/>
                <a:stretch>
                  <a:fillRect/>
                </a:stretch>
              </p:blipFill>
              <p:spPr>
                <a:xfrm>
                  <a:off x="5137038" y="3867981"/>
                  <a:ext cx="6840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71" name="墨迹 70">
                  <a:extLst>
                    <a:ext uri="{FF2B5EF4-FFF2-40B4-BE49-F238E27FC236}">
                      <a16:creationId xmlns:a16="http://schemas.microsoft.com/office/drawing/2014/main" id="{4AD90A5B-566C-C840-A8EE-A90E5D0E3718}"/>
                    </a:ext>
                  </a:extLst>
                </p14:cNvPr>
                <p14:cNvContentPartPr/>
                <p14:nvPr/>
              </p14:nvContentPartPr>
              <p14:xfrm>
                <a:off x="5204358" y="3854301"/>
                <a:ext cx="671760" cy="541800"/>
              </p14:xfrm>
            </p:contentPart>
          </mc:Choice>
          <mc:Fallback xmlns="">
            <p:pic>
              <p:nvPicPr>
                <p:cNvPr id="71" name="墨迹 70">
                  <a:extLst>
                    <a:ext uri="{FF2B5EF4-FFF2-40B4-BE49-F238E27FC236}">
                      <a16:creationId xmlns:a16="http://schemas.microsoft.com/office/drawing/2014/main" id="{4AD90A5B-566C-C840-A8EE-A90E5D0E3718}"/>
                    </a:ext>
                  </a:extLst>
                </p:cNvPr>
                <p:cNvPicPr/>
                <p:nvPr/>
              </p:nvPicPr>
              <p:blipFill>
                <a:blip r:embed="rId250"/>
                <a:stretch>
                  <a:fillRect/>
                </a:stretch>
              </p:blipFill>
              <p:spPr>
                <a:xfrm>
                  <a:off x="5189238" y="3838821"/>
                  <a:ext cx="70236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72" name="墨迹 71">
                  <a:extLst>
                    <a:ext uri="{FF2B5EF4-FFF2-40B4-BE49-F238E27FC236}">
                      <a16:creationId xmlns:a16="http://schemas.microsoft.com/office/drawing/2014/main" id="{3FE4EFBA-3566-7549-8E68-52F997FB5975}"/>
                    </a:ext>
                  </a:extLst>
                </p14:cNvPr>
                <p14:cNvContentPartPr/>
                <p14:nvPr/>
              </p14:nvContentPartPr>
              <p14:xfrm>
                <a:off x="5121918" y="4243461"/>
                <a:ext cx="779760" cy="77760"/>
              </p14:xfrm>
            </p:contentPart>
          </mc:Choice>
          <mc:Fallback xmlns="">
            <p:pic>
              <p:nvPicPr>
                <p:cNvPr id="72" name="墨迹 71">
                  <a:extLst>
                    <a:ext uri="{FF2B5EF4-FFF2-40B4-BE49-F238E27FC236}">
                      <a16:creationId xmlns:a16="http://schemas.microsoft.com/office/drawing/2014/main" id="{3FE4EFBA-3566-7549-8E68-52F997FB5975}"/>
                    </a:ext>
                  </a:extLst>
                </p:cNvPr>
                <p:cNvPicPr/>
                <p:nvPr/>
              </p:nvPicPr>
              <p:blipFill>
                <a:blip r:embed="rId252"/>
                <a:stretch>
                  <a:fillRect/>
                </a:stretch>
              </p:blipFill>
              <p:spPr>
                <a:xfrm>
                  <a:off x="5106438" y="4228341"/>
                  <a:ext cx="8103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32" name="墨迹 131">
                  <a:extLst>
                    <a:ext uri="{FF2B5EF4-FFF2-40B4-BE49-F238E27FC236}">
                      <a16:creationId xmlns:a16="http://schemas.microsoft.com/office/drawing/2014/main" id="{A047D026-996D-5242-98AF-405E6BE6DC98}"/>
                    </a:ext>
                  </a:extLst>
                </p14:cNvPr>
                <p14:cNvContentPartPr/>
                <p14:nvPr/>
              </p14:nvContentPartPr>
              <p14:xfrm>
                <a:off x="5237478" y="3969501"/>
                <a:ext cx="3600" cy="42480"/>
              </p14:xfrm>
            </p:contentPart>
          </mc:Choice>
          <mc:Fallback xmlns="">
            <p:pic>
              <p:nvPicPr>
                <p:cNvPr id="132" name="墨迹 131">
                  <a:extLst>
                    <a:ext uri="{FF2B5EF4-FFF2-40B4-BE49-F238E27FC236}">
                      <a16:creationId xmlns:a16="http://schemas.microsoft.com/office/drawing/2014/main" id="{A047D026-996D-5242-98AF-405E6BE6DC98}"/>
                    </a:ext>
                  </a:extLst>
                </p:cNvPr>
                <p:cNvPicPr/>
                <p:nvPr/>
              </p:nvPicPr>
              <p:blipFill>
                <a:blip r:embed="rId254"/>
                <a:stretch>
                  <a:fillRect/>
                </a:stretch>
              </p:blipFill>
              <p:spPr>
                <a:xfrm>
                  <a:off x="5222358" y="3954381"/>
                  <a:ext cx="342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33" name="墨迹 132">
                  <a:extLst>
                    <a:ext uri="{FF2B5EF4-FFF2-40B4-BE49-F238E27FC236}">
                      <a16:creationId xmlns:a16="http://schemas.microsoft.com/office/drawing/2014/main" id="{346AAA98-1924-294B-BAF8-B995A33B10F5}"/>
                    </a:ext>
                  </a:extLst>
                </p14:cNvPr>
                <p14:cNvContentPartPr/>
                <p14:nvPr/>
              </p14:nvContentPartPr>
              <p14:xfrm>
                <a:off x="5183838" y="3914421"/>
                <a:ext cx="56520" cy="475200"/>
              </p14:xfrm>
            </p:contentPart>
          </mc:Choice>
          <mc:Fallback xmlns="">
            <p:pic>
              <p:nvPicPr>
                <p:cNvPr id="133" name="墨迹 132">
                  <a:extLst>
                    <a:ext uri="{FF2B5EF4-FFF2-40B4-BE49-F238E27FC236}">
                      <a16:creationId xmlns:a16="http://schemas.microsoft.com/office/drawing/2014/main" id="{346AAA98-1924-294B-BAF8-B995A33B10F5}"/>
                    </a:ext>
                  </a:extLst>
                </p:cNvPr>
                <p:cNvPicPr/>
                <p:nvPr/>
              </p:nvPicPr>
              <p:blipFill>
                <a:blip r:embed="rId256"/>
                <a:stretch>
                  <a:fillRect/>
                </a:stretch>
              </p:blipFill>
              <p:spPr>
                <a:xfrm>
                  <a:off x="5168718" y="3899301"/>
                  <a:ext cx="8712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34" name="墨迹 133">
                  <a:extLst>
                    <a:ext uri="{FF2B5EF4-FFF2-40B4-BE49-F238E27FC236}">
                      <a16:creationId xmlns:a16="http://schemas.microsoft.com/office/drawing/2014/main" id="{CA9CCE59-F6C2-2B47-B36C-54D762D42D44}"/>
                    </a:ext>
                  </a:extLst>
                </p14:cNvPr>
                <p14:cNvContentPartPr/>
                <p14:nvPr/>
              </p14:nvContentPartPr>
              <p14:xfrm>
                <a:off x="5176998" y="3785181"/>
                <a:ext cx="744120" cy="490680"/>
              </p14:xfrm>
            </p:contentPart>
          </mc:Choice>
          <mc:Fallback xmlns="">
            <p:pic>
              <p:nvPicPr>
                <p:cNvPr id="134" name="墨迹 133">
                  <a:extLst>
                    <a:ext uri="{FF2B5EF4-FFF2-40B4-BE49-F238E27FC236}">
                      <a16:creationId xmlns:a16="http://schemas.microsoft.com/office/drawing/2014/main" id="{CA9CCE59-F6C2-2B47-B36C-54D762D42D44}"/>
                    </a:ext>
                  </a:extLst>
                </p:cNvPr>
                <p:cNvPicPr/>
                <p:nvPr/>
              </p:nvPicPr>
              <p:blipFill>
                <a:blip r:embed="rId258"/>
                <a:stretch>
                  <a:fillRect/>
                </a:stretch>
              </p:blipFill>
              <p:spPr>
                <a:xfrm>
                  <a:off x="5161878" y="3770061"/>
                  <a:ext cx="77472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35" name="墨迹 134">
                  <a:extLst>
                    <a:ext uri="{FF2B5EF4-FFF2-40B4-BE49-F238E27FC236}">
                      <a16:creationId xmlns:a16="http://schemas.microsoft.com/office/drawing/2014/main" id="{0B99D80D-3949-9A44-9DBD-02B324C34707}"/>
                    </a:ext>
                  </a:extLst>
                </p14:cNvPr>
                <p14:cNvContentPartPr/>
                <p14:nvPr/>
              </p14:nvContentPartPr>
              <p14:xfrm>
                <a:off x="5210118" y="4262541"/>
                <a:ext cx="627840" cy="32400"/>
              </p14:xfrm>
            </p:contentPart>
          </mc:Choice>
          <mc:Fallback xmlns="">
            <p:pic>
              <p:nvPicPr>
                <p:cNvPr id="135" name="墨迹 134">
                  <a:extLst>
                    <a:ext uri="{FF2B5EF4-FFF2-40B4-BE49-F238E27FC236}">
                      <a16:creationId xmlns:a16="http://schemas.microsoft.com/office/drawing/2014/main" id="{0B99D80D-3949-9A44-9DBD-02B324C34707}"/>
                    </a:ext>
                  </a:extLst>
                </p:cNvPr>
                <p:cNvPicPr/>
                <p:nvPr/>
              </p:nvPicPr>
              <p:blipFill>
                <a:blip r:embed="rId260"/>
                <a:stretch>
                  <a:fillRect/>
                </a:stretch>
              </p:blipFill>
              <p:spPr>
                <a:xfrm>
                  <a:off x="5194998" y="4247421"/>
                  <a:ext cx="6580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36" name="墨迹 135">
                  <a:extLst>
                    <a:ext uri="{FF2B5EF4-FFF2-40B4-BE49-F238E27FC236}">
                      <a16:creationId xmlns:a16="http://schemas.microsoft.com/office/drawing/2014/main" id="{69BCD836-EB01-684D-8990-ADBD6C59FC80}"/>
                    </a:ext>
                  </a:extLst>
                </p14:cNvPr>
                <p14:cNvContentPartPr/>
                <p14:nvPr/>
              </p14:nvContentPartPr>
              <p14:xfrm>
                <a:off x="5860638" y="4312581"/>
                <a:ext cx="360" cy="3240"/>
              </p14:xfrm>
            </p:contentPart>
          </mc:Choice>
          <mc:Fallback xmlns="">
            <p:pic>
              <p:nvPicPr>
                <p:cNvPr id="136" name="墨迹 135">
                  <a:extLst>
                    <a:ext uri="{FF2B5EF4-FFF2-40B4-BE49-F238E27FC236}">
                      <a16:creationId xmlns:a16="http://schemas.microsoft.com/office/drawing/2014/main" id="{69BCD836-EB01-684D-8990-ADBD6C59FC80}"/>
                    </a:ext>
                  </a:extLst>
                </p:cNvPr>
                <p:cNvPicPr/>
                <p:nvPr/>
              </p:nvPicPr>
              <p:blipFill>
                <a:blip r:embed="rId27"/>
                <a:stretch>
                  <a:fillRect/>
                </a:stretch>
              </p:blipFill>
              <p:spPr>
                <a:xfrm>
                  <a:off x="5845158" y="429710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42" name="墨迹 141">
                  <a:extLst>
                    <a:ext uri="{FF2B5EF4-FFF2-40B4-BE49-F238E27FC236}">
                      <a16:creationId xmlns:a16="http://schemas.microsoft.com/office/drawing/2014/main" id="{9DEA29FB-46F9-1349-86A0-7039D91841AC}"/>
                    </a:ext>
                  </a:extLst>
                </p14:cNvPr>
                <p14:cNvContentPartPr/>
                <p14:nvPr/>
              </p14:nvContentPartPr>
              <p14:xfrm>
                <a:off x="5108958" y="3892461"/>
                <a:ext cx="118440" cy="426960"/>
              </p14:xfrm>
            </p:contentPart>
          </mc:Choice>
          <mc:Fallback xmlns="">
            <p:pic>
              <p:nvPicPr>
                <p:cNvPr id="142" name="墨迹 141">
                  <a:extLst>
                    <a:ext uri="{FF2B5EF4-FFF2-40B4-BE49-F238E27FC236}">
                      <a16:creationId xmlns:a16="http://schemas.microsoft.com/office/drawing/2014/main" id="{9DEA29FB-46F9-1349-86A0-7039D91841AC}"/>
                    </a:ext>
                  </a:extLst>
                </p:cNvPr>
                <p:cNvPicPr/>
                <p:nvPr/>
              </p:nvPicPr>
              <p:blipFill>
                <a:blip r:embed="rId263"/>
                <a:stretch>
                  <a:fillRect/>
                </a:stretch>
              </p:blipFill>
              <p:spPr>
                <a:xfrm>
                  <a:off x="5093838" y="3877341"/>
                  <a:ext cx="14904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43" name="墨迹 142">
                  <a:extLst>
                    <a:ext uri="{FF2B5EF4-FFF2-40B4-BE49-F238E27FC236}">
                      <a16:creationId xmlns:a16="http://schemas.microsoft.com/office/drawing/2014/main" id="{C1DEA43A-07BC-DE45-94AE-4774473866AC}"/>
                    </a:ext>
                  </a:extLst>
                </p14:cNvPr>
                <p14:cNvContentPartPr/>
                <p14:nvPr/>
              </p14:nvContentPartPr>
              <p14:xfrm>
                <a:off x="5162598" y="3733341"/>
                <a:ext cx="914760" cy="588600"/>
              </p14:xfrm>
            </p:contentPart>
          </mc:Choice>
          <mc:Fallback xmlns="">
            <p:pic>
              <p:nvPicPr>
                <p:cNvPr id="143" name="墨迹 142">
                  <a:extLst>
                    <a:ext uri="{FF2B5EF4-FFF2-40B4-BE49-F238E27FC236}">
                      <a16:creationId xmlns:a16="http://schemas.microsoft.com/office/drawing/2014/main" id="{C1DEA43A-07BC-DE45-94AE-4774473866AC}"/>
                    </a:ext>
                  </a:extLst>
                </p:cNvPr>
                <p:cNvPicPr/>
                <p:nvPr/>
              </p:nvPicPr>
              <p:blipFill>
                <a:blip r:embed="rId265"/>
                <a:stretch>
                  <a:fillRect/>
                </a:stretch>
              </p:blipFill>
              <p:spPr>
                <a:xfrm>
                  <a:off x="5147478" y="3717861"/>
                  <a:ext cx="94536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44" name="墨迹 143">
                  <a:extLst>
                    <a:ext uri="{FF2B5EF4-FFF2-40B4-BE49-F238E27FC236}">
                      <a16:creationId xmlns:a16="http://schemas.microsoft.com/office/drawing/2014/main" id="{D5CA1F0A-614A-8D46-8A0B-951B98D7F82C}"/>
                    </a:ext>
                  </a:extLst>
                </p14:cNvPr>
                <p14:cNvContentPartPr/>
                <p14:nvPr/>
              </p14:nvContentPartPr>
              <p14:xfrm>
                <a:off x="5134518" y="4246701"/>
                <a:ext cx="775440" cy="45000"/>
              </p14:xfrm>
            </p:contentPart>
          </mc:Choice>
          <mc:Fallback xmlns="">
            <p:pic>
              <p:nvPicPr>
                <p:cNvPr id="144" name="墨迹 143">
                  <a:extLst>
                    <a:ext uri="{FF2B5EF4-FFF2-40B4-BE49-F238E27FC236}">
                      <a16:creationId xmlns:a16="http://schemas.microsoft.com/office/drawing/2014/main" id="{D5CA1F0A-614A-8D46-8A0B-951B98D7F82C}"/>
                    </a:ext>
                  </a:extLst>
                </p:cNvPr>
                <p:cNvPicPr/>
                <p:nvPr/>
              </p:nvPicPr>
              <p:blipFill>
                <a:blip r:embed="rId267"/>
                <a:stretch>
                  <a:fillRect/>
                </a:stretch>
              </p:blipFill>
              <p:spPr>
                <a:xfrm>
                  <a:off x="5119398" y="4231221"/>
                  <a:ext cx="8060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45" name="墨迹 144">
                  <a:extLst>
                    <a:ext uri="{FF2B5EF4-FFF2-40B4-BE49-F238E27FC236}">
                      <a16:creationId xmlns:a16="http://schemas.microsoft.com/office/drawing/2014/main" id="{FE5950CA-427A-7747-AF9F-063CD213CC53}"/>
                    </a:ext>
                  </a:extLst>
                </p14:cNvPr>
                <p14:cNvContentPartPr/>
                <p14:nvPr/>
              </p14:nvContentPartPr>
              <p14:xfrm>
                <a:off x="6049278" y="4244901"/>
                <a:ext cx="360" cy="4320"/>
              </p14:xfrm>
            </p:contentPart>
          </mc:Choice>
          <mc:Fallback xmlns="">
            <p:pic>
              <p:nvPicPr>
                <p:cNvPr id="145" name="墨迹 144">
                  <a:extLst>
                    <a:ext uri="{FF2B5EF4-FFF2-40B4-BE49-F238E27FC236}">
                      <a16:creationId xmlns:a16="http://schemas.microsoft.com/office/drawing/2014/main" id="{FE5950CA-427A-7747-AF9F-063CD213CC53}"/>
                    </a:ext>
                  </a:extLst>
                </p:cNvPr>
                <p:cNvPicPr/>
                <p:nvPr/>
              </p:nvPicPr>
              <p:blipFill>
                <a:blip r:embed="rId27"/>
                <a:stretch>
                  <a:fillRect/>
                </a:stretch>
              </p:blipFill>
              <p:spPr>
                <a:xfrm>
                  <a:off x="6033798" y="4229781"/>
                  <a:ext cx="3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47" name="墨迹 146">
                  <a:extLst>
                    <a:ext uri="{FF2B5EF4-FFF2-40B4-BE49-F238E27FC236}">
                      <a16:creationId xmlns:a16="http://schemas.microsoft.com/office/drawing/2014/main" id="{64D3E513-181E-6745-9878-FB24293FD4AD}"/>
                    </a:ext>
                  </a:extLst>
                </p14:cNvPr>
                <p14:cNvContentPartPr/>
                <p14:nvPr/>
              </p14:nvContentPartPr>
              <p14:xfrm>
                <a:off x="6253038" y="3876261"/>
                <a:ext cx="209520" cy="40320"/>
              </p14:xfrm>
            </p:contentPart>
          </mc:Choice>
          <mc:Fallback xmlns="">
            <p:pic>
              <p:nvPicPr>
                <p:cNvPr id="147" name="墨迹 146">
                  <a:extLst>
                    <a:ext uri="{FF2B5EF4-FFF2-40B4-BE49-F238E27FC236}">
                      <a16:creationId xmlns:a16="http://schemas.microsoft.com/office/drawing/2014/main" id="{64D3E513-181E-6745-9878-FB24293FD4AD}"/>
                    </a:ext>
                  </a:extLst>
                </p:cNvPr>
                <p:cNvPicPr/>
                <p:nvPr/>
              </p:nvPicPr>
              <p:blipFill>
                <a:blip r:embed="rId270"/>
                <a:stretch>
                  <a:fillRect/>
                </a:stretch>
              </p:blipFill>
              <p:spPr>
                <a:xfrm>
                  <a:off x="6237918" y="3861141"/>
                  <a:ext cx="2401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48" name="墨迹 147">
                  <a:extLst>
                    <a:ext uri="{FF2B5EF4-FFF2-40B4-BE49-F238E27FC236}">
                      <a16:creationId xmlns:a16="http://schemas.microsoft.com/office/drawing/2014/main" id="{6DAC0FC0-8098-DE45-994F-8FB31DCCD45A}"/>
                    </a:ext>
                  </a:extLst>
                </p14:cNvPr>
                <p14:cNvContentPartPr/>
                <p14:nvPr/>
              </p14:nvContentPartPr>
              <p14:xfrm>
                <a:off x="6477678" y="3721101"/>
                <a:ext cx="61560" cy="280440"/>
              </p14:xfrm>
            </p:contentPart>
          </mc:Choice>
          <mc:Fallback xmlns="">
            <p:pic>
              <p:nvPicPr>
                <p:cNvPr id="148" name="墨迹 147">
                  <a:extLst>
                    <a:ext uri="{FF2B5EF4-FFF2-40B4-BE49-F238E27FC236}">
                      <a16:creationId xmlns:a16="http://schemas.microsoft.com/office/drawing/2014/main" id="{6DAC0FC0-8098-DE45-994F-8FB31DCCD45A}"/>
                    </a:ext>
                  </a:extLst>
                </p:cNvPr>
                <p:cNvPicPr/>
                <p:nvPr/>
              </p:nvPicPr>
              <p:blipFill>
                <a:blip r:embed="rId272"/>
                <a:stretch>
                  <a:fillRect/>
                </a:stretch>
              </p:blipFill>
              <p:spPr>
                <a:xfrm>
                  <a:off x="6462198" y="3705621"/>
                  <a:ext cx="921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49" name="墨迹 148">
                  <a:extLst>
                    <a:ext uri="{FF2B5EF4-FFF2-40B4-BE49-F238E27FC236}">
                      <a16:creationId xmlns:a16="http://schemas.microsoft.com/office/drawing/2014/main" id="{90858085-618B-744F-826D-F39EC4F72470}"/>
                    </a:ext>
                  </a:extLst>
                </p14:cNvPr>
                <p14:cNvContentPartPr/>
                <p14:nvPr/>
              </p14:nvContentPartPr>
              <p14:xfrm>
                <a:off x="6614478" y="3711741"/>
                <a:ext cx="209520" cy="227520"/>
              </p14:xfrm>
            </p:contentPart>
          </mc:Choice>
          <mc:Fallback xmlns="">
            <p:pic>
              <p:nvPicPr>
                <p:cNvPr id="149" name="墨迹 148">
                  <a:extLst>
                    <a:ext uri="{FF2B5EF4-FFF2-40B4-BE49-F238E27FC236}">
                      <a16:creationId xmlns:a16="http://schemas.microsoft.com/office/drawing/2014/main" id="{90858085-618B-744F-826D-F39EC4F72470}"/>
                    </a:ext>
                  </a:extLst>
                </p:cNvPr>
                <p:cNvPicPr/>
                <p:nvPr/>
              </p:nvPicPr>
              <p:blipFill>
                <a:blip r:embed="rId274"/>
                <a:stretch>
                  <a:fillRect/>
                </a:stretch>
              </p:blipFill>
              <p:spPr>
                <a:xfrm>
                  <a:off x="6599358" y="3696621"/>
                  <a:ext cx="2401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50" name="墨迹 149">
                  <a:extLst>
                    <a:ext uri="{FF2B5EF4-FFF2-40B4-BE49-F238E27FC236}">
                      <a16:creationId xmlns:a16="http://schemas.microsoft.com/office/drawing/2014/main" id="{A57FD004-9AA1-5A49-8FC2-A70D1F8F50F4}"/>
                    </a:ext>
                  </a:extLst>
                </p14:cNvPr>
                <p14:cNvContentPartPr/>
                <p14:nvPr/>
              </p14:nvContentPartPr>
              <p14:xfrm>
                <a:off x="6570918" y="3798501"/>
                <a:ext cx="186480" cy="101160"/>
              </p14:xfrm>
            </p:contentPart>
          </mc:Choice>
          <mc:Fallback xmlns="">
            <p:pic>
              <p:nvPicPr>
                <p:cNvPr id="150" name="墨迹 149">
                  <a:extLst>
                    <a:ext uri="{FF2B5EF4-FFF2-40B4-BE49-F238E27FC236}">
                      <a16:creationId xmlns:a16="http://schemas.microsoft.com/office/drawing/2014/main" id="{A57FD004-9AA1-5A49-8FC2-A70D1F8F50F4}"/>
                    </a:ext>
                  </a:extLst>
                </p:cNvPr>
                <p:cNvPicPr/>
                <p:nvPr/>
              </p:nvPicPr>
              <p:blipFill>
                <a:blip r:embed="rId276"/>
                <a:stretch>
                  <a:fillRect/>
                </a:stretch>
              </p:blipFill>
              <p:spPr>
                <a:xfrm>
                  <a:off x="6555798" y="3783021"/>
                  <a:ext cx="2170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51" name="墨迹 150">
                  <a:extLst>
                    <a:ext uri="{FF2B5EF4-FFF2-40B4-BE49-F238E27FC236}">
                      <a16:creationId xmlns:a16="http://schemas.microsoft.com/office/drawing/2014/main" id="{FB8DDB6A-DD6B-9743-8E39-54255862A355}"/>
                    </a:ext>
                  </a:extLst>
                </p14:cNvPr>
                <p14:cNvContentPartPr/>
                <p14:nvPr/>
              </p14:nvContentPartPr>
              <p14:xfrm>
                <a:off x="6886638" y="3642621"/>
                <a:ext cx="360360" cy="219240"/>
              </p14:xfrm>
            </p:contentPart>
          </mc:Choice>
          <mc:Fallback xmlns="">
            <p:pic>
              <p:nvPicPr>
                <p:cNvPr id="151" name="墨迹 150">
                  <a:extLst>
                    <a:ext uri="{FF2B5EF4-FFF2-40B4-BE49-F238E27FC236}">
                      <a16:creationId xmlns:a16="http://schemas.microsoft.com/office/drawing/2014/main" id="{FB8DDB6A-DD6B-9743-8E39-54255862A355}"/>
                    </a:ext>
                  </a:extLst>
                </p:cNvPr>
                <p:cNvPicPr/>
                <p:nvPr/>
              </p:nvPicPr>
              <p:blipFill>
                <a:blip r:embed="rId278"/>
                <a:stretch>
                  <a:fillRect/>
                </a:stretch>
              </p:blipFill>
              <p:spPr>
                <a:xfrm>
                  <a:off x="6871518" y="3627141"/>
                  <a:ext cx="3909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52" name="墨迹 151">
                  <a:extLst>
                    <a:ext uri="{FF2B5EF4-FFF2-40B4-BE49-F238E27FC236}">
                      <a16:creationId xmlns:a16="http://schemas.microsoft.com/office/drawing/2014/main" id="{A90AFA07-AC75-FA4C-B744-94DF6D06E873}"/>
                    </a:ext>
                  </a:extLst>
                </p14:cNvPr>
                <p14:cNvContentPartPr/>
                <p14:nvPr/>
              </p14:nvContentPartPr>
              <p14:xfrm>
                <a:off x="7421958" y="3687261"/>
                <a:ext cx="112680" cy="28800"/>
              </p14:xfrm>
            </p:contentPart>
          </mc:Choice>
          <mc:Fallback xmlns="">
            <p:pic>
              <p:nvPicPr>
                <p:cNvPr id="152" name="墨迹 151">
                  <a:extLst>
                    <a:ext uri="{FF2B5EF4-FFF2-40B4-BE49-F238E27FC236}">
                      <a16:creationId xmlns:a16="http://schemas.microsoft.com/office/drawing/2014/main" id="{A90AFA07-AC75-FA4C-B744-94DF6D06E873}"/>
                    </a:ext>
                  </a:extLst>
                </p:cNvPr>
                <p:cNvPicPr/>
                <p:nvPr/>
              </p:nvPicPr>
              <p:blipFill>
                <a:blip r:embed="rId280"/>
                <a:stretch>
                  <a:fillRect/>
                </a:stretch>
              </p:blipFill>
              <p:spPr>
                <a:xfrm>
                  <a:off x="7406838" y="3672141"/>
                  <a:ext cx="1429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53" name="墨迹 152">
                  <a:extLst>
                    <a:ext uri="{FF2B5EF4-FFF2-40B4-BE49-F238E27FC236}">
                      <a16:creationId xmlns:a16="http://schemas.microsoft.com/office/drawing/2014/main" id="{D316C593-5FC2-3F41-B102-97AADD767050}"/>
                    </a:ext>
                  </a:extLst>
                </p14:cNvPr>
                <p14:cNvContentPartPr/>
                <p14:nvPr/>
              </p14:nvContentPartPr>
              <p14:xfrm>
                <a:off x="7362918" y="3817581"/>
                <a:ext cx="191160" cy="18000"/>
              </p14:xfrm>
            </p:contentPart>
          </mc:Choice>
          <mc:Fallback xmlns="">
            <p:pic>
              <p:nvPicPr>
                <p:cNvPr id="153" name="墨迹 152">
                  <a:extLst>
                    <a:ext uri="{FF2B5EF4-FFF2-40B4-BE49-F238E27FC236}">
                      <a16:creationId xmlns:a16="http://schemas.microsoft.com/office/drawing/2014/main" id="{D316C593-5FC2-3F41-B102-97AADD767050}"/>
                    </a:ext>
                  </a:extLst>
                </p:cNvPr>
                <p:cNvPicPr/>
                <p:nvPr/>
              </p:nvPicPr>
              <p:blipFill>
                <a:blip r:embed="rId282"/>
                <a:stretch>
                  <a:fillRect/>
                </a:stretch>
              </p:blipFill>
              <p:spPr>
                <a:xfrm>
                  <a:off x="7347798" y="3802101"/>
                  <a:ext cx="221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54" name="墨迹 153">
                  <a:extLst>
                    <a:ext uri="{FF2B5EF4-FFF2-40B4-BE49-F238E27FC236}">
                      <a16:creationId xmlns:a16="http://schemas.microsoft.com/office/drawing/2014/main" id="{06EEC12E-AA96-CE46-A970-4989018A9E40}"/>
                    </a:ext>
                  </a:extLst>
                </p14:cNvPr>
                <p14:cNvContentPartPr/>
                <p14:nvPr/>
              </p14:nvContentPartPr>
              <p14:xfrm>
                <a:off x="7680438" y="3764661"/>
                <a:ext cx="85320" cy="32400"/>
              </p14:xfrm>
            </p:contentPart>
          </mc:Choice>
          <mc:Fallback xmlns="">
            <p:pic>
              <p:nvPicPr>
                <p:cNvPr id="154" name="墨迹 153">
                  <a:extLst>
                    <a:ext uri="{FF2B5EF4-FFF2-40B4-BE49-F238E27FC236}">
                      <a16:creationId xmlns:a16="http://schemas.microsoft.com/office/drawing/2014/main" id="{06EEC12E-AA96-CE46-A970-4989018A9E40}"/>
                    </a:ext>
                  </a:extLst>
                </p:cNvPr>
                <p:cNvPicPr/>
                <p:nvPr/>
              </p:nvPicPr>
              <p:blipFill>
                <a:blip r:embed="rId284"/>
                <a:stretch>
                  <a:fillRect/>
                </a:stretch>
              </p:blipFill>
              <p:spPr>
                <a:xfrm>
                  <a:off x="7664958" y="3749541"/>
                  <a:ext cx="1159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55" name="墨迹 154">
                  <a:extLst>
                    <a:ext uri="{FF2B5EF4-FFF2-40B4-BE49-F238E27FC236}">
                      <a16:creationId xmlns:a16="http://schemas.microsoft.com/office/drawing/2014/main" id="{B2357914-2B1F-5843-BDFB-186FDB79F994}"/>
                    </a:ext>
                  </a:extLst>
                </p14:cNvPr>
                <p14:cNvContentPartPr/>
                <p14:nvPr/>
              </p14:nvContentPartPr>
              <p14:xfrm>
                <a:off x="7872318" y="3653781"/>
                <a:ext cx="123480" cy="231480"/>
              </p14:xfrm>
            </p:contentPart>
          </mc:Choice>
          <mc:Fallback xmlns="">
            <p:pic>
              <p:nvPicPr>
                <p:cNvPr id="155" name="墨迹 154">
                  <a:extLst>
                    <a:ext uri="{FF2B5EF4-FFF2-40B4-BE49-F238E27FC236}">
                      <a16:creationId xmlns:a16="http://schemas.microsoft.com/office/drawing/2014/main" id="{B2357914-2B1F-5843-BDFB-186FDB79F994}"/>
                    </a:ext>
                  </a:extLst>
                </p:cNvPr>
                <p:cNvPicPr/>
                <p:nvPr/>
              </p:nvPicPr>
              <p:blipFill>
                <a:blip r:embed="rId286"/>
                <a:stretch>
                  <a:fillRect/>
                </a:stretch>
              </p:blipFill>
              <p:spPr>
                <a:xfrm>
                  <a:off x="7857198" y="3638661"/>
                  <a:ext cx="154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56" name="墨迹 155">
                  <a:extLst>
                    <a:ext uri="{FF2B5EF4-FFF2-40B4-BE49-F238E27FC236}">
                      <a16:creationId xmlns:a16="http://schemas.microsoft.com/office/drawing/2014/main" id="{2BE0BF6E-D2D6-F943-A999-C6782CA50748}"/>
                    </a:ext>
                  </a:extLst>
                </p14:cNvPr>
                <p14:cNvContentPartPr/>
                <p14:nvPr/>
              </p14:nvContentPartPr>
              <p14:xfrm>
                <a:off x="8131518" y="3893181"/>
                <a:ext cx="360" cy="360"/>
              </p14:xfrm>
            </p:contentPart>
          </mc:Choice>
          <mc:Fallback xmlns="">
            <p:pic>
              <p:nvPicPr>
                <p:cNvPr id="156" name="墨迹 155">
                  <a:extLst>
                    <a:ext uri="{FF2B5EF4-FFF2-40B4-BE49-F238E27FC236}">
                      <a16:creationId xmlns:a16="http://schemas.microsoft.com/office/drawing/2014/main" id="{2BE0BF6E-D2D6-F943-A999-C6782CA50748}"/>
                    </a:ext>
                  </a:extLst>
                </p:cNvPr>
                <p:cNvPicPr/>
                <p:nvPr/>
              </p:nvPicPr>
              <p:blipFill>
                <a:blip r:embed="rId27"/>
                <a:stretch>
                  <a:fillRect/>
                </a:stretch>
              </p:blipFill>
              <p:spPr>
                <a:xfrm>
                  <a:off x="8116398" y="3878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58" name="墨迹 157">
                  <a:extLst>
                    <a:ext uri="{FF2B5EF4-FFF2-40B4-BE49-F238E27FC236}">
                      <a16:creationId xmlns:a16="http://schemas.microsoft.com/office/drawing/2014/main" id="{48C77059-DF1C-3145-BAF9-F6C629160AC0}"/>
                    </a:ext>
                  </a:extLst>
                </p14:cNvPr>
                <p14:cNvContentPartPr/>
                <p14:nvPr/>
              </p14:nvContentPartPr>
              <p14:xfrm>
                <a:off x="8194518" y="3862581"/>
                <a:ext cx="52920" cy="442440"/>
              </p14:xfrm>
            </p:contentPart>
          </mc:Choice>
          <mc:Fallback xmlns="">
            <p:pic>
              <p:nvPicPr>
                <p:cNvPr id="158" name="墨迹 157">
                  <a:extLst>
                    <a:ext uri="{FF2B5EF4-FFF2-40B4-BE49-F238E27FC236}">
                      <a16:creationId xmlns:a16="http://schemas.microsoft.com/office/drawing/2014/main" id="{48C77059-DF1C-3145-BAF9-F6C629160AC0}"/>
                    </a:ext>
                  </a:extLst>
                </p:cNvPr>
                <p:cNvPicPr/>
                <p:nvPr/>
              </p:nvPicPr>
              <p:blipFill>
                <a:blip r:embed="rId289"/>
                <a:stretch>
                  <a:fillRect/>
                </a:stretch>
              </p:blipFill>
              <p:spPr>
                <a:xfrm>
                  <a:off x="8179398" y="3847461"/>
                  <a:ext cx="8352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59" name="墨迹 158">
                  <a:extLst>
                    <a:ext uri="{FF2B5EF4-FFF2-40B4-BE49-F238E27FC236}">
                      <a16:creationId xmlns:a16="http://schemas.microsoft.com/office/drawing/2014/main" id="{4FAFC621-9317-3A41-AE67-CA6D30A95ED9}"/>
                    </a:ext>
                  </a:extLst>
                </p14:cNvPr>
                <p14:cNvContentPartPr/>
                <p14:nvPr/>
              </p14:nvContentPartPr>
              <p14:xfrm>
                <a:off x="8203158" y="3851061"/>
                <a:ext cx="375480" cy="471240"/>
              </p14:xfrm>
            </p:contentPart>
          </mc:Choice>
          <mc:Fallback xmlns="">
            <p:pic>
              <p:nvPicPr>
                <p:cNvPr id="159" name="墨迹 158">
                  <a:extLst>
                    <a:ext uri="{FF2B5EF4-FFF2-40B4-BE49-F238E27FC236}">
                      <a16:creationId xmlns:a16="http://schemas.microsoft.com/office/drawing/2014/main" id="{4FAFC621-9317-3A41-AE67-CA6D30A95ED9}"/>
                    </a:ext>
                  </a:extLst>
                </p:cNvPr>
                <p:cNvPicPr/>
                <p:nvPr/>
              </p:nvPicPr>
              <p:blipFill>
                <a:blip r:embed="rId291"/>
                <a:stretch>
                  <a:fillRect/>
                </a:stretch>
              </p:blipFill>
              <p:spPr>
                <a:xfrm>
                  <a:off x="8187678" y="3835941"/>
                  <a:ext cx="40608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60" name="墨迹 159">
                  <a:extLst>
                    <a:ext uri="{FF2B5EF4-FFF2-40B4-BE49-F238E27FC236}">
                      <a16:creationId xmlns:a16="http://schemas.microsoft.com/office/drawing/2014/main" id="{55F2052D-A4C3-5A4E-BFC9-B0964A07E709}"/>
                    </a:ext>
                  </a:extLst>
                </p14:cNvPr>
                <p14:cNvContentPartPr/>
                <p14:nvPr/>
              </p14:nvContentPartPr>
              <p14:xfrm>
                <a:off x="8180838" y="4205301"/>
                <a:ext cx="469440" cy="80640"/>
              </p14:xfrm>
            </p:contentPart>
          </mc:Choice>
          <mc:Fallback xmlns="">
            <p:pic>
              <p:nvPicPr>
                <p:cNvPr id="160" name="墨迹 159">
                  <a:extLst>
                    <a:ext uri="{FF2B5EF4-FFF2-40B4-BE49-F238E27FC236}">
                      <a16:creationId xmlns:a16="http://schemas.microsoft.com/office/drawing/2014/main" id="{55F2052D-A4C3-5A4E-BFC9-B0964A07E709}"/>
                    </a:ext>
                  </a:extLst>
                </p:cNvPr>
                <p:cNvPicPr/>
                <p:nvPr/>
              </p:nvPicPr>
              <p:blipFill>
                <a:blip r:embed="rId293"/>
                <a:stretch>
                  <a:fillRect/>
                </a:stretch>
              </p:blipFill>
              <p:spPr>
                <a:xfrm>
                  <a:off x="8165718" y="4190181"/>
                  <a:ext cx="5000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61" name="墨迹 160">
                  <a:extLst>
                    <a:ext uri="{FF2B5EF4-FFF2-40B4-BE49-F238E27FC236}">
                      <a16:creationId xmlns:a16="http://schemas.microsoft.com/office/drawing/2014/main" id="{B1D77204-26DF-D44B-BC76-0AFBDF74C843}"/>
                    </a:ext>
                  </a:extLst>
                </p14:cNvPr>
                <p14:cNvContentPartPr/>
                <p14:nvPr/>
              </p14:nvContentPartPr>
              <p14:xfrm>
                <a:off x="8978238" y="4202061"/>
                <a:ext cx="360" cy="360"/>
              </p14:xfrm>
            </p:contentPart>
          </mc:Choice>
          <mc:Fallback xmlns="">
            <p:pic>
              <p:nvPicPr>
                <p:cNvPr id="161" name="墨迹 160">
                  <a:extLst>
                    <a:ext uri="{FF2B5EF4-FFF2-40B4-BE49-F238E27FC236}">
                      <a16:creationId xmlns:a16="http://schemas.microsoft.com/office/drawing/2014/main" id="{B1D77204-26DF-D44B-BC76-0AFBDF74C843}"/>
                    </a:ext>
                  </a:extLst>
                </p:cNvPr>
                <p:cNvPicPr/>
                <p:nvPr/>
              </p:nvPicPr>
              <p:blipFill>
                <a:blip r:embed="rId27"/>
                <a:stretch>
                  <a:fillRect/>
                </a:stretch>
              </p:blipFill>
              <p:spPr>
                <a:xfrm>
                  <a:off x="8963118" y="4186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63" name="墨迹 162">
                  <a:extLst>
                    <a:ext uri="{FF2B5EF4-FFF2-40B4-BE49-F238E27FC236}">
                      <a16:creationId xmlns:a16="http://schemas.microsoft.com/office/drawing/2014/main" id="{53098FFA-B237-C24A-AA22-DB3EA55D0807}"/>
                    </a:ext>
                  </a:extLst>
                </p14:cNvPr>
                <p14:cNvContentPartPr/>
                <p14:nvPr/>
              </p14:nvContentPartPr>
              <p14:xfrm>
                <a:off x="8630478" y="2735061"/>
                <a:ext cx="393840" cy="1309320"/>
              </p14:xfrm>
            </p:contentPart>
          </mc:Choice>
          <mc:Fallback xmlns="">
            <p:pic>
              <p:nvPicPr>
                <p:cNvPr id="163" name="墨迹 162">
                  <a:extLst>
                    <a:ext uri="{FF2B5EF4-FFF2-40B4-BE49-F238E27FC236}">
                      <a16:creationId xmlns:a16="http://schemas.microsoft.com/office/drawing/2014/main" id="{53098FFA-B237-C24A-AA22-DB3EA55D0807}"/>
                    </a:ext>
                  </a:extLst>
                </p:cNvPr>
                <p:cNvPicPr/>
                <p:nvPr/>
              </p:nvPicPr>
              <p:blipFill>
                <a:blip r:embed="rId296"/>
                <a:stretch>
                  <a:fillRect/>
                </a:stretch>
              </p:blipFill>
              <p:spPr>
                <a:xfrm>
                  <a:off x="8615358" y="2719581"/>
                  <a:ext cx="424440" cy="1339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64" name="墨迹 163">
                  <a:extLst>
                    <a:ext uri="{FF2B5EF4-FFF2-40B4-BE49-F238E27FC236}">
                      <a16:creationId xmlns:a16="http://schemas.microsoft.com/office/drawing/2014/main" id="{8B618F2B-C74E-0947-B39A-3EE507FA994B}"/>
                    </a:ext>
                  </a:extLst>
                </p14:cNvPr>
                <p14:cNvContentPartPr/>
                <p14:nvPr/>
              </p14:nvContentPartPr>
              <p14:xfrm>
                <a:off x="8764398" y="2602581"/>
                <a:ext cx="376560" cy="235080"/>
              </p14:xfrm>
            </p:contentPart>
          </mc:Choice>
          <mc:Fallback xmlns="">
            <p:pic>
              <p:nvPicPr>
                <p:cNvPr id="164" name="墨迹 163">
                  <a:extLst>
                    <a:ext uri="{FF2B5EF4-FFF2-40B4-BE49-F238E27FC236}">
                      <a16:creationId xmlns:a16="http://schemas.microsoft.com/office/drawing/2014/main" id="{8B618F2B-C74E-0947-B39A-3EE507FA994B}"/>
                    </a:ext>
                  </a:extLst>
                </p:cNvPr>
                <p:cNvPicPr/>
                <p:nvPr/>
              </p:nvPicPr>
              <p:blipFill>
                <a:blip r:embed="rId298"/>
                <a:stretch>
                  <a:fillRect/>
                </a:stretch>
              </p:blipFill>
              <p:spPr>
                <a:xfrm>
                  <a:off x="8748918" y="2587461"/>
                  <a:ext cx="4071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65" name="墨迹 164">
                  <a:extLst>
                    <a:ext uri="{FF2B5EF4-FFF2-40B4-BE49-F238E27FC236}">
                      <a16:creationId xmlns:a16="http://schemas.microsoft.com/office/drawing/2014/main" id="{500A5959-68CC-F740-8748-54F047801364}"/>
                    </a:ext>
                  </a:extLst>
                </p14:cNvPr>
                <p14:cNvContentPartPr/>
                <p14:nvPr/>
              </p14:nvContentPartPr>
              <p14:xfrm>
                <a:off x="9543438" y="2681421"/>
                <a:ext cx="360" cy="360"/>
              </p14:xfrm>
            </p:contentPart>
          </mc:Choice>
          <mc:Fallback xmlns="">
            <p:pic>
              <p:nvPicPr>
                <p:cNvPr id="165" name="墨迹 164">
                  <a:extLst>
                    <a:ext uri="{FF2B5EF4-FFF2-40B4-BE49-F238E27FC236}">
                      <a16:creationId xmlns:a16="http://schemas.microsoft.com/office/drawing/2014/main" id="{500A5959-68CC-F740-8748-54F047801364}"/>
                    </a:ext>
                  </a:extLst>
                </p:cNvPr>
                <p:cNvPicPr/>
                <p:nvPr/>
              </p:nvPicPr>
              <p:blipFill>
                <a:blip r:embed="rId27"/>
                <a:stretch>
                  <a:fillRect/>
                </a:stretch>
              </p:blipFill>
              <p:spPr>
                <a:xfrm>
                  <a:off x="9528318" y="2666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67" name="墨迹 166">
                  <a:extLst>
                    <a:ext uri="{FF2B5EF4-FFF2-40B4-BE49-F238E27FC236}">
                      <a16:creationId xmlns:a16="http://schemas.microsoft.com/office/drawing/2014/main" id="{44B9F571-FE96-6640-9A83-885920794918}"/>
                    </a:ext>
                  </a:extLst>
                </p14:cNvPr>
                <p14:cNvContentPartPr/>
                <p14:nvPr/>
              </p14:nvContentPartPr>
              <p14:xfrm>
                <a:off x="5159358" y="4524261"/>
                <a:ext cx="20880" cy="213120"/>
              </p14:xfrm>
            </p:contentPart>
          </mc:Choice>
          <mc:Fallback xmlns="">
            <p:pic>
              <p:nvPicPr>
                <p:cNvPr id="167" name="墨迹 166">
                  <a:extLst>
                    <a:ext uri="{FF2B5EF4-FFF2-40B4-BE49-F238E27FC236}">
                      <a16:creationId xmlns:a16="http://schemas.microsoft.com/office/drawing/2014/main" id="{44B9F571-FE96-6640-9A83-885920794918}"/>
                    </a:ext>
                  </a:extLst>
                </p:cNvPr>
                <p:cNvPicPr/>
                <p:nvPr/>
              </p:nvPicPr>
              <p:blipFill>
                <a:blip r:embed="rId301"/>
                <a:stretch>
                  <a:fillRect/>
                </a:stretch>
              </p:blipFill>
              <p:spPr>
                <a:xfrm>
                  <a:off x="5143878" y="4509141"/>
                  <a:ext cx="511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68" name="墨迹 167">
                  <a:extLst>
                    <a:ext uri="{FF2B5EF4-FFF2-40B4-BE49-F238E27FC236}">
                      <a16:creationId xmlns:a16="http://schemas.microsoft.com/office/drawing/2014/main" id="{EED23B76-F53A-884A-A69A-9B90460DC900}"/>
                    </a:ext>
                  </a:extLst>
                </p14:cNvPr>
                <p14:cNvContentPartPr/>
                <p14:nvPr/>
              </p14:nvContentPartPr>
              <p14:xfrm>
                <a:off x="5159358" y="4317981"/>
                <a:ext cx="654120" cy="486360"/>
              </p14:xfrm>
            </p:contentPart>
          </mc:Choice>
          <mc:Fallback xmlns="">
            <p:pic>
              <p:nvPicPr>
                <p:cNvPr id="168" name="墨迹 167">
                  <a:extLst>
                    <a:ext uri="{FF2B5EF4-FFF2-40B4-BE49-F238E27FC236}">
                      <a16:creationId xmlns:a16="http://schemas.microsoft.com/office/drawing/2014/main" id="{EED23B76-F53A-884A-A69A-9B90460DC900}"/>
                    </a:ext>
                  </a:extLst>
                </p:cNvPr>
                <p:cNvPicPr/>
                <p:nvPr/>
              </p:nvPicPr>
              <p:blipFill>
                <a:blip r:embed="rId303"/>
                <a:stretch>
                  <a:fillRect/>
                </a:stretch>
              </p:blipFill>
              <p:spPr>
                <a:xfrm>
                  <a:off x="5143878" y="4302861"/>
                  <a:ext cx="68436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69" name="墨迹 168">
                  <a:extLst>
                    <a:ext uri="{FF2B5EF4-FFF2-40B4-BE49-F238E27FC236}">
                      <a16:creationId xmlns:a16="http://schemas.microsoft.com/office/drawing/2014/main" id="{3117B283-E038-AC40-93E3-3480D622B0F3}"/>
                    </a:ext>
                  </a:extLst>
                </p14:cNvPr>
                <p14:cNvContentPartPr/>
                <p14:nvPr/>
              </p14:nvContentPartPr>
              <p14:xfrm>
                <a:off x="5150718" y="4737741"/>
                <a:ext cx="642240" cy="64440"/>
              </p14:xfrm>
            </p:contentPart>
          </mc:Choice>
          <mc:Fallback xmlns="">
            <p:pic>
              <p:nvPicPr>
                <p:cNvPr id="169" name="墨迹 168">
                  <a:extLst>
                    <a:ext uri="{FF2B5EF4-FFF2-40B4-BE49-F238E27FC236}">
                      <a16:creationId xmlns:a16="http://schemas.microsoft.com/office/drawing/2014/main" id="{3117B283-E038-AC40-93E3-3480D622B0F3}"/>
                    </a:ext>
                  </a:extLst>
                </p:cNvPr>
                <p:cNvPicPr/>
                <p:nvPr/>
              </p:nvPicPr>
              <p:blipFill>
                <a:blip r:embed="rId305"/>
                <a:stretch>
                  <a:fillRect/>
                </a:stretch>
              </p:blipFill>
              <p:spPr>
                <a:xfrm>
                  <a:off x="5135598" y="4722621"/>
                  <a:ext cx="672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0" name="墨迹 169">
                  <a:extLst>
                    <a:ext uri="{FF2B5EF4-FFF2-40B4-BE49-F238E27FC236}">
                      <a16:creationId xmlns:a16="http://schemas.microsoft.com/office/drawing/2014/main" id="{C184E2B5-9831-E74F-A10A-67A9674723DC}"/>
                    </a:ext>
                  </a:extLst>
                </p14:cNvPr>
                <p14:cNvContentPartPr/>
                <p14:nvPr/>
              </p14:nvContentPartPr>
              <p14:xfrm>
                <a:off x="5935158" y="4698861"/>
                <a:ext cx="2880" cy="1800"/>
              </p14:xfrm>
            </p:contentPart>
          </mc:Choice>
          <mc:Fallback xmlns="">
            <p:pic>
              <p:nvPicPr>
                <p:cNvPr id="170" name="墨迹 169">
                  <a:extLst>
                    <a:ext uri="{FF2B5EF4-FFF2-40B4-BE49-F238E27FC236}">
                      <a16:creationId xmlns:a16="http://schemas.microsoft.com/office/drawing/2014/main" id="{C184E2B5-9831-E74F-A10A-67A9674723DC}"/>
                    </a:ext>
                  </a:extLst>
                </p:cNvPr>
                <p:cNvPicPr/>
                <p:nvPr/>
              </p:nvPicPr>
              <p:blipFill>
                <a:blip r:embed="rId27"/>
                <a:stretch>
                  <a:fillRect/>
                </a:stretch>
              </p:blipFill>
              <p:spPr>
                <a:xfrm>
                  <a:off x="5920038" y="4683381"/>
                  <a:ext cx="334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72" name="墨迹 171">
                  <a:extLst>
                    <a:ext uri="{FF2B5EF4-FFF2-40B4-BE49-F238E27FC236}">
                      <a16:creationId xmlns:a16="http://schemas.microsoft.com/office/drawing/2014/main" id="{BF42F162-D9DB-F14F-B065-2667CDD52041}"/>
                    </a:ext>
                  </a:extLst>
                </p14:cNvPr>
                <p14:cNvContentPartPr/>
                <p14:nvPr/>
              </p14:nvContentPartPr>
              <p14:xfrm>
                <a:off x="6118758" y="4348941"/>
                <a:ext cx="178920" cy="73800"/>
              </p14:xfrm>
            </p:contentPart>
          </mc:Choice>
          <mc:Fallback xmlns="">
            <p:pic>
              <p:nvPicPr>
                <p:cNvPr id="172" name="墨迹 171">
                  <a:extLst>
                    <a:ext uri="{FF2B5EF4-FFF2-40B4-BE49-F238E27FC236}">
                      <a16:creationId xmlns:a16="http://schemas.microsoft.com/office/drawing/2014/main" id="{BF42F162-D9DB-F14F-B065-2667CDD52041}"/>
                    </a:ext>
                  </a:extLst>
                </p:cNvPr>
                <p:cNvPicPr/>
                <p:nvPr/>
              </p:nvPicPr>
              <p:blipFill>
                <a:blip r:embed="rId308"/>
                <a:stretch>
                  <a:fillRect/>
                </a:stretch>
              </p:blipFill>
              <p:spPr>
                <a:xfrm>
                  <a:off x="6103638" y="4333821"/>
                  <a:ext cx="2095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73" name="墨迹 172">
                  <a:extLst>
                    <a:ext uri="{FF2B5EF4-FFF2-40B4-BE49-F238E27FC236}">
                      <a16:creationId xmlns:a16="http://schemas.microsoft.com/office/drawing/2014/main" id="{ACB6428A-4392-8A4A-B5FD-2780555D428E}"/>
                    </a:ext>
                  </a:extLst>
                </p14:cNvPr>
                <p14:cNvContentPartPr/>
                <p14:nvPr/>
              </p14:nvContentPartPr>
              <p14:xfrm>
                <a:off x="6345918" y="4169661"/>
                <a:ext cx="114120" cy="199800"/>
              </p14:xfrm>
            </p:contentPart>
          </mc:Choice>
          <mc:Fallback xmlns="">
            <p:pic>
              <p:nvPicPr>
                <p:cNvPr id="173" name="墨迹 172">
                  <a:extLst>
                    <a:ext uri="{FF2B5EF4-FFF2-40B4-BE49-F238E27FC236}">
                      <a16:creationId xmlns:a16="http://schemas.microsoft.com/office/drawing/2014/main" id="{ACB6428A-4392-8A4A-B5FD-2780555D428E}"/>
                    </a:ext>
                  </a:extLst>
                </p:cNvPr>
                <p:cNvPicPr/>
                <p:nvPr/>
              </p:nvPicPr>
              <p:blipFill>
                <a:blip r:embed="rId310"/>
                <a:stretch>
                  <a:fillRect/>
                </a:stretch>
              </p:blipFill>
              <p:spPr>
                <a:xfrm>
                  <a:off x="6330438" y="4154541"/>
                  <a:ext cx="1447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74" name="墨迹 173">
                  <a:extLst>
                    <a:ext uri="{FF2B5EF4-FFF2-40B4-BE49-F238E27FC236}">
                      <a16:creationId xmlns:a16="http://schemas.microsoft.com/office/drawing/2014/main" id="{01F50C2B-DF78-0444-95DE-7E8A906ABAA1}"/>
                    </a:ext>
                  </a:extLst>
                </p14:cNvPr>
                <p14:cNvContentPartPr/>
                <p14:nvPr/>
              </p14:nvContentPartPr>
              <p14:xfrm>
                <a:off x="6440958" y="4278021"/>
                <a:ext cx="44640" cy="117360"/>
              </p14:xfrm>
            </p:contentPart>
          </mc:Choice>
          <mc:Fallback xmlns="">
            <p:pic>
              <p:nvPicPr>
                <p:cNvPr id="174" name="墨迹 173">
                  <a:extLst>
                    <a:ext uri="{FF2B5EF4-FFF2-40B4-BE49-F238E27FC236}">
                      <a16:creationId xmlns:a16="http://schemas.microsoft.com/office/drawing/2014/main" id="{01F50C2B-DF78-0444-95DE-7E8A906ABAA1}"/>
                    </a:ext>
                  </a:extLst>
                </p:cNvPr>
                <p:cNvPicPr/>
                <p:nvPr/>
              </p:nvPicPr>
              <p:blipFill>
                <a:blip r:embed="rId312"/>
                <a:stretch>
                  <a:fillRect/>
                </a:stretch>
              </p:blipFill>
              <p:spPr>
                <a:xfrm>
                  <a:off x="6425838" y="4262901"/>
                  <a:ext cx="74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75" name="墨迹 174">
                  <a:extLst>
                    <a:ext uri="{FF2B5EF4-FFF2-40B4-BE49-F238E27FC236}">
                      <a16:creationId xmlns:a16="http://schemas.microsoft.com/office/drawing/2014/main" id="{989FF27E-7170-9B43-BBB4-692DFA27560B}"/>
                    </a:ext>
                  </a:extLst>
                </p14:cNvPr>
                <p14:cNvContentPartPr/>
                <p14:nvPr/>
              </p14:nvContentPartPr>
              <p14:xfrm>
                <a:off x="6526998" y="4206021"/>
                <a:ext cx="155160" cy="151920"/>
              </p14:xfrm>
            </p:contentPart>
          </mc:Choice>
          <mc:Fallback xmlns="">
            <p:pic>
              <p:nvPicPr>
                <p:cNvPr id="175" name="墨迹 174">
                  <a:extLst>
                    <a:ext uri="{FF2B5EF4-FFF2-40B4-BE49-F238E27FC236}">
                      <a16:creationId xmlns:a16="http://schemas.microsoft.com/office/drawing/2014/main" id="{989FF27E-7170-9B43-BBB4-692DFA27560B}"/>
                    </a:ext>
                  </a:extLst>
                </p:cNvPr>
                <p:cNvPicPr/>
                <p:nvPr/>
              </p:nvPicPr>
              <p:blipFill>
                <a:blip r:embed="rId314"/>
                <a:stretch>
                  <a:fillRect/>
                </a:stretch>
              </p:blipFill>
              <p:spPr>
                <a:xfrm>
                  <a:off x="6511518" y="4190901"/>
                  <a:ext cx="1854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76" name="墨迹 175">
                  <a:extLst>
                    <a:ext uri="{FF2B5EF4-FFF2-40B4-BE49-F238E27FC236}">
                      <a16:creationId xmlns:a16="http://schemas.microsoft.com/office/drawing/2014/main" id="{1ACC11EB-0C53-6E4B-8CF9-243427056938}"/>
                    </a:ext>
                  </a:extLst>
                </p14:cNvPr>
                <p14:cNvContentPartPr/>
                <p14:nvPr/>
              </p14:nvContentPartPr>
              <p14:xfrm>
                <a:off x="6809958" y="4178661"/>
                <a:ext cx="123480" cy="160200"/>
              </p14:xfrm>
            </p:contentPart>
          </mc:Choice>
          <mc:Fallback xmlns="">
            <p:pic>
              <p:nvPicPr>
                <p:cNvPr id="176" name="墨迹 175">
                  <a:extLst>
                    <a:ext uri="{FF2B5EF4-FFF2-40B4-BE49-F238E27FC236}">
                      <a16:creationId xmlns:a16="http://schemas.microsoft.com/office/drawing/2014/main" id="{1ACC11EB-0C53-6E4B-8CF9-243427056938}"/>
                    </a:ext>
                  </a:extLst>
                </p:cNvPr>
                <p:cNvPicPr/>
                <p:nvPr/>
              </p:nvPicPr>
              <p:blipFill>
                <a:blip r:embed="rId316"/>
                <a:stretch>
                  <a:fillRect/>
                </a:stretch>
              </p:blipFill>
              <p:spPr>
                <a:xfrm>
                  <a:off x="6794838" y="4163181"/>
                  <a:ext cx="1540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77" name="墨迹 176">
                  <a:extLst>
                    <a:ext uri="{FF2B5EF4-FFF2-40B4-BE49-F238E27FC236}">
                      <a16:creationId xmlns:a16="http://schemas.microsoft.com/office/drawing/2014/main" id="{8C10D5BB-63C0-0B47-A8FD-6976028A8E36}"/>
                    </a:ext>
                  </a:extLst>
                </p14:cNvPr>
                <p14:cNvContentPartPr/>
                <p14:nvPr/>
              </p14:nvContentPartPr>
              <p14:xfrm>
                <a:off x="6780078" y="4249581"/>
                <a:ext cx="128880" cy="85320"/>
              </p14:xfrm>
            </p:contentPart>
          </mc:Choice>
          <mc:Fallback xmlns="">
            <p:pic>
              <p:nvPicPr>
                <p:cNvPr id="177" name="墨迹 176">
                  <a:extLst>
                    <a:ext uri="{FF2B5EF4-FFF2-40B4-BE49-F238E27FC236}">
                      <a16:creationId xmlns:a16="http://schemas.microsoft.com/office/drawing/2014/main" id="{8C10D5BB-63C0-0B47-A8FD-6976028A8E36}"/>
                    </a:ext>
                  </a:extLst>
                </p:cNvPr>
                <p:cNvPicPr/>
                <p:nvPr/>
              </p:nvPicPr>
              <p:blipFill>
                <a:blip r:embed="rId318"/>
                <a:stretch>
                  <a:fillRect/>
                </a:stretch>
              </p:blipFill>
              <p:spPr>
                <a:xfrm>
                  <a:off x="6764958" y="4234461"/>
                  <a:ext cx="1591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78" name="墨迹 177">
                  <a:extLst>
                    <a:ext uri="{FF2B5EF4-FFF2-40B4-BE49-F238E27FC236}">
                      <a16:creationId xmlns:a16="http://schemas.microsoft.com/office/drawing/2014/main" id="{DF51292D-2EB6-3B43-B360-50D994945BE5}"/>
                    </a:ext>
                  </a:extLst>
                </p14:cNvPr>
                <p14:cNvContentPartPr/>
                <p14:nvPr/>
              </p14:nvContentPartPr>
              <p14:xfrm>
                <a:off x="7002198" y="4172541"/>
                <a:ext cx="343080" cy="147600"/>
              </p14:xfrm>
            </p:contentPart>
          </mc:Choice>
          <mc:Fallback xmlns="">
            <p:pic>
              <p:nvPicPr>
                <p:cNvPr id="178" name="墨迹 177">
                  <a:extLst>
                    <a:ext uri="{FF2B5EF4-FFF2-40B4-BE49-F238E27FC236}">
                      <a16:creationId xmlns:a16="http://schemas.microsoft.com/office/drawing/2014/main" id="{DF51292D-2EB6-3B43-B360-50D994945BE5}"/>
                    </a:ext>
                  </a:extLst>
                </p:cNvPr>
                <p:cNvPicPr/>
                <p:nvPr/>
              </p:nvPicPr>
              <p:blipFill>
                <a:blip r:embed="rId320"/>
                <a:stretch>
                  <a:fillRect/>
                </a:stretch>
              </p:blipFill>
              <p:spPr>
                <a:xfrm>
                  <a:off x="6986718" y="4157421"/>
                  <a:ext cx="3733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79" name="墨迹 178">
                  <a:extLst>
                    <a:ext uri="{FF2B5EF4-FFF2-40B4-BE49-F238E27FC236}">
                      <a16:creationId xmlns:a16="http://schemas.microsoft.com/office/drawing/2014/main" id="{8BD08047-6FA1-BA45-B3F6-6864F415EF79}"/>
                    </a:ext>
                  </a:extLst>
                </p14:cNvPr>
                <p14:cNvContentPartPr/>
                <p14:nvPr/>
              </p14:nvContentPartPr>
              <p14:xfrm>
                <a:off x="7471998" y="4293141"/>
                <a:ext cx="144720" cy="15840"/>
              </p14:xfrm>
            </p:contentPart>
          </mc:Choice>
          <mc:Fallback xmlns="">
            <p:pic>
              <p:nvPicPr>
                <p:cNvPr id="179" name="墨迹 178">
                  <a:extLst>
                    <a:ext uri="{FF2B5EF4-FFF2-40B4-BE49-F238E27FC236}">
                      <a16:creationId xmlns:a16="http://schemas.microsoft.com/office/drawing/2014/main" id="{8BD08047-6FA1-BA45-B3F6-6864F415EF79}"/>
                    </a:ext>
                  </a:extLst>
                </p:cNvPr>
                <p:cNvPicPr/>
                <p:nvPr/>
              </p:nvPicPr>
              <p:blipFill>
                <a:blip r:embed="rId322"/>
                <a:stretch>
                  <a:fillRect/>
                </a:stretch>
              </p:blipFill>
              <p:spPr>
                <a:xfrm>
                  <a:off x="7456878" y="4278021"/>
                  <a:ext cx="175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80" name="墨迹 179">
                  <a:extLst>
                    <a:ext uri="{FF2B5EF4-FFF2-40B4-BE49-F238E27FC236}">
                      <a16:creationId xmlns:a16="http://schemas.microsoft.com/office/drawing/2014/main" id="{18FD7D31-873B-544D-BF84-2FEC84B11A25}"/>
                    </a:ext>
                  </a:extLst>
                </p14:cNvPr>
                <p14:cNvContentPartPr/>
                <p14:nvPr/>
              </p14:nvContentPartPr>
              <p14:xfrm>
                <a:off x="7450038" y="4396461"/>
                <a:ext cx="162720" cy="3240"/>
              </p14:xfrm>
            </p:contentPart>
          </mc:Choice>
          <mc:Fallback xmlns="">
            <p:pic>
              <p:nvPicPr>
                <p:cNvPr id="180" name="墨迹 179">
                  <a:extLst>
                    <a:ext uri="{FF2B5EF4-FFF2-40B4-BE49-F238E27FC236}">
                      <a16:creationId xmlns:a16="http://schemas.microsoft.com/office/drawing/2014/main" id="{18FD7D31-873B-544D-BF84-2FEC84B11A25}"/>
                    </a:ext>
                  </a:extLst>
                </p:cNvPr>
                <p:cNvPicPr/>
                <p:nvPr/>
              </p:nvPicPr>
              <p:blipFill>
                <a:blip r:embed="rId324"/>
                <a:stretch>
                  <a:fillRect/>
                </a:stretch>
              </p:blipFill>
              <p:spPr>
                <a:xfrm>
                  <a:off x="7434558" y="4381341"/>
                  <a:ext cx="193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1" name="墨迹 180">
                  <a:extLst>
                    <a:ext uri="{FF2B5EF4-FFF2-40B4-BE49-F238E27FC236}">
                      <a16:creationId xmlns:a16="http://schemas.microsoft.com/office/drawing/2014/main" id="{F4EC845A-D71A-0640-83E7-95BFA847FC5F}"/>
                    </a:ext>
                  </a:extLst>
                </p14:cNvPr>
                <p14:cNvContentPartPr/>
                <p14:nvPr/>
              </p14:nvContentPartPr>
              <p14:xfrm>
                <a:off x="7680438" y="4326261"/>
                <a:ext cx="198360" cy="54720"/>
              </p14:xfrm>
            </p:contentPart>
          </mc:Choice>
          <mc:Fallback xmlns="">
            <p:pic>
              <p:nvPicPr>
                <p:cNvPr id="181" name="墨迹 180">
                  <a:extLst>
                    <a:ext uri="{FF2B5EF4-FFF2-40B4-BE49-F238E27FC236}">
                      <a16:creationId xmlns:a16="http://schemas.microsoft.com/office/drawing/2014/main" id="{F4EC845A-D71A-0640-83E7-95BFA847FC5F}"/>
                    </a:ext>
                  </a:extLst>
                </p:cNvPr>
                <p:cNvPicPr/>
                <p:nvPr/>
              </p:nvPicPr>
              <p:blipFill>
                <a:blip r:embed="rId326"/>
                <a:stretch>
                  <a:fillRect/>
                </a:stretch>
              </p:blipFill>
              <p:spPr>
                <a:xfrm>
                  <a:off x="7664958" y="4310781"/>
                  <a:ext cx="2289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82" name="墨迹 181">
                  <a:extLst>
                    <a:ext uri="{FF2B5EF4-FFF2-40B4-BE49-F238E27FC236}">
                      <a16:creationId xmlns:a16="http://schemas.microsoft.com/office/drawing/2014/main" id="{ED7C9A2A-174A-1647-B761-0CBC3B6D6F41}"/>
                    </a:ext>
                  </a:extLst>
                </p14:cNvPr>
                <p14:cNvContentPartPr/>
                <p14:nvPr/>
              </p14:nvContentPartPr>
              <p14:xfrm>
                <a:off x="7866558" y="4188381"/>
                <a:ext cx="181440" cy="265680"/>
              </p14:xfrm>
            </p:contentPart>
          </mc:Choice>
          <mc:Fallback xmlns="">
            <p:pic>
              <p:nvPicPr>
                <p:cNvPr id="182" name="墨迹 181">
                  <a:extLst>
                    <a:ext uri="{FF2B5EF4-FFF2-40B4-BE49-F238E27FC236}">
                      <a16:creationId xmlns:a16="http://schemas.microsoft.com/office/drawing/2014/main" id="{ED7C9A2A-174A-1647-B761-0CBC3B6D6F41}"/>
                    </a:ext>
                  </a:extLst>
                </p:cNvPr>
                <p:cNvPicPr/>
                <p:nvPr/>
              </p:nvPicPr>
              <p:blipFill>
                <a:blip r:embed="rId328"/>
                <a:stretch>
                  <a:fillRect/>
                </a:stretch>
              </p:blipFill>
              <p:spPr>
                <a:xfrm>
                  <a:off x="7851078" y="4173261"/>
                  <a:ext cx="2120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83" name="墨迹 182">
                  <a:extLst>
                    <a:ext uri="{FF2B5EF4-FFF2-40B4-BE49-F238E27FC236}">
                      <a16:creationId xmlns:a16="http://schemas.microsoft.com/office/drawing/2014/main" id="{C17D5C87-1FBD-5041-B6B4-34BB3C4ABBA3}"/>
                    </a:ext>
                  </a:extLst>
                </p14:cNvPr>
                <p14:cNvContentPartPr/>
                <p14:nvPr/>
              </p14:nvContentPartPr>
              <p14:xfrm>
                <a:off x="7925238" y="4278741"/>
                <a:ext cx="48960" cy="396000"/>
              </p14:xfrm>
            </p:contentPart>
          </mc:Choice>
          <mc:Fallback xmlns="">
            <p:pic>
              <p:nvPicPr>
                <p:cNvPr id="183" name="墨迹 182">
                  <a:extLst>
                    <a:ext uri="{FF2B5EF4-FFF2-40B4-BE49-F238E27FC236}">
                      <a16:creationId xmlns:a16="http://schemas.microsoft.com/office/drawing/2014/main" id="{C17D5C87-1FBD-5041-B6B4-34BB3C4ABBA3}"/>
                    </a:ext>
                  </a:extLst>
                </p:cNvPr>
                <p:cNvPicPr/>
                <p:nvPr/>
              </p:nvPicPr>
              <p:blipFill>
                <a:blip r:embed="rId330"/>
                <a:stretch>
                  <a:fillRect/>
                </a:stretch>
              </p:blipFill>
              <p:spPr>
                <a:xfrm>
                  <a:off x="7909758" y="4263621"/>
                  <a:ext cx="7920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85" name="墨迹 184">
                  <a:extLst>
                    <a:ext uri="{FF2B5EF4-FFF2-40B4-BE49-F238E27FC236}">
                      <a16:creationId xmlns:a16="http://schemas.microsoft.com/office/drawing/2014/main" id="{53EF44F8-76B2-9648-9DCF-2A7987CA7E8B}"/>
                    </a:ext>
                  </a:extLst>
                </p14:cNvPr>
                <p14:cNvContentPartPr/>
                <p14:nvPr/>
              </p14:nvContentPartPr>
              <p14:xfrm>
                <a:off x="6006078" y="3913701"/>
                <a:ext cx="189360" cy="61560"/>
              </p14:xfrm>
            </p:contentPart>
          </mc:Choice>
          <mc:Fallback xmlns="">
            <p:pic>
              <p:nvPicPr>
                <p:cNvPr id="185" name="墨迹 184">
                  <a:extLst>
                    <a:ext uri="{FF2B5EF4-FFF2-40B4-BE49-F238E27FC236}">
                      <a16:creationId xmlns:a16="http://schemas.microsoft.com/office/drawing/2014/main" id="{53EF44F8-76B2-9648-9DCF-2A7987CA7E8B}"/>
                    </a:ext>
                  </a:extLst>
                </p:cNvPr>
                <p:cNvPicPr/>
                <p:nvPr/>
              </p:nvPicPr>
              <p:blipFill>
                <a:blip r:embed="rId332"/>
                <a:stretch>
                  <a:fillRect/>
                </a:stretch>
              </p:blipFill>
              <p:spPr>
                <a:xfrm>
                  <a:off x="5990958" y="3898581"/>
                  <a:ext cx="2199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86" name="墨迹 185">
                  <a:extLst>
                    <a:ext uri="{FF2B5EF4-FFF2-40B4-BE49-F238E27FC236}">
                      <a16:creationId xmlns:a16="http://schemas.microsoft.com/office/drawing/2014/main" id="{9C24E780-D3D1-774D-B155-E94B617564EB}"/>
                    </a:ext>
                  </a:extLst>
                </p14:cNvPr>
                <p14:cNvContentPartPr/>
                <p14:nvPr/>
              </p14:nvContentPartPr>
              <p14:xfrm>
                <a:off x="6260958" y="3730101"/>
                <a:ext cx="178560" cy="287640"/>
              </p14:xfrm>
            </p:contentPart>
          </mc:Choice>
          <mc:Fallback xmlns="">
            <p:pic>
              <p:nvPicPr>
                <p:cNvPr id="186" name="墨迹 185">
                  <a:extLst>
                    <a:ext uri="{FF2B5EF4-FFF2-40B4-BE49-F238E27FC236}">
                      <a16:creationId xmlns:a16="http://schemas.microsoft.com/office/drawing/2014/main" id="{9C24E780-D3D1-774D-B155-E94B617564EB}"/>
                    </a:ext>
                  </a:extLst>
                </p:cNvPr>
                <p:cNvPicPr/>
                <p:nvPr/>
              </p:nvPicPr>
              <p:blipFill>
                <a:blip r:embed="rId334"/>
                <a:stretch>
                  <a:fillRect/>
                </a:stretch>
              </p:blipFill>
              <p:spPr>
                <a:xfrm>
                  <a:off x="6245478" y="3714981"/>
                  <a:ext cx="2091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87" name="墨迹 186">
                  <a:extLst>
                    <a:ext uri="{FF2B5EF4-FFF2-40B4-BE49-F238E27FC236}">
                      <a16:creationId xmlns:a16="http://schemas.microsoft.com/office/drawing/2014/main" id="{E4E521FA-46EF-F04A-B2BA-5BF036ACDD19}"/>
                    </a:ext>
                  </a:extLst>
                </p14:cNvPr>
                <p14:cNvContentPartPr/>
                <p14:nvPr/>
              </p14:nvContentPartPr>
              <p14:xfrm>
                <a:off x="6426558" y="4044021"/>
                <a:ext cx="101520" cy="95400"/>
              </p14:xfrm>
            </p:contentPart>
          </mc:Choice>
          <mc:Fallback xmlns="">
            <p:pic>
              <p:nvPicPr>
                <p:cNvPr id="187" name="墨迹 186">
                  <a:extLst>
                    <a:ext uri="{FF2B5EF4-FFF2-40B4-BE49-F238E27FC236}">
                      <a16:creationId xmlns:a16="http://schemas.microsoft.com/office/drawing/2014/main" id="{E4E521FA-46EF-F04A-B2BA-5BF036ACDD19}"/>
                    </a:ext>
                  </a:extLst>
                </p:cNvPr>
                <p:cNvPicPr/>
                <p:nvPr/>
              </p:nvPicPr>
              <p:blipFill>
                <a:blip r:embed="rId336"/>
                <a:stretch>
                  <a:fillRect/>
                </a:stretch>
              </p:blipFill>
              <p:spPr>
                <a:xfrm>
                  <a:off x="6411438" y="4028541"/>
                  <a:ext cx="1321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89" name="墨迹 188">
                  <a:extLst>
                    <a:ext uri="{FF2B5EF4-FFF2-40B4-BE49-F238E27FC236}">
                      <a16:creationId xmlns:a16="http://schemas.microsoft.com/office/drawing/2014/main" id="{027B72D4-7D13-1844-B07B-5BDF401C90E8}"/>
                    </a:ext>
                  </a:extLst>
                </p14:cNvPr>
                <p14:cNvContentPartPr/>
                <p14:nvPr/>
              </p14:nvContentPartPr>
              <p14:xfrm>
                <a:off x="8133318" y="4441101"/>
                <a:ext cx="36000" cy="296640"/>
              </p14:xfrm>
            </p:contentPart>
          </mc:Choice>
          <mc:Fallback xmlns="">
            <p:pic>
              <p:nvPicPr>
                <p:cNvPr id="189" name="墨迹 188">
                  <a:extLst>
                    <a:ext uri="{FF2B5EF4-FFF2-40B4-BE49-F238E27FC236}">
                      <a16:creationId xmlns:a16="http://schemas.microsoft.com/office/drawing/2014/main" id="{027B72D4-7D13-1844-B07B-5BDF401C90E8}"/>
                    </a:ext>
                  </a:extLst>
                </p:cNvPr>
                <p:cNvPicPr/>
                <p:nvPr/>
              </p:nvPicPr>
              <p:blipFill>
                <a:blip r:embed="rId338"/>
                <a:stretch>
                  <a:fillRect/>
                </a:stretch>
              </p:blipFill>
              <p:spPr>
                <a:xfrm>
                  <a:off x="8118198" y="4425981"/>
                  <a:ext cx="666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0" name="墨迹 189">
                  <a:extLst>
                    <a:ext uri="{FF2B5EF4-FFF2-40B4-BE49-F238E27FC236}">
                      <a16:creationId xmlns:a16="http://schemas.microsoft.com/office/drawing/2014/main" id="{80AD8A62-DBE6-A943-B5A5-6EC718B0CC4A}"/>
                    </a:ext>
                  </a:extLst>
                </p14:cNvPr>
                <p14:cNvContentPartPr/>
                <p14:nvPr/>
              </p14:nvContentPartPr>
              <p14:xfrm>
                <a:off x="8221878" y="4363701"/>
                <a:ext cx="370080" cy="434160"/>
              </p14:xfrm>
            </p:contentPart>
          </mc:Choice>
          <mc:Fallback xmlns="">
            <p:pic>
              <p:nvPicPr>
                <p:cNvPr id="190" name="墨迹 189">
                  <a:extLst>
                    <a:ext uri="{FF2B5EF4-FFF2-40B4-BE49-F238E27FC236}">
                      <a16:creationId xmlns:a16="http://schemas.microsoft.com/office/drawing/2014/main" id="{80AD8A62-DBE6-A943-B5A5-6EC718B0CC4A}"/>
                    </a:ext>
                  </a:extLst>
                </p:cNvPr>
                <p:cNvPicPr/>
                <p:nvPr/>
              </p:nvPicPr>
              <p:blipFill>
                <a:blip r:embed="rId340"/>
                <a:stretch>
                  <a:fillRect/>
                </a:stretch>
              </p:blipFill>
              <p:spPr>
                <a:xfrm>
                  <a:off x="8206398" y="4348581"/>
                  <a:ext cx="40068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1" name="墨迹 190">
                  <a:extLst>
                    <a:ext uri="{FF2B5EF4-FFF2-40B4-BE49-F238E27FC236}">
                      <a16:creationId xmlns:a16="http://schemas.microsoft.com/office/drawing/2014/main" id="{826EDE85-D984-544A-A9CC-C3CA89465A61}"/>
                    </a:ext>
                  </a:extLst>
                </p14:cNvPr>
                <p14:cNvContentPartPr/>
                <p14:nvPr/>
              </p14:nvContentPartPr>
              <p14:xfrm>
                <a:off x="8146998" y="4732341"/>
                <a:ext cx="488160" cy="27000"/>
              </p14:xfrm>
            </p:contentPart>
          </mc:Choice>
          <mc:Fallback xmlns="">
            <p:pic>
              <p:nvPicPr>
                <p:cNvPr id="191" name="墨迹 190">
                  <a:extLst>
                    <a:ext uri="{FF2B5EF4-FFF2-40B4-BE49-F238E27FC236}">
                      <a16:creationId xmlns:a16="http://schemas.microsoft.com/office/drawing/2014/main" id="{826EDE85-D984-544A-A9CC-C3CA89465A61}"/>
                    </a:ext>
                  </a:extLst>
                </p:cNvPr>
                <p:cNvPicPr/>
                <p:nvPr/>
              </p:nvPicPr>
              <p:blipFill>
                <a:blip r:embed="rId342"/>
                <a:stretch>
                  <a:fillRect/>
                </a:stretch>
              </p:blipFill>
              <p:spPr>
                <a:xfrm>
                  <a:off x="8131878" y="4717221"/>
                  <a:ext cx="518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92" name="墨迹 191">
                  <a:extLst>
                    <a:ext uri="{FF2B5EF4-FFF2-40B4-BE49-F238E27FC236}">
                      <a16:creationId xmlns:a16="http://schemas.microsoft.com/office/drawing/2014/main" id="{A4F0E380-C966-9B45-99B6-9634E5F15D6A}"/>
                    </a:ext>
                  </a:extLst>
                </p14:cNvPr>
                <p14:cNvContentPartPr/>
                <p14:nvPr/>
              </p14:nvContentPartPr>
              <p14:xfrm>
                <a:off x="8927118" y="4764381"/>
                <a:ext cx="360" cy="360"/>
              </p14:xfrm>
            </p:contentPart>
          </mc:Choice>
          <mc:Fallback xmlns="">
            <p:pic>
              <p:nvPicPr>
                <p:cNvPr id="192" name="墨迹 191">
                  <a:extLst>
                    <a:ext uri="{FF2B5EF4-FFF2-40B4-BE49-F238E27FC236}">
                      <a16:creationId xmlns:a16="http://schemas.microsoft.com/office/drawing/2014/main" id="{A4F0E380-C966-9B45-99B6-9634E5F15D6A}"/>
                    </a:ext>
                  </a:extLst>
                </p:cNvPr>
                <p:cNvPicPr/>
                <p:nvPr/>
              </p:nvPicPr>
              <p:blipFill>
                <a:blip r:embed="rId27"/>
                <a:stretch>
                  <a:fillRect/>
                </a:stretch>
              </p:blipFill>
              <p:spPr>
                <a:xfrm>
                  <a:off x="8911998" y="4749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194" name="墨迹 193">
                  <a:extLst>
                    <a:ext uri="{FF2B5EF4-FFF2-40B4-BE49-F238E27FC236}">
                      <a16:creationId xmlns:a16="http://schemas.microsoft.com/office/drawing/2014/main" id="{D7DEAB31-C4D3-6F48-8CD2-5A677D0CA805}"/>
                    </a:ext>
                  </a:extLst>
                </p14:cNvPr>
                <p14:cNvContentPartPr/>
                <p14:nvPr/>
              </p14:nvContentPartPr>
              <p14:xfrm>
                <a:off x="3182238" y="5006301"/>
                <a:ext cx="329400" cy="69840"/>
              </p14:xfrm>
            </p:contentPart>
          </mc:Choice>
          <mc:Fallback xmlns="">
            <p:pic>
              <p:nvPicPr>
                <p:cNvPr id="194" name="墨迹 193">
                  <a:extLst>
                    <a:ext uri="{FF2B5EF4-FFF2-40B4-BE49-F238E27FC236}">
                      <a16:creationId xmlns:a16="http://schemas.microsoft.com/office/drawing/2014/main" id="{D7DEAB31-C4D3-6F48-8CD2-5A677D0CA805}"/>
                    </a:ext>
                  </a:extLst>
                </p:cNvPr>
                <p:cNvPicPr/>
                <p:nvPr/>
              </p:nvPicPr>
              <p:blipFill>
                <a:blip r:embed="rId345"/>
                <a:stretch>
                  <a:fillRect/>
                </a:stretch>
              </p:blipFill>
              <p:spPr>
                <a:xfrm>
                  <a:off x="3166758" y="4991181"/>
                  <a:ext cx="359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195" name="墨迹 194">
                  <a:extLst>
                    <a:ext uri="{FF2B5EF4-FFF2-40B4-BE49-F238E27FC236}">
                      <a16:creationId xmlns:a16="http://schemas.microsoft.com/office/drawing/2014/main" id="{B177D626-9F9D-5F4B-8489-D84810CB077C}"/>
                    </a:ext>
                  </a:extLst>
                </p14:cNvPr>
                <p14:cNvContentPartPr/>
                <p14:nvPr/>
              </p14:nvContentPartPr>
              <p14:xfrm>
                <a:off x="3359718" y="4873101"/>
                <a:ext cx="70920" cy="421200"/>
              </p14:xfrm>
            </p:contentPart>
          </mc:Choice>
          <mc:Fallback xmlns="">
            <p:pic>
              <p:nvPicPr>
                <p:cNvPr id="195" name="墨迹 194">
                  <a:extLst>
                    <a:ext uri="{FF2B5EF4-FFF2-40B4-BE49-F238E27FC236}">
                      <a16:creationId xmlns:a16="http://schemas.microsoft.com/office/drawing/2014/main" id="{B177D626-9F9D-5F4B-8489-D84810CB077C}"/>
                    </a:ext>
                  </a:extLst>
                </p:cNvPr>
                <p:cNvPicPr/>
                <p:nvPr/>
              </p:nvPicPr>
              <p:blipFill>
                <a:blip r:embed="rId347"/>
                <a:stretch>
                  <a:fillRect/>
                </a:stretch>
              </p:blipFill>
              <p:spPr>
                <a:xfrm>
                  <a:off x="3344598" y="4857981"/>
                  <a:ext cx="10152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196" name="墨迹 195">
                  <a:extLst>
                    <a:ext uri="{FF2B5EF4-FFF2-40B4-BE49-F238E27FC236}">
                      <a16:creationId xmlns:a16="http://schemas.microsoft.com/office/drawing/2014/main" id="{C8865B75-3886-204C-AAA7-9BE770A7A45C}"/>
                    </a:ext>
                  </a:extLst>
                </p14:cNvPr>
                <p14:cNvContentPartPr/>
                <p14:nvPr/>
              </p14:nvContentPartPr>
              <p14:xfrm>
                <a:off x="4032918" y="4993341"/>
                <a:ext cx="299880" cy="47880"/>
              </p14:xfrm>
            </p:contentPart>
          </mc:Choice>
          <mc:Fallback xmlns="">
            <p:pic>
              <p:nvPicPr>
                <p:cNvPr id="196" name="墨迹 195">
                  <a:extLst>
                    <a:ext uri="{FF2B5EF4-FFF2-40B4-BE49-F238E27FC236}">
                      <a16:creationId xmlns:a16="http://schemas.microsoft.com/office/drawing/2014/main" id="{C8865B75-3886-204C-AAA7-9BE770A7A45C}"/>
                    </a:ext>
                  </a:extLst>
                </p:cNvPr>
                <p:cNvPicPr/>
                <p:nvPr/>
              </p:nvPicPr>
              <p:blipFill>
                <a:blip r:embed="rId349"/>
                <a:stretch>
                  <a:fillRect/>
                </a:stretch>
              </p:blipFill>
              <p:spPr>
                <a:xfrm>
                  <a:off x="4017798" y="4977861"/>
                  <a:ext cx="3304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197" name="墨迹 196">
                  <a:extLst>
                    <a:ext uri="{FF2B5EF4-FFF2-40B4-BE49-F238E27FC236}">
                      <a16:creationId xmlns:a16="http://schemas.microsoft.com/office/drawing/2014/main" id="{D3AA5721-463D-0B40-9025-A016AB8770AC}"/>
                    </a:ext>
                  </a:extLst>
                </p14:cNvPr>
                <p14:cNvContentPartPr/>
                <p14:nvPr/>
              </p14:nvContentPartPr>
              <p14:xfrm>
                <a:off x="4108518" y="5135541"/>
                <a:ext cx="243360" cy="19440"/>
              </p14:xfrm>
            </p:contentPart>
          </mc:Choice>
          <mc:Fallback xmlns="">
            <p:pic>
              <p:nvPicPr>
                <p:cNvPr id="197" name="墨迹 196">
                  <a:extLst>
                    <a:ext uri="{FF2B5EF4-FFF2-40B4-BE49-F238E27FC236}">
                      <a16:creationId xmlns:a16="http://schemas.microsoft.com/office/drawing/2014/main" id="{D3AA5721-463D-0B40-9025-A016AB8770AC}"/>
                    </a:ext>
                  </a:extLst>
                </p:cNvPr>
                <p:cNvPicPr/>
                <p:nvPr/>
              </p:nvPicPr>
              <p:blipFill>
                <a:blip r:embed="rId351"/>
                <a:stretch>
                  <a:fillRect/>
                </a:stretch>
              </p:blipFill>
              <p:spPr>
                <a:xfrm>
                  <a:off x="4093398" y="5120421"/>
                  <a:ext cx="273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98" name="墨迹 197">
                  <a:extLst>
                    <a:ext uri="{FF2B5EF4-FFF2-40B4-BE49-F238E27FC236}">
                      <a16:creationId xmlns:a16="http://schemas.microsoft.com/office/drawing/2014/main" id="{4A2D3D1C-D852-254D-BA18-5163D8462DE0}"/>
                    </a:ext>
                  </a:extLst>
                </p14:cNvPr>
                <p14:cNvContentPartPr/>
                <p14:nvPr/>
              </p14:nvContentPartPr>
              <p14:xfrm>
                <a:off x="4545558" y="4914501"/>
                <a:ext cx="75240" cy="424080"/>
              </p14:xfrm>
            </p:contentPart>
          </mc:Choice>
          <mc:Fallback xmlns="">
            <p:pic>
              <p:nvPicPr>
                <p:cNvPr id="198" name="墨迹 197">
                  <a:extLst>
                    <a:ext uri="{FF2B5EF4-FFF2-40B4-BE49-F238E27FC236}">
                      <a16:creationId xmlns:a16="http://schemas.microsoft.com/office/drawing/2014/main" id="{4A2D3D1C-D852-254D-BA18-5163D8462DE0}"/>
                    </a:ext>
                  </a:extLst>
                </p:cNvPr>
                <p:cNvPicPr/>
                <p:nvPr/>
              </p:nvPicPr>
              <p:blipFill>
                <a:blip r:embed="rId353"/>
                <a:stretch>
                  <a:fillRect/>
                </a:stretch>
              </p:blipFill>
              <p:spPr>
                <a:xfrm>
                  <a:off x="4530438" y="4899021"/>
                  <a:ext cx="10548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99" name="墨迹 198">
                  <a:extLst>
                    <a:ext uri="{FF2B5EF4-FFF2-40B4-BE49-F238E27FC236}">
                      <a16:creationId xmlns:a16="http://schemas.microsoft.com/office/drawing/2014/main" id="{E966DA27-5696-1545-88C2-968DEFBAA31F}"/>
                    </a:ext>
                  </a:extLst>
                </p14:cNvPr>
                <p14:cNvContentPartPr/>
                <p14:nvPr/>
              </p14:nvContentPartPr>
              <p14:xfrm>
                <a:off x="4785318" y="4878501"/>
                <a:ext cx="44640" cy="438840"/>
              </p14:xfrm>
            </p:contentPart>
          </mc:Choice>
          <mc:Fallback xmlns="">
            <p:pic>
              <p:nvPicPr>
                <p:cNvPr id="199" name="墨迹 198">
                  <a:extLst>
                    <a:ext uri="{FF2B5EF4-FFF2-40B4-BE49-F238E27FC236}">
                      <a16:creationId xmlns:a16="http://schemas.microsoft.com/office/drawing/2014/main" id="{E966DA27-5696-1545-88C2-968DEFBAA31F}"/>
                    </a:ext>
                  </a:extLst>
                </p:cNvPr>
                <p:cNvPicPr/>
                <p:nvPr/>
              </p:nvPicPr>
              <p:blipFill>
                <a:blip r:embed="rId355"/>
                <a:stretch>
                  <a:fillRect/>
                </a:stretch>
              </p:blipFill>
              <p:spPr>
                <a:xfrm>
                  <a:off x="4769838" y="4863381"/>
                  <a:ext cx="7488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00" name="墨迹 199">
                  <a:extLst>
                    <a:ext uri="{FF2B5EF4-FFF2-40B4-BE49-F238E27FC236}">
                      <a16:creationId xmlns:a16="http://schemas.microsoft.com/office/drawing/2014/main" id="{DEC0155C-BC46-564E-84DD-A3644A9F642D}"/>
                    </a:ext>
                  </a:extLst>
                </p14:cNvPr>
                <p14:cNvContentPartPr/>
                <p14:nvPr/>
              </p14:nvContentPartPr>
              <p14:xfrm>
                <a:off x="4363758" y="4872381"/>
                <a:ext cx="139680" cy="549360"/>
              </p14:xfrm>
            </p:contentPart>
          </mc:Choice>
          <mc:Fallback xmlns="">
            <p:pic>
              <p:nvPicPr>
                <p:cNvPr id="200" name="墨迹 199">
                  <a:extLst>
                    <a:ext uri="{FF2B5EF4-FFF2-40B4-BE49-F238E27FC236}">
                      <a16:creationId xmlns:a16="http://schemas.microsoft.com/office/drawing/2014/main" id="{DEC0155C-BC46-564E-84DD-A3644A9F642D}"/>
                    </a:ext>
                  </a:extLst>
                </p:cNvPr>
                <p:cNvPicPr/>
                <p:nvPr/>
              </p:nvPicPr>
              <p:blipFill>
                <a:blip r:embed="rId357"/>
                <a:stretch>
                  <a:fillRect/>
                </a:stretch>
              </p:blipFill>
              <p:spPr>
                <a:xfrm>
                  <a:off x="4348278" y="4857261"/>
                  <a:ext cx="17028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01" name="墨迹 200">
                  <a:extLst>
                    <a:ext uri="{FF2B5EF4-FFF2-40B4-BE49-F238E27FC236}">
                      <a16:creationId xmlns:a16="http://schemas.microsoft.com/office/drawing/2014/main" id="{E759A1A9-F508-C742-B434-E3F468810726}"/>
                    </a:ext>
                  </a:extLst>
                </p14:cNvPr>
                <p14:cNvContentPartPr/>
                <p14:nvPr/>
              </p14:nvContentPartPr>
              <p14:xfrm>
                <a:off x="4435758" y="4729821"/>
                <a:ext cx="639720" cy="579960"/>
              </p14:xfrm>
            </p:contentPart>
          </mc:Choice>
          <mc:Fallback xmlns="">
            <p:pic>
              <p:nvPicPr>
                <p:cNvPr id="201" name="墨迹 200">
                  <a:extLst>
                    <a:ext uri="{FF2B5EF4-FFF2-40B4-BE49-F238E27FC236}">
                      <a16:creationId xmlns:a16="http://schemas.microsoft.com/office/drawing/2014/main" id="{E759A1A9-F508-C742-B434-E3F468810726}"/>
                    </a:ext>
                  </a:extLst>
                </p:cNvPr>
                <p:cNvPicPr/>
                <p:nvPr/>
              </p:nvPicPr>
              <p:blipFill>
                <a:blip r:embed="rId359"/>
                <a:stretch>
                  <a:fillRect/>
                </a:stretch>
              </p:blipFill>
              <p:spPr>
                <a:xfrm>
                  <a:off x="4420638" y="4714341"/>
                  <a:ext cx="66996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02" name="墨迹 201">
                  <a:extLst>
                    <a:ext uri="{FF2B5EF4-FFF2-40B4-BE49-F238E27FC236}">
                      <a16:creationId xmlns:a16="http://schemas.microsoft.com/office/drawing/2014/main" id="{82848702-3D54-6442-BC28-288D35579CF9}"/>
                    </a:ext>
                  </a:extLst>
                </p14:cNvPr>
                <p14:cNvContentPartPr/>
                <p14:nvPr/>
              </p14:nvContentPartPr>
              <p14:xfrm>
                <a:off x="4463838" y="5288541"/>
                <a:ext cx="608040" cy="72360"/>
              </p14:xfrm>
            </p:contentPart>
          </mc:Choice>
          <mc:Fallback xmlns="">
            <p:pic>
              <p:nvPicPr>
                <p:cNvPr id="202" name="墨迹 201">
                  <a:extLst>
                    <a:ext uri="{FF2B5EF4-FFF2-40B4-BE49-F238E27FC236}">
                      <a16:creationId xmlns:a16="http://schemas.microsoft.com/office/drawing/2014/main" id="{82848702-3D54-6442-BC28-288D35579CF9}"/>
                    </a:ext>
                  </a:extLst>
                </p:cNvPr>
                <p:cNvPicPr/>
                <p:nvPr/>
              </p:nvPicPr>
              <p:blipFill>
                <a:blip r:embed="rId361"/>
                <a:stretch>
                  <a:fillRect/>
                </a:stretch>
              </p:blipFill>
              <p:spPr>
                <a:xfrm>
                  <a:off x="4448718" y="5273421"/>
                  <a:ext cx="6386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03" name="墨迹 202">
                  <a:extLst>
                    <a:ext uri="{FF2B5EF4-FFF2-40B4-BE49-F238E27FC236}">
                      <a16:creationId xmlns:a16="http://schemas.microsoft.com/office/drawing/2014/main" id="{E8940275-3068-514F-9307-20D2A651F25E}"/>
                    </a:ext>
                  </a:extLst>
                </p14:cNvPr>
                <p14:cNvContentPartPr/>
                <p14:nvPr/>
              </p14:nvContentPartPr>
              <p14:xfrm>
                <a:off x="5254398" y="5317701"/>
                <a:ext cx="360" cy="360"/>
              </p14:xfrm>
            </p:contentPart>
          </mc:Choice>
          <mc:Fallback xmlns="">
            <p:pic>
              <p:nvPicPr>
                <p:cNvPr id="203" name="墨迹 202">
                  <a:extLst>
                    <a:ext uri="{FF2B5EF4-FFF2-40B4-BE49-F238E27FC236}">
                      <a16:creationId xmlns:a16="http://schemas.microsoft.com/office/drawing/2014/main" id="{E8940275-3068-514F-9307-20D2A651F25E}"/>
                    </a:ext>
                  </a:extLst>
                </p:cNvPr>
                <p:cNvPicPr/>
                <p:nvPr/>
              </p:nvPicPr>
              <p:blipFill>
                <a:blip r:embed="rId27"/>
                <a:stretch>
                  <a:fillRect/>
                </a:stretch>
              </p:blipFill>
              <p:spPr>
                <a:xfrm>
                  <a:off x="5239278" y="53022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05" name="墨迹 204">
                  <a:extLst>
                    <a:ext uri="{FF2B5EF4-FFF2-40B4-BE49-F238E27FC236}">
                      <a16:creationId xmlns:a16="http://schemas.microsoft.com/office/drawing/2014/main" id="{65DE9FB2-838D-9244-B035-8B999460C683}"/>
                    </a:ext>
                  </a:extLst>
                </p14:cNvPr>
                <p14:cNvContentPartPr/>
                <p14:nvPr/>
              </p14:nvContentPartPr>
              <p14:xfrm>
                <a:off x="5155038" y="4913061"/>
                <a:ext cx="52920" cy="312120"/>
              </p14:xfrm>
            </p:contentPart>
          </mc:Choice>
          <mc:Fallback xmlns="">
            <p:pic>
              <p:nvPicPr>
                <p:cNvPr id="205" name="墨迹 204">
                  <a:extLst>
                    <a:ext uri="{FF2B5EF4-FFF2-40B4-BE49-F238E27FC236}">
                      <a16:creationId xmlns:a16="http://schemas.microsoft.com/office/drawing/2014/main" id="{65DE9FB2-838D-9244-B035-8B999460C683}"/>
                    </a:ext>
                  </a:extLst>
                </p:cNvPr>
                <p:cNvPicPr/>
                <p:nvPr/>
              </p:nvPicPr>
              <p:blipFill>
                <a:blip r:embed="rId364"/>
                <a:stretch>
                  <a:fillRect/>
                </a:stretch>
              </p:blipFill>
              <p:spPr>
                <a:xfrm>
                  <a:off x="5139918" y="4897581"/>
                  <a:ext cx="835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06" name="墨迹 205">
                  <a:extLst>
                    <a:ext uri="{FF2B5EF4-FFF2-40B4-BE49-F238E27FC236}">
                      <a16:creationId xmlns:a16="http://schemas.microsoft.com/office/drawing/2014/main" id="{09E5058A-97CC-774C-B5D6-27A5AB14D938}"/>
                    </a:ext>
                  </a:extLst>
                </p14:cNvPr>
                <p14:cNvContentPartPr/>
                <p14:nvPr/>
              </p14:nvContentPartPr>
              <p14:xfrm>
                <a:off x="5200038" y="4897581"/>
                <a:ext cx="496800" cy="410400"/>
              </p14:xfrm>
            </p:contentPart>
          </mc:Choice>
          <mc:Fallback xmlns="">
            <p:pic>
              <p:nvPicPr>
                <p:cNvPr id="206" name="墨迹 205">
                  <a:extLst>
                    <a:ext uri="{FF2B5EF4-FFF2-40B4-BE49-F238E27FC236}">
                      <a16:creationId xmlns:a16="http://schemas.microsoft.com/office/drawing/2014/main" id="{09E5058A-97CC-774C-B5D6-27A5AB14D938}"/>
                    </a:ext>
                  </a:extLst>
                </p:cNvPr>
                <p:cNvPicPr/>
                <p:nvPr/>
              </p:nvPicPr>
              <p:blipFill>
                <a:blip r:embed="rId366"/>
                <a:stretch>
                  <a:fillRect/>
                </a:stretch>
              </p:blipFill>
              <p:spPr>
                <a:xfrm>
                  <a:off x="5184918" y="4882461"/>
                  <a:ext cx="52740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07" name="墨迹 206">
                  <a:extLst>
                    <a:ext uri="{FF2B5EF4-FFF2-40B4-BE49-F238E27FC236}">
                      <a16:creationId xmlns:a16="http://schemas.microsoft.com/office/drawing/2014/main" id="{AE122356-59D8-DD49-93D4-B12F7E13F4AD}"/>
                    </a:ext>
                  </a:extLst>
                </p14:cNvPr>
                <p14:cNvContentPartPr/>
                <p14:nvPr/>
              </p14:nvContentPartPr>
              <p14:xfrm>
                <a:off x="5212638" y="5225901"/>
                <a:ext cx="549360" cy="55440"/>
              </p14:xfrm>
            </p:contentPart>
          </mc:Choice>
          <mc:Fallback xmlns="">
            <p:pic>
              <p:nvPicPr>
                <p:cNvPr id="207" name="墨迹 206">
                  <a:extLst>
                    <a:ext uri="{FF2B5EF4-FFF2-40B4-BE49-F238E27FC236}">
                      <a16:creationId xmlns:a16="http://schemas.microsoft.com/office/drawing/2014/main" id="{AE122356-59D8-DD49-93D4-B12F7E13F4AD}"/>
                    </a:ext>
                  </a:extLst>
                </p:cNvPr>
                <p:cNvPicPr/>
                <p:nvPr/>
              </p:nvPicPr>
              <p:blipFill>
                <a:blip r:embed="rId368"/>
                <a:stretch>
                  <a:fillRect/>
                </a:stretch>
              </p:blipFill>
              <p:spPr>
                <a:xfrm>
                  <a:off x="5197518" y="5210421"/>
                  <a:ext cx="5799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09" name="墨迹 208">
                  <a:extLst>
                    <a:ext uri="{FF2B5EF4-FFF2-40B4-BE49-F238E27FC236}">
                      <a16:creationId xmlns:a16="http://schemas.microsoft.com/office/drawing/2014/main" id="{CB797D6B-C703-AC43-9300-A94EDAA58887}"/>
                    </a:ext>
                  </a:extLst>
                </p14:cNvPr>
                <p14:cNvContentPartPr/>
                <p14:nvPr/>
              </p14:nvContentPartPr>
              <p14:xfrm>
                <a:off x="5887638" y="5106381"/>
                <a:ext cx="99720" cy="21960"/>
              </p14:xfrm>
            </p:contentPart>
          </mc:Choice>
          <mc:Fallback xmlns="">
            <p:pic>
              <p:nvPicPr>
                <p:cNvPr id="209" name="墨迹 208">
                  <a:extLst>
                    <a:ext uri="{FF2B5EF4-FFF2-40B4-BE49-F238E27FC236}">
                      <a16:creationId xmlns:a16="http://schemas.microsoft.com/office/drawing/2014/main" id="{CB797D6B-C703-AC43-9300-A94EDAA58887}"/>
                    </a:ext>
                  </a:extLst>
                </p:cNvPr>
                <p:cNvPicPr/>
                <p:nvPr/>
              </p:nvPicPr>
              <p:blipFill>
                <a:blip r:embed="rId370"/>
                <a:stretch>
                  <a:fillRect/>
                </a:stretch>
              </p:blipFill>
              <p:spPr>
                <a:xfrm>
                  <a:off x="5872518" y="5091261"/>
                  <a:ext cx="130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10" name="墨迹 209">
                  <a:extLst>
                    <a:ext uri="{FF2B5EF4-FFF2-40B4-BE49-F238E27FC236}">
                      <a16:creationId xmlns:a16="http://schemas.microsoft.com/office/drawing/2014/main" id="{50DE57C2-5DF4-1247-8196-A6AC9D5AB364}"/>
                    </a:ext>
                  </a:extLst>
                </p14:cNvPr>
                <p14:cNvContentPartPr/>
                <p14:nvPr/>
              </p14:nvContentPartPr>
              <p14:xfrm>
                <a:off x="6088158" y="4938981"/>
                <a:ext cx="79560" cy="158760"/>
              </p14:xfrm>
            </p:contentPart>
          </mc:Choice>
          <mc:Fallback xmlns="">
            <p:pic>
              <p:nvPicPr>
                <p:cNvPr id="210" name="墨迹 209">
                  <a:extLst>
                    <a:ext uri="{FF2B5EF4-FFF2-40B4-BE49-F238E27FC236}">
                      <a16:creationId xmlns:a16="http://schemas.microsoft.com/office/drawing/2014/main" id="{50DE57C2-5DF4-1247-8196-A6AC9D5AB364}"/>
                    </a:ext>
                  </a:extLst>
                </p:cNvPr>
                <p:cNvPicPr/>
                <p:nvPr/>
              </p:nvPicPr>
              <p:blipFill>
                <a:blip r:embed="rId372"/>
                <a:stretch>
                  <a:fillRect/>
                </a:stretch>
              </p:blipFill>
              <p:spPr>
                <a:xfrm>
                  <a:off x="6073038" y="4923501"/>
                  <a:ext cx="1098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11" name="墨迹 210">
                  <a:extLst>
                    <a:ext uri="{FF2B5EF4-FFF2-40B4-BE49-F238E27FC236}">
                      <a16:creationId xmlns:a16="http://schemas.microsoft.com/office/drawing/2014/main" id="{179C603B-E2A4-E44F-9CF6-6C0704A5CB43}"/>
                    </a:ext>
                  </a:extLst>
                </p14:cNvPr>
                <p14:cNvContentPartPr/>
                <p14:nvPr/>
              </p14:nvContentPartPr>
              <p14:xfrm>
                <a:off x="6257358" y="5049861"/>
                <a:ext cx="61560" cy="61560"/>
              </p14:xfrm>
            </p:contentPart>
          </mc:Choice>
          <mc:Fallback xmlns="">
            <p:pic>
              <p:nvPicPr>
                <p:cNvPr id="211" name="墨迹 210">
                  <a:extLst>
                    <a:ext uri="{FF2B5EF4-FFF2-40B4-BE49-F238E27FC236}">
                      <a16:creationId xmlns:a16="http://schemas.microsoft.com/office/drawing/2014/main" id="{179C603B-E2A4-E44F-9CF6-6C0704A5CB43}"/>
                    </a:ext>
                  </a:extLst>
                </p:cNvPr>
                <p:cNvPicPr/>
                <p:nvPr/>
              </p:nvPicPr>
              <p:blipFill>
                <a:blip r:embed="rId374"/>
                <a:stretch>
                  <a:fillRect/>
                </a:stretch>
              </p:blipFill>
              <p:spPr>
                <a:xfrm>
                  <a:off x="6242238" y="5034741"/>
                  <a:ext cx="921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12" name="墨迹 211">
                  <a:extLst>
                    <a:ext uri="{FF2B5EF4-FFF2-40B4-BE49-F238E27FC236}">
                      <a16:creationId xmlns:a16="http://schemas.microsoft.com/office/drawing/2014/main" id="{330A05E3-7F03-A14C-8BA7-BB68A4113BE6}"/>
                    </a:ext>
                  </a:extLst>
                </p14:cNvPr>
                <p14:cNvContentPartPr/>
                <p14:nvPr/>
              </p14:nvContentPartPr>
              <p14:xfrm>
                <a:off x="6309198" y="4793541"/>
                <a:ext cx="147240" cy="235080"/>
              </p14:xfrm>
            </p:contentPart>
          </mc:Choice>
          <mc:Fallback xmlns="">
            <p:pic>
              <p:nvPicPr>
                <p:cNvPr id="212" name="墨迹 211">
                  <a:extLst>
                    <a:ext uri="{FF2B5EF4-FFF2-40B4-BE49-F238E27FC236}">
                      <a16:creationId xmlns:a16="http://schemas.microsoft.com/office/drawing/2014/main" id="{330A05E3-7F03-A14C-8BA7-BB68A4113BE6}"/>
                    </a:ext>
                  </a:extLst>
                </p:cNvPr>
                <p:cNvPicPr/>
                <p:nvPr/>
              </p:nvPicPr>
              <p:blipFill>
                <a:blip r:embed="rId376"/>
                <a:stretch>
                  <a:fillRect/>
                </a:stretch>
              </p:blipFill>
              <p:spPr>
                <a:xfrm>
                  <a:off x="6294078" y="4778421"/>
                  <a:ext cx="1778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13" name="墨迹 212">
                  <a:extLst>
                    <a:ext uri="{FF2B5EF4-FFF2-40B4-BE49-F238E27FC236}">
                      <a16:creationId xmlns:a16="http://schemas.microsoft.com/office/drawing/2014/main" id="{0EF563AA-895E-514A-95B9-C569E0A29B03}"/>
                    </a:ext>
                  </a:extLst>
                </p14:cNvPr>
                <p14:cNvContentPartPr/>
                <p14:nvPr/>
              </p14:nvContentPartPr>
              <p14:xfrm>
                <a:off x="6588198" y="4737741"/>
                <a:ext cx="95400" cy="207720"/>
              </p14:xfrm>
            </p:contentPart>
          </mc:Choice>
          <mc:Fallback xmlns="">
            <p:pic>
              <p:nvPicPr>
                <p:cNvPr id="213" name="墨迹 212">
                  <a:extLst>
                    <a:ext uri="{FF2B5EF4-FFF2-40B4-BE49-F238E27FC236}">
                      <a16:creationId xmlns:a16="http://schemas.microsoft.com/office/drawing/2014/main" id="{0EF563AA-895E-514A-95B9-C569E0A29B03}"/>
                    </a:ext>
                  </a:extLst>
                </p:cNvPr>
                <p:cNvPicPr/>
                <p:nvPr/>
              </p:nvPicPr>
              <p:blipFill>
                <a:blip r:embed="rId378"/>
                <a:stretch>
                  <a:fillRect/>
                </a:stretch>
              </p:blipFill>
              <p:spPr>
                <a:xfrm>
                  <a:off x="6572718" y="4722621"/>
                  <a:ext cx="1260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14" name="墨迹 213">
                  <a:extLst>
                    <a:ext uri="{FF2B5EF4-FFF2-40B4-BE49-F238E27FC236}">
                      <a16:creationId xmlns:a16="http://schemas.microsoft.com/office/drawing/2014/main" id="{B720CECC-EAB6-FD4D-B898-38C0E3CEE5C4}"/>
                    </a:ext>
                  </a:extLst>
                </p14:cNvPr>
                <p14:cNvContentPartPr/>
                <p14:nvPr/>
              </p14:nvContentPartPr>
              <p14:xfrm>
                <a:off x="6567678" y="4821981"/>
                <a:ext cx="150840" cy="102240"/>
              </p14:xfrm>
            </p:contentPart>
          </mc:Choice>
          <mc:Fallback xmlns="">
            <p:pic>
              <p:nvPicPr>
                <p:cNvPr id="214" name="墨迹 213">
                  <a:extLst>
                    <a:ext uri="{FF2B5EF4-FFF2-40B4-BE49-F238E27FC236}">
                      <a16:creationId xmlns:a16="http://schemas.microsoft.com/office/drawing/2014/main" id="{B720CECC-EAB6-FD4D-B898-38C0E3CEE5C4}"/>
                    </a:ext>
                  </a:extLst>
                </p:cNvPr>
                <p:cNvPicPr/>
                <p:nvPr/>
              </p:nvPicPr>
              <p:blipFill>
                <a:blip r:embed="rId380"/>
                <a:stretch>
                  <a:fillRect/>
                </a:stretch>
              </p:blipFill>
              <p:spPr>
                <a:xfrm>
                  <a:off x="6552558" y="4806501"/>
                  <a:ext cx="1814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15" name="墨迹 214">
                  <a:extLst>
                    <a:ext uri="{FF2B5EF4-FFF2-40B4-BE49-F238E27FC236}">
                      <a16:creationId xmlns:a16="http://schemas.microsoft.com/office/drawing/2014/main" id="{A6D9352F-9577-2648-A82D-CDC528989421}"/>
                    </a:ext>
                  </a:extLst>
                </p14:cNvPr>
                <p14:cNvContentPartPr/>
                <p14:nvPr/>
              </p14:nvContentPartPr>
              <p14:xfrm>
                <a:off x="6762438" y="4707861"/>
                <a:ext cx="309600" cy="179280"/>
              </p14:xfrm>
            </p:contentPart>
          </mc:Choice>
          <mc:Fallback xmlns="">
            <p:pic>
              <p:nvPicPr>
                <p:cNvPr id="215" name="墨迹 214">
                  <a:extLst>
                    <a:ext uri="{FF2B5EF4-FFF2-40B4-BE49-F238E27FC236}">
                      <a16:creationId xmlns:a16="http://schemas.microsoft.com/office/drawing/2014/main" id="{A6D9352F-9577-2648-A82D-CDC528989421}"/>
                    </a:ext>
                  </a:extLst>
                </p:cNvPr>
                <p:cNvPicPr/>
                <p:nvPr/>
              </p:nvPicPr>
              <p:blipFill>
                <a:blip r:embed="rId382"/>
                <a:stretch>
                  <a:fillRect/>
                </a:stretch>
              </p:blipFill>
              <p:spPr>
                <a:xfrm>
                  <a:off x="6746958" y="4692741"/>
                  <a:ext cx="3402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17" name="墨迹 216">
                  <a:extLst>
                    <a:ext uri="{FF2B5EF4-FFF2-40B4-BE49-F238E27FC236}">
                      <a16:creationId xmlns:a16="http://schemas.microsoft.com/office/drawing/2014/main" id="{067EA83A-614E-0A43-B289-E0E7455BD36E}"/>
                    </a:ext>
                  </a:extLst>
                </p14:cNvPr>
                <p14:cNvContentPartPr/>
                <p14:nvPr/>
              </p14:nvContentPartPr>
              <p14:xfrm>
                <a:off x="7217478" y="4815861"/>
                <a:ext cx="168120" cy="24840"/>
              </p14:xfrm>
            </p:contentPart>
          </mc:Choice>
          <mc:Fallback xmlns="">
            <p:pic>
              <p:nvPicPr>
                <p:cNvPr id="217" name="墨迹 216">
                  <a:extLst>
                    <a:ext uri="{FF2B5EF4-FFF2-40B4-BE49-F238E27FC236}">
                      <a16:creationId xmlns:a16="http://schemas.microsoft.com/office/drawing/2014/main" id="{067EA83A-614E-0A43-B289-E0E7455BD36E}"/>
                    </a:ext>
                  </a:extLst>
                </p:cNvPr>
                <p:cNvPicPr/>
                <p:nvPr/>
              </p:nvPicPr>
              <p:blipFill>
                <a:blip r:embed="rId384"/>
                <a:stretch>
                  <a:fillRect/>
                </a:stretch>
              </p:blipFill>
              <p:spPr>
                <a:xfrm>
                  <a:off x="7202358" y="4800381"/>
                  <a:ext cx="1987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18" name="墨迹 217">
                  <a:extLst>
                    <a:ext uri="{FF2B5EF4-FFF2-40B4-BE49-F238E27FC236}">
                      <a16:creationId xmlns:a16="http://schemas.microsoft.com/office/drawing/2014/main" id="{E06E927A-ADBE-804A-9C76-9EC1EC6FD74D}"/>
                    </a:ext>
                  </a:extLst>
                </p14:cNvPr>
                <p14:cNvContentPartPr/>
                <p14:nvPr/>
              </p14:nvContentPartPr>
              <p14:xfrm>
                <a:off x="7190838" y="4913061"/>
                <a:ext cx="188280" cy="14040"/>
              </p14:xfrm>
            </p:contentPart>
          </mc:Choice>
          <mc:Fallback xmlns="">
            <p:pic>
              <p:nvPicPr>
                <p:cNvPr id="218" name="墨迹 217">
                  <a:extLst>
                    <a:ext uri="{FF2B5EF4-FFF2-40B4-BE49-F238E27FC236}">
                      <a16:creationId xmlns:a16="http://schemas.microsoft.com/office/drawing/2014/main" id="{E06E927A-ADBE-804A-9C76-9EC1EC6FD74D}"/>
                    </a:ext>
                  </a:extLst>
                </p:cNvPr>
                <p:cNvPicPr/>
                <p:nvPr/>
              </p:nvPicPr>
              <p:blipFill>
                <a:blip r:embed="rId386"/>
                <a:stretch>
                  <a:fillRect/>
                </a:stretch>
              </p:blipFill>
              <p:spPr>
                <a:xfrm>
                  <a:off x="7175358" y="4897581"/>
                  <a:ext cx="2185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19" name="墨迹 218">
                  <a:extLst>
                    <a:ext uri="{FF2B5EF4-FFF2-40B4-BE49-F238E27FC236}">
                      <a16:creationId xmlns:a16="http://schemas.microsoft.com/office/drawing/2014/main" id="{FF1DF054-710D-E644-97A5-E6A1DE2C7EF3}"/>
                    </a:ext>
                  </a:extLst>
                </p14:cNvPr>
                <p14:cNvContentPartPr/>
                <p14:nvPr/>
              </p14:nvContentPartPr>
              <p14:xfrm>
                <a:off x="7482438" y="4856901"/>
                <a:ext cx="156600" cy="60120"/>
              </p14:xfrm>
            </p:contentPart>
          </mc:Choice>
          <mc:Fallback xmlns="">
            <p:pic>
              <p:nvPicPr>
                <p:cNvPr id="219" name="墨迹 218">
                  <a:extLst>
                    <a:ext uri="{FF2B5EF4-FFF2-40B4-BE49-F238E27FC236}">
                      <a16:creationId xmlns:a16="http://schemas.microsoft.com/office/drawing/2014/main" id="{FF1DF054-710D-E644-97A5-E6A1DE2C7EF3}"/>
                    </a:ext>
                  </a:extLst>
                </p:cNvPr>
                <p:cNvPicPr/>
                <p:nvPr/>
              </p:nvPicPr>
              <p:blipFill>
                <a:blip r:embed="rId388"/>
                <a:stretch>
                  <a:fillRect/>
                </a:stretch>
              </p:blipFill>
              <p:spPr>
                <a:xfrm>
                  <a:off x="7466958" y="4841781"/>
                  <a:ext cx="1872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20" name="墨迹 219">
                  <a:extLst>
                    <a:ext uri="{FF2B5EF4-FFF2-40B4-BE49-F238E27FC236}">
                      <a16:creationId xmlns:a16="http://schemas.microsoft.com/office/drawing/2014/main" id="{0F0ADB47-9E1B-AB46-8B63-338FF0FF5863}"/>
                    </a:ext>
                  </a:extLst>
                </p14:cNvPr>
                <p14:cNvContentPartPr/>
                <p14:nvPr/>
              </p14:nvContentPartPr>
              <p14:xfrm>
                <a:off x="7648758" y="4733781"/>
                <a:ext cx="300240" cy="286560"/>
              </p14:xfrm>
            </p:contentPart>
          </mc:Choice>
          <mc:Fallback xmlns="">
            <p:pic>
              <p:nvPicPr>
                <p:cNvPr id="220" name="墨迹 219">
                  <a:extLst>
                    <a:ext uri="{FF2B5EF4-FFF2-40B4-BE49-F238E27FC236}">
                      <a16:creationId xmlns:a16="http://schemas.microsoft.com/office/drawing/2014/main" id="{0F0ADB47-9E1B-AB46-8B63-338FF0FF5863}"/>
                    </a:ext>
                  </a:extLst>
                </p:cNvPr>
                <p:cNvPicPr/>
                <p:nvPr/>
              </p:nvPicPr>
              <p:blipFill>
                <a:blip r:embed="rId390"/>
                <a:stretch>
                  <a:fillRect/>
                </a:stretch>
              </p:blipFill>
              <p:spPr>
                <a:xfrm>
                  <a:off x="7633638" y="4718661"/>
                  <a:ext cx="3308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21" name="墨迹 220">
                  <a:extLst>
                    <a:ext uri="{FF2B5EF4-FFF2-40B4-BE49-F238E27FC236}">
                      <a16:creationId xmlns:a16="http://schemas.microsoft.com/office/drawing/2014/main" id="{42E437A6-8F41-9742-BABE-B293D54F9A0E}"/>
                    </a:ext>
                  </a:extLst>
                </p14:cNvPr>
                <p14:cNvContentPartPr/>
                <p14:nvPr/>
              </p14:nvContentPartPr>
              <p14:xfrm>
                <a:off x="7761438" y="4792821"/>
                <a:ext cx="74880" cy="417960"/>
              </p14:xfrm>
            </p:contentPart>
          </mc:Choice>
          <mc:Fallback xmlns="">
            <p:pic>
              <p:nvPicPr>
                <p:cNvPr id="221" name="墨迹 220">
                  <a:extLst>
                    <a:ext uri="{FF2B5EF4-FFF2-40B4-BE49-F238E27FC236}">
                      <a16:creationId xmlns:a16="http://schemas.microsoft.com/office/drawing/2014/main" id="{42E437A6-8F41-9742-BABE-B293D54F9A0E}"/>
                    </a:ext>
                  </a:extLst>
                </p:cNvPr>
                <p:cNvPicPr/>
                <p:nvPr/>
              </p:nvPicPr>
              <p:blipFill>
                <a:blip r:embed="rId392"/>
                <a:stretch>
                  <a:fillRect/>
                </a:stretch>
              </p:blipFill>
              <p:spPr>
                <a:xfrm>
                  <a:off x="7746318" y="4777701"/>
                  <a:ext cx="10512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23" name="墨迹 222">
                  <a:extLst>
                    <a:ext uri="{FF2B5EF4-FFF2-40B4-BE49-F238E27FC236}">
                      <a16:creationId xmlns:a16="http://schemas.microsoft.com/office/drawing/2014/main" id="{112EA5B0-3FEF-AE4D-BC5F-F73BEB8C9824}"/>
                    </a:ext>
                  </a:extLst>
                </p14:cNvPr>
                <p14:cNvContentPartPr/>
                <p14:nvPr/>
              </p14:nvContentPartPr>
              <p14:xfrm>
                <a:off x="8143398" y="4930341"/>
                <a:ext cx="34200" cy="377280"/>
              </p14:xfrm>
            </p:contentPart>
          </mc:Choice>
          <mc:Fallback xmlns="">
            <p:pic>
              <p:nvPicPr>
                <p:cNvPr id="223" name="墨迹 222">
                  <a:extLst>
                    <a:ext uri="{FF2B5EF4-FFF2-40B4-BE49-F238E27FC236}">
                      <a16:creationId xmlns:a16="http://schemas.microsoft.com/office/drawing/2014/main" id="{112EA5B0-3FEF-AE4D-BC5F-F73BEB8C9824}"/>
                    </a:ext>
                  </a:extLst>
                </p:cNvPr>
                <p:cNvPicPr/>
                <p:nvPr/>
              </p:nvPicPr>
              <p:blipFill>
                <a:blip r:embed="rId394"/>
                <a:stretch>
                  <a:fillRect/>
                </a:stretch>
              </p:blipFill>
              <p:spPr>
                <a:xfrm>
                  <a:off x="8128278" y="4915221"/>
                  <a:ext cx="6480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24" name="墨迹 223">
                  <a:extLst>
                    <a:ext uri="{FF2B5EF4-FFF2-40B4-BE49-F238E27FC236}">
                      <a16:creationId xmlns:a16="http://schemas.microsoft.com/office/drawing/2014/main" id="{31504EC9-A9BA-3548-B10F-EDB21EA55922}"/>
                    </a:ext>
                  </a:extLst>
                </p14:cNvPr>
                <p14:cNvContentPartPr/>
                <p14:nvPr/>
              </p14:nvContentPartPr>
              <p14:xfrm>
                <a:off x="8193798" y="4850061"/>
                <a:ext cx="342000" cy="482400"/>
              </p14:xfrm>
            </p:contentPart>
          </mc:Choice>
          <mc:Fallback xmlns="">
            <p:pic>
              <p:nvPicPr>
                <p:cNvPr id="224" name="墨迹 223">
                  <a:extLst>
                    <a:ext uri="{FF2B5EF4-FFF2-40B4-BE49-F238E27FC236}">
                      <a16:creationId xmlns:a16="http://schemas.microsoft.com/office/drawing/2014/main" id="{31504EC9-A9BA-3548-B10F-EDB21EA55922}"/>
                    </a:ext>
                  </a:extLst>
                </p:cNvPr>
                <p:cNvPicPr/>
                <p:nvPr/>
              </p:nvPicPr>
              <p:blipFill>
                <a:blip r:embed="rId396"/>
                <a:stretch>
                  <a:fillRect/>
                </a:stretch>
              </p:blipFill>
              <p:spPr>
                <a:xfrm>
                  <a:off x="8178318" y="4834941"/>
                  <a:ext cx="37260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25" name="墨迹 224">
                  <a:extLst>
                    <a:ext uri="{FF2B5EF4-FFF2-40B4-BE49-F238E27FC236}">
                      <a16:creationId xmlns:a16="http://schemas.microsoft.com/office/drawing/2014/main" id="{785AAFBB-619A-EB4D-8959-8BF8EFBF35B7}"/>
                    </a:ext>
                  </a:extLst>
                </p14:cNvPr>
                <p14:cNvContentPartPr/>
                <p14:nvPr/>
              </p14:nvContentPartPr>
              <p14:xfrm>
                <a:off x="8115678" y="5254701"/>
                <a:ext cx="410760" cy="7200"/>
              </p14:xfrm>
            </p:contentPart>
          </mc:Choice>
          <mc:Fallback xmlns="">
            <p:pic>
              <p:nvPicPr>
                <p:cNvPr id="225" name="墨迹 224">
                  <a:extLst>
                    <a:ext uri="{FF2B5EF4-FFF2-40B4-BE49-F238E27FC236}">
                      <a16:creationId xmlns:a16="http://schemas.microsoft.com/office/drawing/2014/main" id="{785AAFBB-619A-EB4D-8959-8BF8EFBF35B7}"/>
                    </a:ext>
                  </a:extLst>
                </p:cNvPr>
                <p:cNvPicPr/>
                <p:nvPr/>
              </p:nvPicPr>
              <p:blipFill>
                <a:blip r:embed="rId398"/>
                <a:stretch>
                  <a:fillRect/>
                </a:stretch>
              </p:blipFill>
              <p:spPr>
                <a:xfrm>
                  <a:off x="8100198" y="5239581"/>
                  <a:ext cx="4413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26" name="墨迹 225">
                  <a:extLst>
                    <a:ext uri="{FF2B5EF4-FFF2-40B4-BE49-F238E27FC236}">
                      <a16:creationId xmlns:a16="http://schemas.microsoft.com/office/drawing/2014/main" id="{20ABE71A-E22A-6842-9FCD-B7B00B48FF30}"/>
                    </a:ext>
                  </a:extLst>
                </p14:cNvPr>
                <p14:cNvContentPartPr/>
                <p14:nvPr/>
              </p14:nvContentPartPr>
              <p14:xfrm>
                <a:off x="8757198" y="5234181"/>
                <a:ext cx="360" cy="360"/>
              </p14:xfrm>
            </p:contentPart>
          </mc:Choice>
          <mc:Fallback xmlns="">
            <p:pic>
              <p:nvPicPr>
                <p:cNvPr id="226" name="墨迹 225">
                  <a:extLst>
                    <a:ext uri="{FF2B5EF4-FFF2-40B4-BE49-F238E27FC236}">
                      <a16:creationId xmlns:a16="http://schemas.microsoft.com/office/drawing/2014/main" id="{20ABE71A-E22A-6842-9FCD-B7B00B48FF30}"/>
                    </a:ext>
                  </a:extLst>
                </p:cNvPr>
                <p:cNvPicPr/>
                <p:nvPr/>
              </p:nvPicPr>
              <p:blipFill>
                <a:blip r:embed="rId27"/>
                <a:stretch>
                  <a:fillRect/>
                </a:stretch>
              </p:blipFill>
              <p:spPr>
                <a:xfrm>
                  <a:off x="8742078" y="5219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33" name="墨迹 232">
                  <a:extLst>
                    <a:ext uri="{FF2B5EF4-FFF2-40B4-BE49-F238E27FC236}">
                      <a16:creationId xmlns:a16="http://schemas.microsoft.com/office/drawing/2014/main" id="{26C1F81A-82C8-A141-9843-310D08DAA58F}"/>
                    </a:ext>
                  </a:extLst>
                </p14:cNvPr>
                <p14:cNvContentPartPr/>
                <p14:nvPr/>
              </p14:nvContentPartPr>
              <p14:xfrm>
                <a:off x="5161878" y="4945821"/>
                <a:ext cx="66600" cy="304920"/>
              </p14:xfrm>
            </p:contentPart>
          </mc:Choice>
          <mc:Fallback xmlns="">
            <p:pic>
              <p:nvPicPr>
                <p:cNvPr id="233" name="墨迹 232">
                  <a:extLst>
                    <a:ext uri="{FF2B5EF4-FFF2-40B4-BE49-F238E27FC236}">
                      <a16:creationId xmlns:a16="http://schemas.microsoft.com/office/drawing/2014/main" id="{26C1F81A-82C8-A141-9843-310D08DAA58F}"/>
                    </a:ext>
                  </a:extLst>
                </p:cNvPr>
                <p:cNvPicPr/>
                <p:nvPr/>
              </p:nvPicPr>
              <p:blipFill>
                <a:blip r:embed="rId401"/>
                <a:stretch>
                  <a:fillRect/>
                </a:stretch>
              </p:blipFill>
              <p:spPr>
                <a:xfrm>
                  <a:off x="5146398" y="4930701"/>
                  <a:ext cx="972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34" name="墨迹 233">
                  <a:extLst>
                    <a:ext uri="{FF2B5EF4-FFF2-40B4-BE49-F238E27FC236}">
                      <a16:creationId xmlns:a16="http://schemas.microsoft.com/office/drawing/2014/main" id="{58EC7B73-7E94-924A-BB87-BF24FE8AF0AA}"/>
                    </a:ext>
                  </a:extLst>
                </p14:cNvPr>
                <p14:cNvContentPartPr/>
                <p14:nvPr/>
              </p14:nvContentPartPr>
              <p14:xfrm>
                <a:off x="5211198" y="4896861"/>
                <a:ext cx="522360" cy="324720"/>
              </p14:xfrm>
            </p:contentPart>
          </mc:Choice>
          <mc:Fallback xmlns="">
            <p:pic>
              <p:nvPicPr>
                <p:cNvPr id="234" name="墨迹 233">
                  <a:extLst>
                    <a:ext uri="{FF2B5EF4-FFF2-40B4-BE49-F238E27FC236}">
                      <a16:creationId xmlns:a16="http://schemas.microsoft.com/office/drawing/2014/main" id="{58EC7B73-7E94-924A-BB87-BF24FE8AF0AA}"/>
                    </a:ext>
                  </a:extLst>
                </p:cNvPr>
                <p:cNvPicPr/>
                <p:nvPr/>
              </p:nvPicPr>
              <p:blipFill>
                <a:blip r:embed="rId403"/>
                <a:stretch>
                  <a:fillRect/>
                </a:stretch>
              </p:blipFill>
              <p:spPr>
                <a:xfrm>
                  <a:off x="5195718" y="4881741"/>
                  <a:ext cx="55260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35" name="墨迹 234">
                  <a:extLst>
                    <a:ext uri="{FF2B5EF4-FFF2-40B4-BE49-F238E27FC236}">
                      <a16:creationId xmlns:a16="http://schemas.microsoft.com/office/drawing/2014/main" id="{6FD5AA5F-43CB-B94C-A667-B6F26E1E2A9C}"/>
                    </a:ext>
                  </a:extLst>
                </p14:cNvPr>
                <p14:cNvContentPartPr/>
                <p14:nvPr/>
              </p14:nvContentPartPr>
              <p14:xfrm>
                <a:off x="5225598" y="5194581"/>
                <a:ext cx="592920" cy="81360"/>
              </p14:xfrm>
            </p:contentPart>
          </mc:Choice>
          <mc:Fallback xmlns="">
            <p:pic>
              <p:nvPicPr>
                <p:cNvPr id="235" name="墨迹 234">
                  <a:extLst>
                    <a:ext uri="{FF2B5EF4-FFF2-40B4-BE49-F238E27FC236}">
                      <a16:creationId xmlns:a16="http://schemas.microsoft.com/office/drawing/2014/main" id="{6FD5AA5F-43CB-B94C-A667-B6F26E1E2A9C}"/>
                    </a:ext>
                  </a:extLst>
                </p:cNvPr>
                <p:cNvPicPr/>
                <p:nvPr/>
              </p:nvPicPr>
              <p:blipFill>
                <a:blip r:embed="rId405"/>
                <a:stretch>
                  <a:fillRect/>
                </a:stretch>
              </p:blipFill>
              <p:spPr>
                <a:xfrm>
                  <a:off x="5210118" y="5179101"/>
                  <a:ext cx="623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36" name="墨迹 235">
                  <a:extLst>
                    <a:ext uri="{FF2B5EF4-FFF2-40B4-BE49-F238E27FC236}">
                      <a16:creationId xmlns:a16="http://schemas.microsoft.com/office/drawing/2014/main" id="{1DC11AF4-9391-8345-A8B3-4A839DC8BF50}"/>
                    </a:ext>
                  </a:extLst>
                </p14:cNvPr>
                <p14:cNvContentPartPr/>
                <p14:nvPr/>
              </p14:nvContentPartPr>
              <p14:xfrm>
                <a:off x="5835798" y="5208261"/>
                <a:ext cx="360" cy="360"/>
              </p14:xfrm>
            </p:contentPart>
          </mc:Choice>
          <mc:Fallback xmlns="">
            <p:pic>
              <p:nvPicPr>
                <p:cNvPr id="236" name="墨迹 235">
                  <a:extLst>
                    <a:ext uri="{FF2B5EF4-FFF2-40B4-BE49-F238E27FC236}">
                      <a16:creationId xmlns:a16="http://schemas.microsoft.com/office/drawing/2014/main" id="{1DC11AF4-9391-8345-A8B3-4A839DC8BF50}"/>
                    </a:ext>
                  </a:extLst>
                </p:cNvPr>
                <p:cNvPicPr/>
                <p:nvPr/>
              </p:nvPicPr>
              <p:blipFill>
                <a:blip r:embed="rId27"/>
                <a:stretch>
                  <a:fillRect/>
                </a:stretch>
              </p:blipFill>
              <p:spPr>
                <a:xfrm>
                  <a:off x="5820678" y="5192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37" name="墨迹 236">
                  <a:extLst>
                    <a:ext uri="{FF2B5EF4-FFF2-40B4-BE49-F238E27FC236}">
                      <a16:creationId xmlns:a16="http://schemas.microsoft.com/office/drawing/2014/main" id="{0434E35B-71A6-6944-AA11-135469D996F0}"/>
                    </a:ext>
                  </a:extLst>
                </p14:cNvPr>
                <p14:cNvContentPartPr/>
                <p14:nvPr/>
              </p14:nvContentPartPr>
              <p14:xfrm>
                <a:off x="5129478" y="4461621"/>
                <a:ext cx="61560" cy="274320"/>
              </p14:xfrm>
            </p:contentPart>
          </mc:Choice>
          <mc:Fallback xmlns="">
            <p:pic>
              <p:nvPicPr>
                <p:cNvPr id="237" name="墨迹 236">
                  <a:extLst>
                    <a:ext uri="{FF2B5EF4-FFF2-40B4-BE49-F238E27FC236}">
                      <a16:creationId xmlns:a16="http://schemas.microsoft.com/office/drawing/2014/main" id="{0434E35B-71A6-6944-AA11-135469D996F0}"/>
                    </a:ext>
                  </a:extLst>
                </p:cNvPr>
                <p:cNvPicPr/>
                <p:nvPr/>
              </p:nvPicPr>
              <p:blipFill>
                <a:blip r:embed="rId408"/>
                <a:stretch>
                  <a:fillRect/>
                </a:stretch>
              </p:blipFill>
              <p:spPr>
                <a:xfrm>
                  <a:off x="5114358" y="4446501"/>
                  <a:ext cx="921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38" name="墨迹 237">
                  <a:extLst>
                    <a:ext uri="{FF2B5EF4-FFF2-40B4-BE49-F238E27FC236}">
                      <a16:creationId xmlns:a16="http://schemas.microsoft.com/office/drawing/2014/main" id="{A4D70F12-F0CC-C545-AC00-A19F8EDAD349}"/>
                    </a:ext>
                  </a:extLst>
                </p14:cNvPr>
                <p14:cNvContentPartPr/>
                <p14:nvPr/>
              </p14:nvContentPartPr>
              <p14:xfrm>
                <a:off x="5185638" y="4407621"/>
                <a:ext cx="601200" cy="337320"/>
              </p14:xfrm>
            </p:contentPart>
          </mc:Choice>
          <mc:Fallback xmlns="">
            <p:pic>
              <p:nvPicPr>
                <p:cNvPr id="238" name="墨迹 237">
                  <a:extLst>
                    <a:ext uri="{FF2B5EF4-FFF2-40B4-BE49-F238E27FC236}">
                      <a16:creationId xmlns:a16="http://schemas.microsoft.com/office/drawing/2014/main" id="{A4D70F12-F0CC-C545-AC00-A19F8EDAD349}"/>
                    </a:ext>
                  </a:extLst>
                </p:cNvPr>
                <p:cNvPicPr/>
                <p:nvPr/>
              </p:nvPicPr>
              <p:blipFill>
                <a:blip r:embed="rId410"/>
                <a:stretch>
                  <a:fillRect/>
                </a:stretch>
              </p:blipFill>
              <p:spPr>
                <a:xfrm>
                  <a:off x="5170518" y="4392501"/>
                  <a:ext cx="63180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39" name="墨迹 238">
                  <a:extLst>
                    <a:ext uri="{FF2B5EF4-FFF2-40B4-BE49-F238E27FC236}">
                      <a16:creationId xmlns:a16="http://schemas.microsoft.com/office/drawing/2014/main" id="{543C8E94-7AE6-1640-A6CA-070CC7DFFCA1}"/>
                    </a:ext>
                  </a:extLst>
                </p14:cNvPr>
                <p14:cNvContentPartPr/>
                <p14:nvPr/>
              </p14:nvContentPartPr>
              <p14:xfrm>
                <a:off x="5122638" y="4755381"/>
                <a:ext cx="640440" cy="83880"/>
              </p14:xfrm>
            </p:contentPart>
          </mc:Choice>
          <mc:Fallback xmlns="">
            <p:pic>
              <p:nvPicPr>
                <p:cNvPr id="239" name="墨迹 238">
                  <a:extLst>
                    <a:ext uri="{FF2B5EF4-FFF2-40B4-BE49-F238E27FC236}">
                      <a16:creationId xmlns:a16="http://schemas.microsoft.com/office/drawing/2014/main" id="{543C8E94-7AE6-1640-A6CA-070CC7DFFCA1}"/>
                    </a:ext>
                  </a:extLst>
                </p:cNvPr>
                <p:cNvPicPr/>
                <p:nvPr/>
              </p:nvPicPr>
              <p:blipFill>
                <a:blip r:embed="rId412"/>
                <a:stretch>
                  <a:fillRect/>
                </a:stretch>
              </p:blipFill>
              <p:spPr>
                <a:xfrm>
                  <a:off x="5107518" y="4739901"/>
                  <a:ext cx="6710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40" name="墨迹 239">
                  <a:extLst>
                    <a:ext uri="{FF2B5EF4-FFF2-40B4-BE49-F238E27FC236}">
                      <a16:creationId xmlns:a16="http://schemas.microsoft.com/office/drawing/2014/main" id="{F4562016-3B6A-A54E-8266-AD7D5856D531}"/>
                    </a:ext>
                  </a:extLst>
                </p14:cNvPr>
                <p14:cNvContentPartPr/>
                <p14:nvPr/>
              </p14:nvContentPartPr>
              <p14:xfrm>
                <a:off x="5868198" y="4747821"/>
                <a:ext cx="360" cy="360"/>
              </p14:xfrm>
            </p:contentPart>
          </mc:Choice>
          <mc:Fallback xmlns="">
            <p:pic>
              <p:nvPicPr>
                <p:cNvPr id="240" name="墨迹 239">
                  <a:extLst>
                    <a:ext uri="{FF2B5EF4-FFF2-40B4-BE49-F238E27FC236}">
                      <a16:creationId xmlns:a16="http://schemas.microsoft.com/office/drawing/2014/main" id="{F4562016-3B6A-A54E-8266-AD7D5856D531}"/>
                    </a:ext>
                  </a:extLst>
                </p:cNvPr>
                <p:cNvPicPr/>
                <p:nvPr/>
              </p:nvPicPr>
              <p:blipFill>
                <a:blip r:embed="rId27"/>
                <a:stretch>
                  <a:fillRect/>
                </a:stretch>
              </p:blipFill>
              <p:spPr>
                <a:xfrm>
                  <a:off x="5852718" y="4732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42" name="墨迹 241">
                  <a:extLst>
                    <a:ext uri="{FF2B5EF4-FFF2-40B4-BE49-F238E27FC236}">
                      <a16:creationId xmlns:a16="http://schemas.microsoft.com/office/drawing/2014/main" id="{9C411200-7E41-A24D-A520-D3CEB52DCD98}"/>
                    </a:ext>
                  </a:extLst>
                </p14:cNvPr>
                <p14:cNvContentPartPr/>
                <p14:nvPr/>
              </p14:nvContentPartPr>
              <p14:xfrm>
                <a:off x="5257278" y="3441021"/>
                <a:ext cx="57960" cy="233640"/>
              </p14:xfrm>
            </p:contentPart>
          </mc:Choice>
          <mc:Fallback xmlns="">
            <p:pic>
              <p:nvPicPr>
                <p:cNvPr id="242" name="墨迹 241">
                  <a:extLst>
                    <a:ext uri="{FF2B5EF4-FFF2-40B4-BE49-F238E27FC236}">
                      <a16:creationId xmlns:a16="http://schemas.microsoft.com/office/drawing/2014/main" id="{9C411200-7E41-A24D-A520-D3CEB52DCD98}"/>
                    </a:ext>
                  </a:extLst>
                </p:cNvPr>
                <p:cNvPicPr/>
                <p:nvPr/>
              </p:nvPicPr>
              <p:blipFill>
                <a:blip r:embed="rId415"/>
                <a:stretch>
                  <a:fillRect/>
                </a:stretch>
              </p:blipFill>
              <p:spPr>
                <a:xfrm>
                  <a:off x="5242158" y="3425901"/>
                  <a:ext cx="882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43" name="墨迹 242">
                  <a:extLst>
                    <a:ext uri="{FF2B5EF4-FFF2-40B4-BE49-F238E27FC236}">
                      <a16:creationId xmlns:a16="http://schemas.microsoft.com/office/drawing/2014/main" id="{DDD0A0E8-72C0-E945-9EEB-CBCEB5D5C878}"/>
                    </a:ext>
                  </a:extLst>
                </p14:cNvPr>
                <p14:cNvContentPartPr/>
                <p14:nvPr/>
              </p14:nvContentPartPr>
              <p14:xfrm>
                <a:off x="5242518" y="3422661"/>
                <a:ext cx="511920" cy="263520"/>
              </p14:xfrm>
            </p:contentPart>
          </mc:Choice>
          <mc:Fallback xmlns="">
            <p:pic>
              <p:nvPicPr>
                <p:cNvPr id="243" name="墨迹 242">
                  <a:extLst>
                    <a:ext uri="{FF2B5EF4-FFF2-40B4-BE49-F238E27FC236}">
                      <a16:creationId xmlns:a16="http://schemas.microsoft.com/office/drawing/2014/main" id="{DDD0A0E8-72C0-E945-9EEB-CBCEB5D5C878}"/>
                    </a:ext>
                  </a:extLst>
                </p:cNvPr>
                <p:cNvPicPr/>
                <p:nvPr/>
              </p:nvPicPr>
              <p:blipFill>
                <a:blip r:embed="rId417"/>
                <a:stretch>
                  <a:fillRect/>
                </a:stretch>
              </p:blipFill>
              <p:spPr>
                <a:xfrm>
                  <a:off x="5227398" y="3407541"/>
                  <a:ext cx="5425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44" name="墨迹 243">
                  <a:extLst>
                    <a:ext uri="{FF2B5EF4-FFF2-40B4-BE49-F238E27FC236}">
                      <a16:creationId xmlns:a16="http://schemas.microsoft.com/office/drawing/2014/main" id="{8F429D63-B797-094E-9F5C-78B2D9A98562}"/>
                    </a:ext>
                  </a:extLst>
                </p14:cNvPr>
                <p14:cNvContentPartPr/>
                <p14:nvPr/>
              </p14:nvContentPartPr>
              <p14:xfrm>
                <a:off x="5260518" y="3686541"/>
                <a:ext cx="460080" cy="34920"/>
              </p14:xfrm>
            </p:contentPart>
          </mc:Choice>
          <mc:Fallback xmlns="">
            <p:pic>
              <p:nvPicPr>
                <p:cNvPr id="244" name="墨迹 243">
                  <a:extLst>
                    <a:ext uri="{FF2B5EF4-FFF2-40B4-BE49-F238E27FC236}">
                      <a16:creationId xmlns:a16="http://schemas.microsoft.com/office/drawing/2014/main" id="{8F429D63-B797-094E-9F5C-78B2D9A98562}"/>
                    </a:ext>
                  </a:extLst>
                </p:cNvPr>
                <p:cNvPicPr/>
                <p:nvPr/>
              </p:nvPicPr>
              <p:blipFill>
                <a:blip r:embed="rId419"/>
                <a:stretch>
                  <a:fillRect/>
                </a:stretch>
              </p:blipFill>
              <p:spPr>
                <a:xfrm>
                  <a:off x="5245038" y="3671421"/>
                  <a:ext cx="4906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45" name="墨迹 244">
                  <a:extLst>
                    <a:ext uri="{FF2B5EF4-FFF2-40B4-BE49-F238E27FC236}">
                      <a16:creationId xmlns:a16="http://schemas.microsoft.com/office/drawing/2014/main" id="{FD571459-781D-A74F-8160-6B7E244EF10C}"/>
                    </a:ext>
                  </a:extLst>
                </p14:cNvPr>
                <p14:cNvContentPartPr/>
                <p14:nvPr/>
              </p14:nvContentPartPr>
              <p14:xfrm>
                <a:off x="5806278" y="3505461"/>
                <a:ext cx="360" cy="360"/>
              </p14:xfrm>
            </p:contentPart>
          </mc:Choice>
          <mc:Fallback xmlns="">
            <p:pic>
              <p:nvPicPr>
                <p:cNvPr id="245" name="墨迹 244">
                  <a:extLst>
                    <a:ext uri="{FF2B5EF4-FFF2-40B4-BE49-F238E27FC236}">
                      <a16:creationId xmlns:a16="http://schemas.microsoft.com/office/drawing/2014/main" id="{FD571459-781D-A74F-8160-6B7E244EF10C}"/>
                    </a:ext>
                  </a:extLst>
                </p:cNvPr>
                <p:cNvPicPr/>
                <p:nvPr/>
              </p:nvPicPr>
              <p:blipFill>
                <a:blip r:embed="rId27"/>
                <a:stretch>
                  <a:fillRect/>
                </a:stretch>
              </p:blipFill>
              <p:spPr>
                <a:xfrm>
                  <a:off x="5790798" y="34899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47" name="墨迹 246">
                  <a:extLst>
                    <a:ext uri="{FF2B5EF4-FFF2-40B4-BE49-F238E27FC236}">
                      <a16:creationId xmlns:a16="http://schemas.microsoft.com/office/drawing/2014/main" id="{6E4A081D-E788-8C4A-9989-95CB90826AE8}"/>
                    </a:ext>
                  </a:extLst>
                </p14:cNvPr>
                <p14:cNvContentPartPr/>
                <p14:nvPr/>
              </p14:nvContentPartPr>
              <p14:xfrm>
                <a:off x="4770918" y="3583221"/>
                <a:ext cx="433080" cy="1576080"/>
              </p14:xfrm>
            </p:contentPart>
          </mc:Choice>
          <mc:Fallback xmlns="">
            <p:pic>
              <p:nvPicPr>
                <p:cNvPr id="247" name="墨迹 246">
                  <a:extLst>
                    <a:ext uri="{FF2B5EF4-FFF2-40B4-BE49-F238E27FC236}">
                      <a16:creationId xmlns:a16="http://schemas.microsoft.com/office/drawing/2014/main" id="{6E4A081D-E788-8C4A-9989-95CB90826AE8}"/>
                    </a:ext>
                  </a:extLst>
                </p:cNvPr>
                <p:cNvPicPr/>
                <p:nvPr/>
              </p:nvPicPr>
              <p:blipFill>
                <a:blip r:embed="rId422"/>
                <a:stretch>
                  <a:fillRect/>
                </a:stretch>
              </p:blipFill>
              <p:spPr>
                <a:xfrm>
                  <a:off x="4755438" y="3568101"/>
                  <a:ext cx="463680" cy="160668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48" name="墨迹 247">
                  <a:extLst>
                    <a:ext uri="{FF2B5EF4-FFF2-40B4-BE49-F238E27FC236}">
                      <a16:creationId xmlns:a16="http://schemas.microsoft.com/office/drawing/2014/main" id="{9F7B217D-AFB2-9B4B-BC98-E9B99261A015}"/>
                    </a:ext>
                  </a:extLst>
                </p14:cNvPr>
                <p14:cNvContentPartPr/>
                <p14:nvPr/>
              </p14:nvContentPartPr>
              <p14:xfrm>
                <a:off x="4950198" y="3523821"/>
                <a:ext cx="294480" cy="294120"/>
              </p14:xfrm>
            </p:contentPart>
          </mc:Choice>
          <mc:Fallback xmlns="">
            <p:pic>
              <p:nvPicPr>
                <p:cNvPr id="248" name="墨迹 247">
                  <a:extLst>
                    <a:ext uri="{FF2B5EF4-FFF2-40B4-BE49-F238E27FC236}">
                      <a16:creationId xmlns:a16="http://schemas.microsoft.com/office/drawing/2014/main" id="{9F7B217D-AFB2-9B4B-BC98-E9B99261A015}"/>
                    </a:ext>
                  </a:extLst>
                </p:cNvPr>
                <p:cNvPicPr/>
                <p:nvPr/>
              </p:nvPicPr>
              <p:blipFill>
                <a:blip r:embed="rId424"/>
                <a:stretch>
                  <a:fillRect/>
                </a:stretch>
              </p:blipFill>
              <p:spPr>
                <a:xfrm>
                  <a:off x="4935078" y="3508341"/>
                  <a:ext cx="3250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49" name="墨迹 248">
                  <a:extLst>
                    <a:ext uri="{FF2B5EF4-FFF2-40B4-BE49-F238E27FC236}">
                      <a16:creationId xmlns:a16="http://schemas.microsoft.com/office/drawing/2014/main" id="{45949BC0-C2CD-574E-88D9-6B3DB123E984}"/>
                    </a:ext>
                  </a:extLst>
                </p14:cNvPr>
                <p14:cNvContentPartPr/>
                <p14:nvPr/>
              </p14:nvContentPartPr>
              <p14:xfrm>
                <a:off x="5296158" y="3759981"/>
                <a:ext cx="360" cy="360"/>
              </p14:xfrm>
            </p:contentPart>
          </mc:Choice>
          <mc:Fallback xmlns="">
            <p:pic>
              <p:nvPicPr>
                <p:cNvPr id="249" name="墨迹 248">
                  <a:extLst>
                    <a:ext uri="{FF2B5EF4-FFF2-40B4-BE49-F238E27FC236}">
                      <a16:creationId xmlns:a16="http://schemas.microsoft.com/office/drawing/2014/main" id="{45949BC0-C2CD-574E-88D9-6B3DB123E984}"/>
                    </a:ext>
                  </a:extLst>
                </p:cNvPr>
                <p:cNvPicPr/>
                <p:nvPr/>
              </p:nvPicPr>
              <p:blipFill>
                <a:blip r:embed="rId27"/>
                <a:stretch>
                  <a:fillRect/>
                </a:stretch>
              </p:blipFill>
              <p:spPr>
                <a:xfrm>
                  <a:off x="5280678" y="3744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51" name="墨迹 250">
                  <a:extLst>
                    <a:ext uri="{FF2B5EF4-FFF2-40B4-BE49-F238E27FC236}">
                      <a16:creationId xmlns:a16="http://schemas.microsoft.com/office/drawing/2014/main" id="{D676786D-E8CB-9E47-82BD-E982FD6F4205}"/>
                    </a:ext>
                  </a:extLst>
                </p14:cNvPr>
                <p14:cNvContentPartPr/>
                <p14:nvPr/>
              </p14:nvContentPartPr>
              <p14:xfrm>
                <a:off x="8112078" y="4909821"/>
                <a:ext cx="56520" cy="337680"/>
              </p14:xfrm>
            </p:contentPart>
          </mc:Choice>
          <mc:Fallback xmlns="">
            <p:pic>
              <p:nvPicPr>
                <p:cNvPr id="251" name="墨迹 250">
                  <a:extLst>
                    <a:ext uri="{FF2B5EF4-FFF2-40B4-BE49-F238E27FC236}">
                      <a16:creationId xmlns:a16="http://schemas.microsoft.com/office/drawing/2014/main" id="{D676786D-E8CB-9E47-82BD-E982FD6F4205}"/>
                    </a:ext>
                  </a:extLst>
                </p:cNvPr>
                <p:cNvPicPr/>
                <p:nvPr/>
              </p:nvPicPr>
              <p:blipFill>
                <a:blip r:embed="rId427"/>
                <a:stretch>
                  <a:fillRect/>
                </a:stretch>
              </p:blipFill>
              <p:spPr>
                <a:xfrm>
                  <a:off x="8096958" y="4894701"/>
                  <a:ext cx="8712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2" name="墨迹 251">
                  <a:extLst>
                    <a:ext uri="{FF2B5EF4-FFF2-40B4-BE49-F238E27FC236}">
                      <a16:creationId xmlns:a16="http://schemas.microsoft.com/office/drawing/2014/main" id="{77E0E7DD-7FEE-AE44-8346-8A65AA1EDBC4}"/>
                    </a:ext>
                  </a:extLst>
                </p14:cNvPr>
                <p14:cNvContentPartPr/>
                <p14:nvPr/>
              </p14:nvContentPartPr>
              <p14:xfrm>
                <a:off x="8117118" y="4938981"/>
                <a:ext cx="9720" cy="18000"/>
              </p14:xfrm>
            </p:contentPart>
          </mc:Choice>
          <mc:Fallback xmlns="">
            <p:pic>
              <p:nvPicPr>
                <p:cNvPr id="252" name="墨迹 251">
                  <a:extLst>
                    <a:ext uri="{FF2B5EF4-FFF2-40B4-BE49-F238E27FC236}">
                      <a16:creationId xmlns:a16="http://schemas.microsoft.com/office/drawing/2014/main" id="{77E0E7DD-7FEE-AE44-8346-8A65AA1EDBC4}"/>
                    </a:ext>
                  </a:extLst>
                </p:cNvPr>
                <p:cNvPicPr/>
                <p:nvPr/>
              </p:nvPicPr>
              <p:blipFill>
                <a:blip r:embed="rId429"/>
                <a:stretch>
                  <a:fillRect/>
                </a:stretch>
              </p:blipFill>
              <p:spPr>
                <a:xfrm>
                  <a:off x="8101998" y="4923501"/>
                  <a:ext cx="403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53" name="墨迹 252">
                  <a:extLst>
                    <a:ext uri="{FF2B5EF4-FFF2-40B4-BE49-F238E27FC236}">
                      <a16:creationId xmlns:a16="http://schemas.microsoft.com/office/drawing/2014/main" id="{41AA4943-C21A-B34D-AEFB-3D1808C87897}"/>
                    </a:ext>
                  </a:extLst>
                </p14:cNvPr>
                <p14:cNvContentPartPr/>
                <p14:nvPr/>
              </p14:nvContentPartPr>
              <p14:xfrm>
                <a:off x="8117118" y="4874541"/>
                <a:ext cx="478080" cy="320040"/>
              </p14:xfrm>
            </p:contentPart>
          </mc:Choice>
          <mc:Fallback xmlns="">
            <p:pic>
              <p:nvPicPr>
                <p:cNvPr id="253" name="墨迹 252">
                  <a:extLst>
                    <a:ext uri="{FF2B5EF4-FFF2-40B4-BE49-F238E27FC236}">
                      <a16:creationId xmlns:a16="http://schemas.microsoft.com/office/drawing/2014/main" id="{41AA4943-C21A-B34D-AEFB-3D1808C87897}"/>
                    </a:ext>
                  </a:extLst>
                </p:cNvPr>
                <p:cNvPicPr/>
                <p:nvPr/>
              </p:nvPicPr>
              <p:blipFill>
                <a:blip r:embed="rId431"/>
                <a:stretch>
                  <a:fillRect/>
                </a:stretch>
              </p:blipFill>
              <p:spPr>
                <a:xfrm>
                  <a:off x="8101998" y="4859421"/>
                  <a:ext cx="50868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54" name="墨迹 253">
                  <a:extLst>
                    <a:ext uri="{FF2B5EF4-FFF2-40B4-BE49-F238E27FC236}">
                      <a16:creationId xmlns:a16="http://schemas.microsoft.com/office/drawing/2014/main" id="{8D4DCFFB-2EFD-7144-9939-B1C4CA422B90}"/>
                    </a:ext>
                  </a:extLst>
                </p14:cNvPr>
                <p14:cNvContentPartPr/>
                <p14:nvPr/>
              </p14:nvContentPartPr>
              <p14:xfrm>
                <a:off x="8178678" y="5236341"/>
                <a:ext cx="461520" cy="105120"/>
              </p14:xfrm>
            </p:contentPart>
          </mc:Choice>
          <mc:Fallback xmlns="">
            <p:pic>
              <p:nvPicPr>
                <p:cNvPr id="254" name="墨迹 253">
                  <a:extLst>
                    <a:ext uri="{FF2B5EF4-FFF2-40B4-BE49-F238E27FC236}">
                      <a16:creationId xmlns:a16="http://schemas.microsoft.com/office/drawing/2014/main" id="{8D4DCFFB-2EFD-7144-9939-B1C4CA422B90}"/>
                    </a:ext>
                  </a:extLst>
                </p:cNvPr>
                <p:cNvPicPr/>
                <p:nvPr/>
              </p:nvPicPr>
              <p:blipFill>
                <a:blip r:embed="rId433"/>
                <a:stretch>
                  <a:fillRect/>
                </a:stretch>
              </p:blipFill>
              <p:spPr>
                <a:xfrm>
                  <a:off x="8163558" y="5221221"/>
                  <a:ext cx="4921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55" name="墨迹 254">
                  <a:extLst>
                    <a:ext uri="{FF2B5EF4-FFF2-40B4-BE49-F238E27FC236}">
                      <a16:creationId xmlns:a16="http://schemas.microsoft.com/office/drawing/2014/main" id="{71107CCF-B358-3649-8332-2690E530658D}"/>
                    </a:ext>
                  </a:extLst>
                </p14:cNvPr>
                <p14:cNvContentPartPr/>
                <p14:nvPr/>
              </p14:nvContentPartPr>
              <p14:xfrm>
                <a:off x="8582238" y="5115741"/>
                <a:ext cx="360" cy="360"/>
              </p14:xfrm>
            </p:contentPart>
          </mc:Choice>
          <mc:Fallback xmlns="">
            <p:pic>
              <p:nvPicPr>
                <p:cNvPr id="255" name="墨迹 254">
                  <a:extLst>
                    <a:ext uri="{FF2B5EF4-FFF2-40B4-BE49-F238E27FC236}">
                      <a16:creationId xmlns:a16="http://schemas.microsoft.com/office/drawing/2014/main" id="{71107CCF-B358-3649-8332-2690E530658D}"/>
                    </a:ext>
                  </a:extLst>
                </p:cNvPr>
                <p:cNvPicPr/>
                <p:nvPr/>
              </p:nvPicPr>
              <p:blipFill>
                <a:blip r:embed="rId27"/>
                <a:stretch>
                  <a:fillRect/>
                </a:stretch>
              </p:blipFill>
              <p:spPr>
                <a:xfrm>
                  <a:off x="8566758" y="5100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56" name="墨迹 255">
                  <a:extLst>
                    <a:ext uri="{FF2B5EF4-FFF2-40B4-BE49-F238E27FC236}">
                      <a16:creationId xmlns:a16="http://schemas.microsoft.com/office/drawing/2014/main" id="{04659725-55DF-D64F-9C07-7B1A5F76050B}"/>
                    </a:ext>
                  </a:extLst>
                </p14:cNvPr>
                <p14:cNvContentPartPr/>
                <p14:nvPr/>
              </p14:nvContentPartPr>
              <p14:xfrm>
                <a:off x="8582238" y="5115741"/>
                <a:ext cx="34200" cy="145800"/>
              </p14:xfrm>
            </p:contentPart>
          </mc:Choice>
          <mc:Fallback xmlns="">
            <p:pic>
              <p:nvPicPr>
                <p:cNvPr id="256" name="墨迹 255">
                  <a:extLst>
                    <a:ext uri="{FF2B5EF4-FFF2-40B4-BE49-F238E27FC236}">
                      <a16:creationId xmlns:a16="http://schemas.microsoft.com/office/drawing/2014/main" id="{04659725-55DF-D64F-9C07-7B1A5F76050B}"/>
                    </a:ext>
                  </a:extLst>
                </p:cNvPr>
                <p:cNvPicPr/>
                <p:nvPr/>
              </p:nvPicPr>
              <p:blipFill>
                <a:blip r:embed="rId436"/>
                <a:stretch>
                  <a:fillRect/>
                </a:stretch>
              </p:blipFill>
              <p:spPr>
                <a:xfrm>
                  <a:off x="8566758" y="5100261"/>
                  <a:ext cx="648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58" name="墨迹 257">
                  <a:extLst>
                    <a:ext uri="{FF2B5EF4-FFF2-40B4-BE49-F238E27FC236}">
                      <a16:creationId xmlns:a16="http://schemas.microsoft.com/office/drawing/2014/main" id="{2490A32E-E15A-5B42-8687-314D84295074}"/>
                    </a:ext>
                  </a:extLst>
                </p14:cNvPr>
                <p14:cNvContentPartPr/>
                <p14:nvPr/>
              </p14:nvContentPartPr>
              <p14:xfrm>
                <a:off x="6459318" y="1823181"/>
                <a:ext cx="3027960" cy="762120"/>
              </p14:xfrm>
            </p:contentPart>
          </mc:Choice>
          <mc:Fallback xmlns="">
            <p:pic>
              <p:nvPicPr>
                <p:cNvPr id="258" name="墨迹 257">
                  <a:extLst>
                    <a:ext uri="{FF2B5EF4-FFF2-40B4-BE49-F238E27FC236}">
                      <a16:creationId xmlns:a16="http://schemas.microsoft.com/office/drawing/2014/main" id="{2490A32E-E15A-5B42-8687-314D84295074}"/>
                    </a:ext>
                  </a:extLst>
                </p:cNvPr>
                <p:cNvPicPr/>
                <p:nvPr/>
              </p:nvPicPr>
              <p:blipFill>
                <a:blip r:embed="rId438"/>
                <a:stretch>
                  <a:fillRect/>
                </a:stretch>
              </p:blipFill>
              <p:spPr>
                <a:xfrm>
                  <a:off x="6443838" y="1807701"/>
                  <a:ext cx="3058200" cy="79272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59" name="墨迹 258">
                  <a:extLst>
                    <a:ext uri="{FF2B5EF4-FFF2-40B4-BE49-F238E27FC236}">
                      <a16:creationId xmlns:a16="http://schemas.microsoft.com/office/drawing/2014/main" id="{1DC8B6F6-265E-D743-8277-8D3B61FA6D29}"/>
                    </a:ext>
                  </a:extLst>
                </p14:cNvPr>
                <p14:cNvContentPartPr/>
                <p14:nvPr/>
              </p14:nvContentPartPr>
              <p14:xfrm>
                <a:off x="7504398" y="1648581"/>
                <a:ext cx="1938240" cy="631440"/>
              </p14:xfrm>
            </p:contentPart>
          </mc:Choice>
          <mc:Fallback xmlns="">
            <p:pic>
              <p:nvPicPr>
                <p:cNvPr id="259" name="墨迹 258">
                  <a:extLst>
                    <a:ext uri="{FF2B5EF4-FFF2-40B4-BE49-F238E27FC236}">
                      <a16:creationId xmlns:a16="http://schemas.microsoft.com/office/drawing/2014/main" id="{1DC8B6F6-265E-D743-8277-8D3B61FA6D29}"/>
                    </a:ext>
                  </a:extLst>
                </p:cNvPr>
                <p:cNvPicPr/>
                <p:nvPr/>
              </p:nvPicPr>
              <p:blipFill>
                <a:blip r:embed="rId440"/>
                <a:stretch>
                  <a:fillRect/>
                </a:stretch>
              </p:blipFill>
              <p:spPr>
                <a:xfrm>
                  <a:off x="7489278" y="1633461"/>
                  <a:ext cx="1968840" cy="66204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60" name="墨迹 259">
                  <a:extLst>
                    <a:ext uri="{FF2B5EF4-FFF2-40B4-BE49-F238E27FC236}">
                      <a16:creationId xmlns:a16="http://schemas.microsoft.com/office/drawing/2014/main" id="{5EB937D1-8DBD-7044-B36D-B6B5FEE911F2}"/>
                    </a:ext>
                  </a:extLst>
                </p14:cNvPr>
                <p14:cNvContentPartPr/>
                <p14:nvPr/>
              </p14:nvContentPartPr>
              <p14:xfrm>
                <a:off x="9433998" y="2183541"/>
                <a:ext cx="360" cy="360"/>
              </p14:xfrm>
            </p:contentPart>
          </mc:Choice>
          <mc:Fallback xmlns="">
            <p:pic>
              <p:nvPicPr>
                <p:cNvPr id="260" name="墨迹 259">
                  <a:extLst>
                    <a:ext uri="{FF2B5EF4-FFF2-40B4-BE49-F238E27FC236}">
                      <a16:creationId xmlns:a16="http://schemas.microsoft.com/office/drawing/2014/main" id="{5EB937D1-8DBD-7044-B36D-B6B5FEE911F2}"/>
                    </a:ext>
                  </a:extLst>
                </p:cNvPr>
                <p:cNvPicPr/>
                <p:nvPr/>
              </p:nvPicPr>
              <p:blipFill>
                <a:blip r:embed="rId27"/>
                <a:stretch>
                  <a:fillRect/>
                </a:stretch>
              </p:blipFill>
              <p:spPr>
                <a:xfrm>
                  <a:off x="9418518" y="2168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64" name="墨迹 263">
                  <a:extLst>
                    <a:ext uri="{FF2B5EF4-FFF2-40B4-BE49-F238E27FC236}">
                      <a16:creationId xmlns:a16="http://schemas.microsoft.com/office/drawing/2014/main" id="{599266F3-A843-5441-AD3C-210B265FC196}"/>
                    </a:ext>
                  </a:extLst>
                </p14:cNvPr>
                <p14:cNvContentPartPr/>
                <p14:nvPr/>
              </p14:nvContentPartPr>
              <p14:xfrm>
                <a:off x="9342918" y="4488261"/>
                <a:ext cx="279000" cy="385920"/>
              </p14:xfrm>
            </p:contentPart>
          </mc:Choice>
          <mc:Fallback xmlns="">
            <p:pic>
              <p:nvPicPr>
                <p:cNvPr id="264" name="墨迹 263">
                  <a:extLst>
                    <a:ext uri="{FF2B5EF4-FFF2-40B4-BE49-F238E27FC236}">
                      <a16:creationId xmlns:a16="http://schemas.microsoft.com/office/drawing/2014/main" id="{599266F3-A843-5441-AD3C-210B265FC196}"/>
                    </a:ext>
                  </a:extLst>
                </p:cNvPr>
                <p:cNvPicPr/>
                <p:nvPr/>
              </p:nvPicPr>
              <p:blipFill>
                <a:blip r:embed="rId443"/>
                <a:stretch>
                  <a:fillRect/>
                </a:stretch>
              </p:blipFill>
              <p:spPr>
                <a:xfrm>
                  <a:off x="9327798" y="4473141"/>
                  <a:ext cx="3096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65" name="墨迹 264">
                  <a:extLst>
                    <a:ext uri="{FF2B5EF4-FFF2-40B4-BE49-F238E27FC236}">
                      <a16:creationId xmlns:a16="http://schemas.microsoft.com/office/drawing/2014/main" id="{EB8ECC84-6F88-8444-BC93-22E6927EA4EF}"/>
                    </a:ext>
                  </a:extLst>
                </p14:cNvPr>
                <p14:cNvContentPartPr/>
                <p14:nvPr/>
              </p14:nvContentPartPr>
              <p14:xfrm>
                <a:off x="9480438" y="4544061"/>
                <a:ext cx="192600" cy="59400"/>
              </p14:xfrm>
            </p:contentPart>
          </mc:Choice>
          <mc:Fallback xmlns="">
            <p:pic>
              <p:nvPicPr>
                <p:cNvPr id="265" name="墨迹 264">
                  <a:extLst>
                    <a:ext uri="{FF2B5EF4-FFF2-40B4-BE49-F238E27FC236}">
                      <a16:creationId xmlns:a16="http://schemas.microsoft.com/office/drawing/2014/main" id="{EB8ECC84-6F88-8444-BC93-22E6927EA4EF}"/>
                    </a:ext>
                  </a:extLst>
                </p:cNvPr>
                <p:cNvPicPr/>
                <p:nvPr/>
              </p:nvPicPr>
              <p:blipFill>
                <a:blip r:embed="rId445"/>
                <a:stretch>
                  <a:fillRect/>
                </a:stretch>
              </p:blipFill>
              <p:spPr>
                <a:xfrm>
                  <a:off x="9465318" y="4528941"/>
                  <a:ext cx="22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66" name="墨迹 265">
                  <a:extLst>
                    <a:ext uri="{FF2B5EF4-FFF2-40B4-BE49-F238E27FC236}">
                      <a16:creationId xmlns:a16="http://schemas.microsoft.com/office/drawing/2014/main" id="{1C883E50-B10B-5441-9798-50B1FE294A39}"/>
                    </a:ext>
                  </a:extLst>
                </p14:cNvPr>
                <p14:cNvContentPartPr/>
                <p14:nvPr/>
              </p14:nvContentPartPr>
              <p14:xfrm>
                <a:off x="9244278" y="4449381"/>
                <a:ext cx="105840" cy="512280"/>
              </p14:xfrm>
            </p:contentPart>
          </mc:Choice>
          <mc:Fallback xmlns="">
            <p:pic>
              <p:nvPicPr>
                <p:cNvPr id="266" name="墨迹 265">
                  <a:extLst>
                    <a:ext uri="{FF2B5EF4-FFF2-40B4-BE49-F238E27FC236}">
                      <a16:creationId xmlns:a16="http://schemas.microsoft.com/office/drawing/2014/main" id="{1C883E50-B10B-5441-9798-50B1FE294A39}"/>
                    </a:ext>
                  </a:extLst>
                </p:cNvPr>
                <p:cNvPicPr/>
                <p:nvPr/>
              </p:nvPicPr>
              <p:blipFill>
                <a:blip r:embed="rId447"/>
                <a:stretch>
                  <a:fillRect/>
                </a:stretch>
              </p:blipFill>
              <p:spPr>
                <a:xfrm>
                  <a:off x="9228798" y="4433901"/>
                  <a:ext cx="13644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7" name="墨迹 266">
                  <a:extLst>
                    <a:ext uri="{FF2B5EF4-FFF2-40B4-BE49-F238E27FC236}">
                      <a16:creationId xmlns:a16="http://schemas.microsoft.com/office/drawing/2014/main" id="{1A5A5B8D-4C85-7940-AFBF-C6E1150C6F2C}"/>
                    </a:ext>
                  </a:extLst>
                </p14:cNvPr>
                <p14:cNvContentPartPr/>
                <p14:nvPr/>
              </p14:nvContentPartPr>
              <p14:xfrm>
                <a:off x="9348678" y="4328061"/>
                <a:ext cx="675360" cy="812880"/>
              </p14:xfrm>
            </p:contentPart>
          </mc:Choice>
          <mc:Fallback xmlns="">
            <p:pic>
              <p:nvPicPr>
                <p:cNvPr id="267" name="墨迹 266">
                  <a:extLst>
                    <a:ext uri="{FF2B5EF4-FFF2-40B4-BE49-F238E27FC236}">
                      <a16:creationId xmlns:a16="http://schemas.microsoft.com/office/drawing/2014/main" id="{1A5A5B8D-4C85-7940-AFBF-C6E1150C6F2C}"/>
                    </a:ext>
                  </a:extLst>
                </p:cNvPr>
                <p:cNvPicPr/>
                <p:nvPr/>
              </p:nvPicPr>
              <p:blipFill>
                <a:blip r:embed="rId449"/>
                <a:stretch>
                  <a:fillRect/>
                </a:stretch>
              </p:blipFill>
              <p:spPr>
                <a:xfrm>
                  <a:off x="9333558" y="4312941"/>
                  <a:ext cx="705960" cy="84348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68" name="墨迹 267">
                  <a:extLst>
                    <a:ext uri="{FF2B5EF4-FFF2-40B4-BE49-F238E27FC236}">
                      <a16:creationId xmlns:a16="http://schemas.microsoft.com/office/drawing/2014/main" id="{D0A7AB61-8B65-DF42-82BE-57A82DEB6331}"/>
                    </a:ext>
                  </a:extLst>
                </p14:cNvPr>
                <p14:cNvContentPartPr/>
                <p14:nvPr/>
              </p14:nvContentPartPr>
              <p14:xfrm>
                <a:off x="9390438" y="5075061"/>
                <a:ext cx="619920" cy="6480"/>
              </p14:xfrm>
            </p:contentPart>
          </mc:Choice>
          <mc:Fallback xmlns="">
            <p:pic>
              <p:nvPicPr>
                <p:cNvPr id="268" name="墨迹 267">
                  <a:extLst>
                    <a:ext uri="{FF2B5EF4-FFF2-40B4-BE49-F238E27FC236}">
                      <a16:creationId xmlns:a16="http://schemas.microsoft.com/office/drawing/2014/main" id="{D0A7AB61-8B65-DF42-82BE-57A82DEB6331}"/>
                    </a:ext>
                  </a:extLst>
                </p:cNvPr>
                <p:cNvPicPr/>
                <p:nvPr/>
              </p:nvPicPr>
              <p:blipFill>
                <a:blip r:embed="rId451"/>
                <a:stretch>
                  <a:fillRect/>
                </a:stretch>
              </p:blipFill>
              <p:spPr>
                <a:xfrm>
                  <a:off x="9375318" y="5059941"/>
                  <a:ext cx="6505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69" name="墨迹 268">
                  <a:extLst>
                    <a:ext uri="{FF2B5EF4-FFF2-40B4-BE49-F238E27FC236}">
                      <a16:creationId xmlns:a16="http://schemas.microsoft.com/office/drawing/2014/main" id="{8007D3A1-2C52-9940-8F74-3DFF7F5BB3BE}"/>
                    </a:ext>
                  </a:extLst>
                </p14:cNvPr>
                <p14:cNvContentPartPr/>
                <p14:nvPr/>
              </p14:nvContentPartPr>
              <p14:xfrm>
                <a:off x="10395918" y="4975701"/>
                <a:ext cx="360" cy="360"/>
              </p14:xfrm>
            </p:contentPart>
          </mc:Choice>
          <mc:Fallback xmlns="">
            <p:pic>
              <p:nvPicPr>
                <p:cNvPr id="269" name="墨迹 268">
                  <a:extLst>
                    <a:ext uri="{FF2B5EF4-FFF2-40B4-BE49-F238E27FC236}">
                      <a16:creationId xmlns:a16="http://schemas.microsoft.com/office/drawing/2014/main" id="{8007D3A1-2C52-9940-8F74-3DFF7F5BB3BE}"/>
                    </a:ext>
                  </a:extLst>
                </p:cNvPr>
                <p:cNvPicPr/>
                <p:nvPr/>
              </p:nvPicPr>
              <p:blipFill>
                <a:blip r:embed="rId27"/>
                <a:stretch>
                  <a:fillRect/>
                </a:stretch>
              </p:blipFill>
              <p:spPr>
                <a:xfrm>
                  <a:off x="10380798" y="49605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71" name="墨迹 270">
                  <a:extLst>
                    <a:ext uri="{FF2B5EF4-FFF2-40B4-BE49-F238E27FC236}">
                      <a16:creationId xmlns:a16="http://schemas.microsoft.com/office/drawing/2014/main" id="{CA93F83A-B3F9-FF4A-867E-6D571B6D35D6}"/>
                    </a:ext>
                  </a:extLst>
                </p14:cNvPr>
                <p14:cNvContentPartPr/>
                <p14:nvPr/>
              </p14:nvContentPartPr>
              <p14:xfrm>
                <a:off x="8092638" y="3398901"/>
                <a:ext cx="331200" cy="393480"/>
              </p14:xfrm>
            </p:contentPart>
          </mc:Choice>
          <mc:Fallback xmlns="">
            <p:pic>
              <p:nvPicPr>
                <p:cNvPr id="271" name="墨迹 270">
                  <a:extLst>
                    <a:ext uri="{FF2B5EF4-FFF2-40B4-BE49-F238E27FC236}">
                      <a16:creationId xmlns:a16="http://schemas.microsoft.com/office/drawing/2014/main" id="{CA93F83A-B3F9-FF4A-867E-6D571B6D35D6}"/>
                    </a:ext>
                  </a:extLst>
                </p:cNvPr>
                <p:cNvPicPr/>
                <p:nvPr/>
              </p:nvPicPr>
              <p:blipFill>
                <a:blip r:embed="rId454"/>
                <a:stretch>
                  <a:fillRect/>
                </a:stretch>
              </p:blipFill>
              <p:spPr>
                <a:xfrm>
                  <a:off x="8077158" y="3383781"/>
                  <a:ext cx="36144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72" name="墨迹 271">
                  <a:extLst>
                    <a:ext uri="{FF2B5EF4-FFF2-40B4-BE49-F238E27FC236}">
                      <a16:creationId xmlns:a16="http://schemas.microsoft.com/office/drawing/2014/main" id="{51D8FBEC-4DFE-F349-925B-DC7A82370308}"/>
                    </a:ext>
                  </a:extLst>
                </p14:cNvPr>
                <p14:cNvContentPartPr/>
                <p14:nvPr/>
              </p14:nvContentPartPr>
              <p14:xfrm>
                <a:off x="8266878" y="3276501"/>
                <a:ext cx="480960" cy="447840"/>
              </p14:xfrm>
            </p:contentPart>
          </mc:Choice>
          <mc:Fallback xmlns="">
            <p:pic>
              <p:nvPicPr>
                <p:cNvPr id="272" name="墨迹 271">
                  <a:extLst>
                    <a:ext uri="{FF2B5EF4-FFF2-40B4-BE49-F238E27FC236}">
                      <a16:creationId xmlns:a16="http://schemas.microsoft.com/office/drawing/2014/main" id="{51D8FBEC-4DFE-F349-925B-DC7A82370308}"/>
                    </a:ext>
                  </a:extLst>
                </p:cNvPr>
                <p:cNvPicPr/>
                <p:nvPr/>
              </p:nvPicPr>
              <p:blipFill>
                <a:blip r:embed="rId456"/>
                <a:stretch>
                  <a:fillRect/>
                </a:stretch>
              </p:blipFill>
              <p:spPr>
                <a:xfrm>
                  <a:off x="8251398" y="3261381"/>
                  <a:ext cx="51156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73" name="墨迹 272">
                  <a:extLst>
                    <a:ext uri="{FF2B5EF4-FFF2-40B4-BE49-F238E27FC236}">
                      <a16:creationId xmlns:a16="http://schemas.microsoft.com/office/drawing/2014/main" id="{46960871-B6AB-664E-9A35-95B808BEF92E}"/>
                    </a:ext>
                  </a:extLst>
                </p14:cNvPr>
                <p14:cNvContentPartPr/>
                <p14:nvPr/>
              </p14:nvContentPartPr>
              <p14:xfrm>
                <a:off x="8829558" y="3683661"/>
                <a:ext cx="360" cy="360"/>
              </p14:xfrm>
            </p:contentPart>
          </mc:Choice>
          <mc:Fallback xmlns="">
            <p:pic>
              <p:nvPicPr>
                <p:cNvPr id="273" name="墨迹 272">
                  <a:extLst>
                    <a:ext uri="{FF2B5EF4-FFF2-40B4-BE49-F238E27FC236}">
                      <a16:creationId xmlns:a16="http://schemas.microsoft.com/office/drawing/2014/main" id="{46960871-B6AB-664E-9A35-95B808BEF92E}"/>
                    </a:ext>
                  </a:extLst>
                </p:cNvPr>
                <p:cNvPicPr/>
                <p:nvPr/>
              </p:nvPicPr>
              <p:blipFill>
                <a:blip r:embed="rId27"/>
                <a:stretch>
                  <a:fillRect/>
                </a:stretch>
              </p:blipFill>
              <p:spPr>
                <a:xfrm>
                  <a:off x="8814078" y="3668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74" name="墨迹 273">
                  <a:extLst>
                    <a:ext uri="{FF2B5EF4-FFF2-40B4-BE49-F238E27FC236}">
                      <a16:creationId xmlns:a16="http://schemas.microsoft.com/office/drawing/2014/main" id="{CD947CCE-2A0B-A54B-845B-322572A4529D}"/>
                    </a:ext>
                  </a:extLst>
                </p14:cNvPr>
                <p14:cNvContentPartPr/>
                <p14:nvPr/>
              </p14:nvContentPartPr>
              <p14:xfrm>
                <a:off x="8148078" y="3267501"/>
                <a:ext cx="303480" cy="198360"/>
              </p14:xfrm>
            </p:contentPart>
          </mc:Choice>
          <mc:Fallback xmlns="">
            <p:pic>
              <p:nvPicPr>
                <p:cNvPr id="274" name="墨迹 273">
                  <a:extLst>
                    <a:ext uri="{FF2B5EF4-FFF2-40B4-BE49-F238E27FC236}">
                      <a16:creationId xmlns:a16="http://schemas.microsoft.com/office/drawing/2014/main" id="{CD947CCE-2A0B-A54B-845B-322572A4529D}"/>
                    </a:ext>
                  </a:extLst>
                </p:cNvPr>
                <p:cNvPicPr/>
                <p:nvPr/>
              </p:nvPicPr>
              <p:blipFill>
                <a:blip r:embed="rId459"/>
                <a:stretch>
                  <a:fillRect/>
                </a:stretch>
              </p:blipFill>
              <p:spPr>
                <a:xfrm>
                  <a:off x="8132958" y="3252021"/>
                  <a:ext cx="334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76" name="墨迹 275">
                  <a:extLst>
                    <a:ext uri="{FF2B5EF4-FFF2-40B4-BE49-F238E27FC236}">
                      <a16:creationId xmlns:a16="http://schemas.microsoft.com/office/drawing/2014/main" id="{125969EE-E6ED-0445-A468-B99F115170A8}"/>
                    </a:ext>
                  </a:extLst>
                </p14:cNvPr>
                <p14:cNvContentPartPr/>
                <p14:nvPr/>
              </p14:nvContentPartPr>
              <p14:xfrm>
                <a:off x="9336078" y="3978861"/>
                <a:ext cx="9720" cy="45360"/>
              </p14:xfrm>
            </p:contentPart>
          </mc:Choice>
          <mc:Fallback xmlns="">
            <p:pic>
              <p:nvPicPr>
                <p:cNvPr id="276" name="墨迹 275">
                  <a:extLst>
                    <a:ext uri="{FF2B5EF4-FFF2-40B4-BE49-F238E27FC236}">
                      <a16:creationId xmlns:a16="http://schemas.microsoft.com/office/drawing/2014/main" id="{125969EE-E6ED-0445-A468-B99F115170A8}"/>
                    </a:ext>
                  </a:extLst>
                </p:cNvPr>
                <p:cNvPicPr/>
                <p:nvPr/>
              </p:nvPicPr>
              <p:blipFill>
                <a:blip r:embed="rId461"/>
                <a:stretch>
                  <a:fillRect/>
                </a:stretch>
              </p:blipFill>
              <p:spPr>
                <a:xfrm>
                  <a:off x="9320958" y="3963741"/>
                  <a:ext cx="403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277" name="墨迹 276">
                  <a:extLst>
                    <a:ext uri="{FF2B5EF4-FFF2-40B4-BE49-F238E27FC236}">
                      <a16:creationId xmlns:a16="http://schemas.microsoft.com/office/drawing/2014/main" id="{8370E50D-6A36-684C-935E-409B9C402319}"/>
                    </a:ext>
                  </a:extLst>
                </p14:cNvPr>
                <p14:cNvContentPartPr/>
                <p14:nvPr/>
              </p14:nvContentPartPr>
              <p14:xfrm>
                <a:off x="9427878" y="3908661"/>
                <a:ext cx="360" cy="7200"/>
              </p14:xfrm>
            </p:contentPart>
          </mc:Choice>
          <mc:Fallback xmlns="">
            <p:pic>
              <p:nvPicPr>
                <p:cNvPr id="277" name="墨迹 276">
                  <a:extLst>
                    <a:ext uri="{FF2B5EF4-FFF2-40B4-BE49-F238E27FC236}">
                      <a16:creationId xmlns:a16="http://schemas.microsoft.com/office/drawing/2014/main" id="{8370E50D-6A36-684C-935E-409B9C402319}"/>
                    </a:ext>
                  </a:extLst>
                </p:cNvPr>
                <p:cNvPicPr/>
                <p:nvPr/>
              </p:nvPicPr>
              <p:blipFill>
                <a:blip r:embed="rId27"/>
                <a:stretch>
                  <a:fillRect/>
                </a:stretch>
              </p:blipFill>
              <p:spPr>
                <a:xfrm>
                  <a:off x="9412758" y="3893181"/>
                  <a:ext cx="30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79" name="墨迹 278">
                  <a:extLst>
                    <a:ext uri="{FF2B5EF4-FFF2-40B4-BE49-F238E27FC236}">
                      <a16:creationId xmlns:a16="http://schemas.microsoft.com/office/drawing/2014/main" id="{0421775F-3297-9640-92A4-026C965510FE}"/>
                    </a:ext>
                  </a:extLst>
                </p14:cNvPr>
                <p14:cNvContentPartPr/>
                <p14:nvPr/>
              </p14:nvContentPartPr>
              <p14:xfrm>
                <a:off x="9536598" y="3931341"/>
                <a:ext cx="22320" cy="7920"/>
              </p14:xfrm>
            </p:contentPart>
          </mc:Choice>
          <mc:Fallback xmlns="">
            <p:pic>
              <p:nvPicPr>
                <p:cNvPr id="279" name="墨迹 278">
                  <a:extLst>
                    <a:ext uri="{FF2B5EF4-FFF2-40B4-BE49-F238E27FC236}">
                      <a16:creationId xmlns:a16="http://schemas.microsoft.com/office/drawing/2014/main" id="{0421775F-3297-9640-92A4-026C965510FE}"/>
                    </a:ext>
                  </a:extLst>
                </p:cNvPr>
                <p:cNvPicPr/>
                <p:nvPr/>
              </p:nvPicPr>
              <p:blipFill>
                <a:blip r:embed="rId464"/>
                <a:stretch>
                  <a:fillRect/>
                </a:stretch>
              </p:blipFill>
              <p:spPr>
                <a:xfrm>
                  <a:off x="9521478" y="3916221"/>
                  <a:ext cx="529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81" name="墨迹 280">
                  <a:extLst>
                    <a:ext uri="{FF2B5EF4-FFF2-40B4-BE49-F238E27FC236}">
                      <a16:creationId xmlns:a16="http://schemas.microsoft.com/office/drawing/2014/main" id="{3AB3A15D-2060-C646-9A8D-1347797542F8}"/>
                    </a:ext>
                  </a:extLst>
                </p14:cNvPr>
                <p14:cNvContentPartPr/>
                <p14:nvPr/>
              </p14:nvContentPartPr>
              <p14:xfrm>
                <a:off x="9495198" y="3744141"/>
                <a:ext cx="111600" cy="388800"/>
              </p14:xfrm>
            </p:contentPart>
          </mc:Choice>
          <mc:Fallback xmlns="">
            <p:pic>
              <p:nvPicPr>
                <p:cNvPr id="281" name="墨迹 280">
                  <a:extLst>
                    <a:ext uri="{FF2B5EF4-FFF2-40B4-BE49-F238E27FC236}">
                      <a16:creationId xmlns:a16="http://schemas.microsoft.com/office/drawing/2014/main" id="{3AB3A15D-2060-C646-9A8D-1347797542F8}"/>
                    </a:ext>
                  </a:extLst>
                </p:cNvPr>
                <p:cNvPicPr/>
                <p:nvPr/>
              </p:nvPicPr>
              <p:blipFill>
                <a:blip r:embed="rId466"/>
                <a:stretch>
                  <a:fillRect/>
                </a:stretch>
              </p:blipFill>
              <p:spPr>
                <a:xfrm>
                  <a:off x="9479718" y="3728661"/>
                  <a:ext cx="1422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282" name="墨迹 281">
                  <a:extLst>
                    <a:ext uri="{FF2B5EF4-FFF2-40B4-BE49-F238E27FC236}">
                      <a16:creationId xmlns:a16="http://schemas.microsoft.com/office/drawing/2014/main" id="{A08D3460-0D74-074D-B4D9-ECDEDC7137D0}"/>
                    </a:ext>
                  </a:extLst>
                </p14:cNvPr>
                <p14:cNvContentPartPr/>
                <p14:nvPr/>
              </p14:nvContentPartPr>
              <p14:xfrm>
                <a:off x="9658278" y="3908661"/>
                <a:ext cx="150120" cy="145800"/>
              </p14:xfrm>
            </p:contentPart>
          </mc:Choice>
          <mc:Fallback xmlns="">
            <p:pic>
              <p:nvPicPr>
                <p:cNvPr id="282" name="墨迹 281">
                  <a:extLst>
                    <a:ext uri="{FF2B5EF4-FFF2-40B4-BE49-F238E27FC236}">
                      <a16:creationId xmlns:a16="http://schemas.microsoft.com/office/drawing/2014/main" id="{A08D3460-0D74-074D-B4D9-ECDEDC7137D0}"/>
                    </a:ext>
                  </a:extLst>
                </p:cNvPr>
                <p:cNvPicPr/>
                <p:nvPr/>
              </p:nvPicPr>
              <p:blipFill>
                <a:blip r:embed="rId468"/>
                <a:stretch>
                  <a:fillRect/>
                </a:stretch>
              </p:blipFill>
              <p:spPr>
                <a:xfrm>
                  <a:off x="9643158" y="3893181"/>
                  <a:ext cx="1803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283" name="墨迹 282">
                  <a:extLst>
                    <a:ext uri="{FF2B5EF4-FFF2-40B4-BE49-F238E27FC236}">
                      <a16:creationId xmlns:a16="http://schemas.microsoft.com/office/drawing/2014/main" id="{792E7F88-5F17-304F-A7DF-DCD26CA0B03A}"/>
                    </a:ext>
                  </a:extLst>
                </p14:cNvPr>
                <p14:cNvContentPartPr/>
                <p14:nvPr/>
              </p14:nvContentPartPr>
              <p14:xfrm>
                <a:off x="9778878" y="3914421"/>
                <a:ext cx="101520" cy="124560"/>
              </p14:xfrm>
            </p:contentPart>
          </mc:Choice>
          <mc:Fallback xmlns="">
            <p:pic>
              <p:nvPicPr>
                <p:cNvPr id="283" name="墨迹 282">
                  <a:extLst>
                    <a:ext uri="{FF2B5EF4-FFF2-40B4-BE49-F238E27FC236}">
                      <a16:creationId xmlns:a16="http://schemas.microsoft.com/office/drawing/2014/main" id="{792E7F88-5F17-304F-A7DF-DCD26CA0B03A}"/>
                    </a:ext>
                  </a:extLst>
                </p:cNvPr>
                <p:cNvPicPr/>
                <p:nvPr/>
              </p:nvPicPr>
              <p:blipFill>
                <a:blip r:embed="rId470"/>
                <a:stretch>
                  <a:fillRect/>
                </a:stretch>
              </p:blipFill>
              <p:spPr>
                <a:xfrm>
                  <a:off x="9763758" y="3899301"/>
                  <a:ext cx="1321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284" name="墨迹 283">
                  <a:extLst>
                    <a:ext uri="{FF2B5EF4-FFF2-40B4-BE49-F238E27FC236}">
                      <a16:creationId xmlns:a16="http://schemas.microsoft.com/office/drawing/2014/main" id="{9C19A9A4-F74B-CC4B-95F0-8AB6AE90B10A}"/>
                    </a:ext>
                  </a:extLst>
                </p14:cNvPr>
                <p14:cNvContentPartPr/>
                <p14:nvPr/>
              </p14:nvContentPartPr>
              <p14:xfrm>
                <a:off x="9728478" y="3915501"/>
                <a:ext cx="190800" cy="322560"/>
              </p14:xfrm>
            </p:contentPart>
          </mc:Choice>
          <mc:Fallback xmlns="">
            <p:pic>
              <p:nvPicPr>
                <p:cNvPr id="284" name="墨迹 283">
                  <a:extLst>
                    <a:ext uri="{FF2B5EF4-FFF2-40B4-BE49-F238E27FC236}">
                      <a16:creationId xmlns:a16="http://schemas.microsoft.com/office/drawing/2014/main" id="{9C19A9A4-F74B-CC4B-95F0-8AB6AE90B10A}"/>
                    </a:ext>
                  </a:extLst>
                </p:cNvPr>
                <p:cNvPicPr/>
                <p:nvPr/>
              </p:nvPicPr>
              <p:blipFill>
                <a:blip r:embed="rId472"/>
                <a:stretch>
                  <a:fillRect/>
                </a:stretch>
              </p:blipFill>
              <p:spPr>
                <a:xfrm>
                  <a:off x="9712998" y="3900021"/>
                  <a:ext cx="2214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285" name="墨迹 284">
                  <a:extLst>
                    <a:ext uri="{FF2B5EF4-FFF2-40B4-BE49-F238E27FC236}">
                      <a16:creationId xmlns:a16="http://schemas.microsoft.com/office/drawing/2014/main" id="{9E377332-8D68-684D-B375-573E91E88C5B}"/>
                    </a:ext>
                  </a:extLst>
                </p14:cNvPr>
                <p14:cNvContentPartPr/>
                <p14:nvPr/>
              </p14:nvContentPartPr>
              <p14:xfrm>
                <a:off x="10028358" y="3720741"/>
                <a:ext cx="383400" cy="512640"/>
              </p14:xfrm>
            </p:contentPart>
          </mc:Choice>
          <mc:Fallback xmlns="">
            <p:pic>
              <p:nvPicPr>
                <p:cNvPr id="285" name="墨迹 284">
                  <a:extLst>
                    <a:ext uri="{FF2B5EF4-FFF2-40B4-BE49-F238E27FC236}">
                      <a16:creationId xmlns:a16="http://schemas.microsoft.com/office/drawing/2014/main" id="{9E377332-8D68-684D-B375-573E91E88C5B}"/>
                    </a:ext>
                  </a:extLst>
                </p:cNvPr>
                <p:cNvPicPr/>
                <p:nvPr/>
              </p:nvPicPr>
              <p:blipFill>
                <a:blip r:embed="rId474"/>
                <a:stretch>
                  <a:fillRect/>
                </a:stretch>
              </p:blipFill>
              <p:spPr>
                <a:xfrm>
                  <a:off x="10012878" y="3705621"/>
                  <a:ext cx="41400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86" name="墨迹 285">
                  <a:extLst>
                    <a:ext uri="{FF2B5EF4-FFF2-40B4-BE49-F238E27FC236}">
                      <a16:creationId xmlns:a16="http://schemas.microsoft.com/office/drawing/2014/main" id="{6C81308F-8B88-C241-82F9-474374F9864C}"/>
                    </a:ext>
                  </a:extLst>
                </p14:cNvPr>
                <p14:cNvContentPartPr/>
                <p14:nvPr/>
              </p14:nvContentPartPr>
              <p14:xfrm>
                <a:off x="10479438" y="3849621"/>
                <a:ext cx="101160" cy="299520"/>
              </p14:xfrm>
            </p:contentPart>
          </mc:Choice>
          <mc:Fallback xmlns="">
            <p:pic>
              <p:nvPicPr>
                <p:cNvPr id="286" name="墨迹 285">
                  <a:extLst>
                    <a:ext uri="{FF2B5EF4-FFF2-40B4-BE49-F238E27FC236}">
                      <a16:creationId xmlns:a16="http://schemas.microsoft.com/office/drawing/2014/main" id="{6C81308F-8B88-C241-82F9-474374F9864C}"/>
                    </a:ext>
                  </a:extLst>
                </p:cNvPr>
                <p:cNvPicPr/>
                <p:nvPr/>
              </p:nvPicPr>
              <p:blipFill>
                <a:blip r:embed="rId476"/>
                <a:stretch>
                  <a:fillRect/>
                </a:stretch>
              </p:blipFill>
              <p:spPr>
                <a:xfrm>
                  <a:off x="10463958" y="3834141"/>
                  <a:ext cx="1317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287" name="墨迹 286">
                  <a:extLst>
                    <a:ext uri="{FF2B5EF4-FFF2-40B4-BE49-F238E27FC236}">
                      <a16:creationId xmlns:a16="http://schemas.microsoft.com/office/drawing/2014/main" id="{507D4CDF-D2A8-5C40-AE43-DFA049268F80}"/>
                    </a:ext>
                  </a:extLst>
                </p14:cNvPr>
                <p14:cNvContentPartPr/>
                <p14:nvPr/>
              </p14:nvContentPartPr>
              <p14:xfrm>
                <a:off x="10587438" y="3847101"/>
                <a:ext cx="182160" cy="16920"/>
              </p14:xfrm>
            </p:contentPart>
          </mc:Choice>
          <mc:Fallback xmlns="">
            <p:pic>
              <p:nvPicPr>
                <p:cNvPr id="287" name="墨迹 286">
                  <a:extLst>
                    <a:ext uri="{FF2B5EF4-FFF2-40B4-BE49-F238E27FC236}">
                      <a16:creationId xmlns:a16="http://schemas.microsoft.com/office/drawing/2014/main" id="{507D4CDF-D2A8-5C40-AE43-DFA049268F80}"/>
                    </a:ext>
                  </a:extLst>
                </p:cNvPr>
                <p:cNvPicPr/>
                <p:nvPr/>
              </p:nvPicPr>
              <p:blipFill>
                <a:blip r:embed="rId478"/>
                <a:stretch>
                  <a:fillRect/>
                </a:stretch>
              </p:blipFill>
              <p:spPr>
                <a:xfrm>
                  <a:off x="10571958" y="3831621"/>
                  <a:ext cx="212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288" name="墨迹 287">
                  <a:extLst>
                    <a:ext uri="{FF2B5EF4-FFF2-40B4-BE49-F238E27FC236}">
                      <a16:creationId xmlns:a16="http://schemas.microsoft.com/office/drawing/2014/main" id="{A934D115-BC70-7F4F-B94D-9E38E4635F8F}"/>
                    </a:ext>
                  </a:extLst>
                </p14:cNvPr>
                <p14:cNvContentPartPr/>
                <p14:nvPr/>
              </p14:nvContentPartPr>
              <p14:xfrm>
                <a:off x="10790478" y="4095861"/>
                <a:ext cx="83520" cy="38880"/>
              </p14:xfrm>
            </p:contentPart>
          </mc:Choice>
          <mc:Fallback xmlns="">
            <p:pic>
              <p:nvPicPr>
                <p:cNvPr id="288" name="墨迹 287">
                  <a:extLst>
                    <a:ext uri="{FF2B5EF4-FFF2-40B4-BE49-F238E27FC236}">
                      <a16:creationId xmlns:a16="http://schemas.microsoft.com/office/drawing/2014/main" id="{A934D115-BC70-7F4F-B94D-9E38E4635F8F}"/>
                    </a:ext>
                  </a:extLst>
                </p:cNvPr>
                <p:cNvPicPr/>
                <p:nvPr/>
              </p:nvPicPr>
              <p:blipFill>
                <a:blip r:embed="rId480"/>
                <a:stretch>
                  <a:fillRect/>
                </a:stretch>
              </p:blipFill>
              <p:spPr>
                <a:xfrm>
                  <a:off x="10774998" y="4080741"/>
                  <a:ext cx="1141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289" name="墨迹 288">
                  <a:extLst>
                    <a:ext uri="{FF2B5EF4-FFF2-40B4-BE49-F238E27FC236}">
                      <a16:creationId xmlns:a16="http://schemas.microsoft.com/office/drawing/2014/main" id="{93FF662A-857D-F94E-AFFD-8A712C4E88AE}"/>
                    </a:ext>
                  </a:extLst>
                </p14:cNvPr>
                <p14:cNvContentPartPr/>
                <p14:nvPr/>
              </p14:nvContentPartPr>
              <p14:xfrm>
                <a:off x="10897398" y="3870141"/>
                <a:ext cx="153360" cy="304920"/>
              </p14:xfrm>
            </p:contentPart>
          </mc:Choice>
          <mc:Fallback xmlns="">
            <p:pic>
              <p:nvPicPr>
                <p:cNvPr id="289" name="墨迹 288">
                  <a:extLst>
                    <a:ext uri="{FF2B5EF4-FFF2-40B4-BE49-F238E27FC236}">
                      <a16:creationId xmlns:a16="http://schemas.microsoft.com/office/drawing/2014/main" id="{93FF662A-857D-F94E-AFFD-8A712C4E88AE}"/>
                    </a:ext>
                  </a:extLst>
                </p:cNvPr>
                <p:cNvPicPr/>
                <p:nvPr/>
              </p:nvPicPr>
              <p:blipFill>
                <a:blip r:embed="rId482"/>
                <a:stretch>
                  <a:fillRect/>
                </a:stretch>
              </p:blipFill>
              <p:spPr>
                <a:xfrm>
                  <a:off x="10882278" y="3855021"/>
                  <a:ext cx="1839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290" name="墨迹 289">
                  <a:extLst>
                    <a:ext uri="{FF2B5EF4-FFF2-40B4-BE49-F238E27FC236}">
                      <a16:creationId xmlns:a16="http://schemas.microsoft.com/office/drawing/2014/main" id="{89392698-AD97-A244-8A7E-9662319261AB}"/>
                    </a:ext>
                  </a:extLst>
                </p14:cNvPr>
                <p14:cNvContentPartPr/>
                <p14:nvPr/>
              </p14:nvContentPartPr>
              <p14:xfrm>
                <a:off x="10874718" y="3865461"/>
                <a:ext cx="296280" cy="45000"/>
              </p14:xfrm>
            </p:contentPart>
          </mc:Choice>
          <mc:Fallback xmlns="">
            <p:pic>
              <p:nvPicPr>
                <p:cNvPr id="290" name="墨迹 289">
                  <a:extLst>
                    <a:ext uri="{FF2B5EF4-FFF2-40B4-BE49-F238E27FC236}">
                      <a16:creationId xmlns:a16="http://schemas.microsoft.com/office/drawing/2014/main" id="{89392698-AD97-A244-8A7E-9662319261AB}"/>
                    </a:ext>
                  </a:extLst>
                </p:cNvPr>
                <p:cNvPicPr/>
                <p:nvPr/>
              </p:nvPicPr>
              <p:blipFill>
                <a:blip r:embed="rId484"/>
                <a:stretch>
                  <a:fillRect/>
                </a:stretch>
              </p:blipFill>
              <p:spPr>
                <a:xfrm>
                  <a:off x="10859238" y="3849981"/>
                  <a:ext cx="3265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291" name="墨迹 290">
                  <a:extLst>
                    <a:ext uri="{FF2B5EF4-FFF2-40B4-BE49-F238E27FC236}">
                      <a16:creationId xmlns:a16="http://schemas.microsoft.com/office/drawing/2014/main" id="{DBA21790-EBC7-9146-8A68-6EF7F6A9FE8D}"/>
                    </a:ext>
                  </a:extLst>
                </p14:cNvPr>
                <p14:cNvContentPartPr/>
                <p14:nvPr/>
              </p14:nvContentPartPr>
              <p14:xfrm>
                <a:off x="11491758" y="3880941"/>
                <a:ext cx="499320" cy="295560"/>
              </p14:xfrm>
            </p:contentPart>
          </mc:Choice>
          <mc:Fallback xmlns="">
            <p:pic>
              <p:nvPicPr>
                <p:cNvPr id="291" name="墨迹 290">
                  <a:extLst>
                    <a:ext uri="{FF2B5EF4-FFF2-40B4-BE49-F238E27FC236}">
                      <a16:creationId xmlns:a16="http://schemas.microsoft.com/office/drawing/2014/main" id="{DBA21790-EBC7-9146-8A68-6EF7F6A9FE8D}"/>
                    </a:ext>
                  </a:extLst>
                </p:cNvPr>
                <p:cNvPicPr/>
                <p:nvPr/>
              </p:nvPicPr>
              <p:blipFill>
                <a:blip r:embed="rId486"/>
                <a:stretch>
                  <a:fillRect/>
                </a:stretch>
              </p:blipFill>
              <p:spPr>
                <a:xfrm>
                  <a:off x="11476278" y="3865821"/>
                  <a:ext cx="5299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292" name="墨迹 291">
                  <a:extLst>
                    <a:ext uri="{FF2B5EF4-FFF2-40B4-BE49-F238E27FC236}">
                      <a16:creationId xmlns:a16="http://schemas.microsoft.com/office/drawing/2014/main" id="{03A8493A-AC0A-B840-84D6-C7138FC792A3}"/>
                    </a:ext>
                  </a:extLst>
                </p14:cNvPr>
                <p14:cNvContentPartPr/>
                <p14:nvPr/>
              </p14:nvContentPartPr>
              <p14:xfrm>
                <a:off x="11443158" y="3813261"/>
                <a:ext cx="98280" cy="558720"/>
              </p14:xfrm>
            </p:contentPart>
          </mc:Choice>
          <mc:Fallback xmlns="">
            <p:pic>
              <p:nvPicPr>
                <p:cNvPr id="292" name="墨迹 291">
                  <a:extLst>
                    <a:ext uri="{FF2B5EF4-FFF2-40B4-BE49-F238E27FC236}">
                      <a16:creationId xmlns:a16="http://schemas.microsoft.com/office/drawing/2014/main" id="{03A8493A-AC0A-B840-84D6-C7138FC792A3}"/>
                    </a:ext>
                  </a:extLst>
                </p:cNvPr>
                <p:cNvPicPr/>
                <p:nvPr/>
              </p:nvPicPr>
              <p:blipFill>
                <a:blip r:embed="rId488"/>
                <a:stretch>
                  <a:fillRect/>
                </a:stretch>
              </p:blipFill>
              <p:spPr>
                <a:xfrm>
                  <a:off x="11428038" y="3798141"/>
                  <a:ext cx="12852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293" name="墨迹 292">
                  <a:extLst>
                    <a:ext uri="{FF2B5EF4-FFF2-40B4-BE49-F238E27FC236}">
                      <a16:creationId xmlns:a16="http://schemas.microsoft.com/office/drawing/2014/main" id="{083263D6-579A-C844-9694-098F0AB4FF07}"/>
                    </a:ext>
                  </a:extLst>
                </p14:cNvPr>
                <p14:cNvContentPartPr/>
                <p14:nvPr/>
              </p14:nvContentPartPr>
              <p14:xfrm>
                <a:off x="11717838" y="3636501"/>
                <a:ext cx="486720" cy="680040"/>
              </p14:xfrm>
            </p:contentPart>
          </mc:Choice>
          <mc:Fallback xmlns="">
            <p:pic>
              <p:nvPicPr>
                <p:cNvPr id="293" name="墨迹 292">
                  <a:extLst>
                    <a:ext uri="{FF2B5EF4-FFF2-40B4-BE49-F238E27FC236}">
                      <a16:creationId xmlns:a16="http://schemas.microsoft.com/office/drawing/2014/main" id="{083263D6-579A-C844-9694-098F0AB4FF07}"/>
                    </a:ext>
                  </a:extLst>
                </p:cNvPr>
                <p:cNvPicPr/>
                <p:nvPr/>
              </p:nvPicPr>
              <p:blipFill>
                <a:blip r:embed="rId490"/>
                <a:stretch>
                  <a:fillRect/>
                </a:stretch>
              </p:blipFill>
              <p:spPr>
                <a:xfrm>
                  <a:off x="11702358" y="3621381"/>
                  <a:ext cx="517320" cy="71064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294" name="墨迹 293">
                  <a:extLst>
                    <a:ext uri="{FF2B5EF4-FFF2-40B4-BE49-F238E27FC236}">
                      <a16:creationId xmlns:a16="http://schemas.microsoft.com/office/drawing/2014/main" id="{215003CC-B9EB-A847-B4BC-97D4A11FD61B}"/>
                    </a:ext>
                  </a:extLst>
                </p14:cNvPr>
                <p14:cNvContentPartPr/>
                <p14:nvPr/>
              </p14:nvContentPartPr>
              <p14:xfrm>
                <a:off x="11378718" y="4278021"/>
                <a:ext cx="707400" cy="13320"/>
              </p14:xfrm>
            </p:contentPart>
          </mc:Choice>
          <mc:Fallback xmlns="">
            <p:pic>
              <p:nvPicPr>
                <p:cNvPr id="294" name="墨迹 293">
                  <a:extLst>
                    <a:ext uri="{FF2B5EF4-FFF2-40B4-BE49-F238E27FC236}">
                      <a16:creationId xmlns:a16="http://schemas.microsoft.com/office/drawing/2014/main" id="{215003CC-B9EB-A847-B4BC-97D4A11FD61B}"/>
                    </a:ext>
                  </a:extLst>
                </p:cNvPr>
                <p:cNvPicPr/>
                <p:nvPr/>
              </p:nvPicPr>
              <p:blipFill>
                <a:blip r:embed="rId492"/>
                <a:stretch>
                  <a:fillRect/>
                </a:stretch>
              </p:blipFill>
              <p:spPr>
                <a:xfrm>
                  <a:off x="11363238" y="4262541"/>
                  <a:ext cx="738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295" name="墨迹 294">
                  <a:extLst>
                    <a:ext uri="{FF2B5EF4-FFF2-40B4-BE49-F238E27FC236}">
                      <a16:creationId xmlns:a16="http://schemas.microsoft.com/office/drawing/2014/main" id="{0948E0DF-91E7-CC43-8EB1-4BF12647CECB}"/>
                    </a:ext>
                  </a:extLst>
                </p14:cNvPr>
                <p14:cNvContentPartPr/>
                <p14:nvPr/>
              </p14:nvContentPartPr>
              <p14:xfrm>
                <a:off x="10628118" y="4309341"/>
                <a:ext cx="1772640" cy="132840"/>
              </p14:xfrm>
            </p:contentPart>
          </mc:Choice>
          <mc:Fallback xmlns="">
            <p:pic>
              <p:nvPicPr>
                <p:cNvPr id="295" name="墨迹 294">
                  <a:extLst>
                    <a:ext uri="{FF2B5EF4-FFF2-40B4-BE49-F238E27FC236}">
                      <a16:creationId xmlns:a16="http://schemas.microsoft.com/office/drawing/2014/main" id="{0948E0DF-91E7-CC43-8EB1-4BF12647CECB}"/>
                    </a:ext>
                  </a:extLst>
                </p:cNvPr>
                <p:cNvPicPr/>
                <p:nvPr/>
              </p:nvPicPr>
              <p:blipFill>
                <a:blip r:embed="rId494"/>
                <a:stretch>
                  <a:fillRect/>
                </a:stretch>
              </p:blipFill>
              <p:spPr>
                <a:xfrm>
                  <a:off x="10612998" y="4294221"/>
                  <a:ext cx="18032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296" name="墨迹 295">
                  <a:extLst>
                    <a:ext uri="{FF2B5EF4-FFF2-40B4-BE49-F238E27FC236}">
                      <a16:creationId xmlns:a16="http://schemas.microsoft.com/office/drawing/2014/main" id="{5AF01777-CCB9-9847-934A-72FAE881B977}"/>
                    </a:ext>
                  </a:extLst>
                </p14:cNvPr>
                <p14:cNvContentPartPr/>
                <p14:nvPr/>
              </p14:nvContentPartPr>
              <p14:xfrm>
                <a:off x="10457118" y="3752421"/>
                <a:ext cx="42840" cy="524520"/>
              </p14:xfrm>
            </p:contentPart>
          </mc:Choice>
          <mc:Fallback xmlns="">
            <p:pic>
              <p:nvPicPr>
                <p:cNvPr id="296" name="墨迹 295">
                  <a:extLst>
                    <a:ext uri="{FF2B5EF4-FFF2-40B4-BE49-F238E27FC236}">
                      <a16:creationId xmlns:a16="http://schemas.microsoft.com/office/drawing/2014/main" id="{5AF01777-CCB9-9847-934A-72FAE881B977}"/>
                    </a:ext>
                  </a:extLst>
                </p:cNvPr>
                <p:cNvPicPr/>
                <p:nvPr/>
              </p:nvPicPr>
              <p:blipFill>
                <a:blip r:embed="rId496"/>
                <a:stretch>
                  <a:fillRect/>
                </a:stretch>
              </p:blipFill>
              <p:spPr>
                <a:xfrm>
                  <a:off x="10441998" y="3737301"/>
                  <a:ext cx="73440" cy="55512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297" name="墨迹 296">
                  <a:extLst>
                    <a:ext uri="{FF2B5EF4-FFF2-40B4-BE49-F238E27FC236}">
                      <a16:creationId xmlns:a16="http://schemas.microsoft.com/office/drawing/2014/main" id="{FB501B3B-56BE-6E48-89FD-D99840640DEB}"/>
                    </a:ext>
                  </a:extLst>
                </p14:cNvPr>
                <p14:cNvContentPartPr/>
                <p14:nvPr/>
              </p14:nvContentPartPr>
              <p14:xfrm>
                <a:off x="10644318" y="3702741"/>
                <a:ext cx="1963800" cy="66600"/>
              </p14:xfrm>
            </p:contentPart>
          </mc:Choice>
          <mc:Fallback xmlns="">
            <p:pic>
              <p:nvPicPr>
                <p:cNvPr id="297" name="墨迹 296">
                  <a:extLst>
                    <a:ext uri="{FF2B5EF4-FFF2-40B4-BE49-F238E27FC236}">
                      <a16:creationId xmlns:a16="http://schemas.microsoft.com/office/drawing/2014/main" id="{FB501B3B-56BE-6E48-89FD-D99840640DEB}"/>
                    </a:ext>
                  </a:extLst>
                </p:cNvPr>
                <p:cNvPicPr/>
                <p:nvPr/>
              </p:nvPicPr>
              <p:blipFill>
                <a:blip r:embed="rId498"/>
                <a:stretch>
                  <a:fillRect/>
                </a:stretch>
              </p:blipFill>
              <p:spPr>
                <a:xfrm>
                  <a:off x="10628838" y="3687621"/>
                  <a:ext cx="19944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299" name="墨迹 298">
                  <a:extLst>
                    <a:ext uri="{FF2B5EF4-FFF2-40B4-BE49-F238E27FC236}">
                      <a16:creationId xmlns:a16="http://schemas.microsoft.com/office/drawing/2014/main" id="{A8F71043-154B-CA4E-931C-18B4CB0A99ED}"/>
                    </a:ext>
                  </a:extLst>
                </p14:cNvPr>
                <p14:cNvContentPartPr/>
                <p14:nvPr/>
              </p14:nvContentPartPr>
              <p14:xfrm>
                <a:off x="5070798" y="4507341"/>
                <a:ext cx="56520" cy="280440"/>
              </p14:xfrm>
            </p:contentPart>
          </mc:Choice>
          <mc:Fallback xmlns="">
            <p:pic>
              <p:nvPicPr>
                <p:cNvPr id="299" name="墨迹 298">
                  <a:extLst>
                    <a:ext uri="{FF2B5EF4-FFF2-40B4-BE49-F238E27FC236}">
                      <a16:creationId xmlns:a16="http://schemas.microsoft.com/office/drawing/2014/main" id="{A8F71043-154B-CA4E-931C-18B4CB0A99ED}"/>
                    </a:ext>
                  </a:extLst>
                </p:cNvPr>
                <p:cNvPicPr/>
                <p:nvPr/>
              </p:nvPicPr>
              <p:blipFill>
                <a:blip r:embed="rId500"/>
                <a:stretch>
                  <a:fillRect/>
                </a:stretch>
              </p:blipFill>
              <p:spPr>
                <a:xfrm>
                  <a:off x="5055678" y="4492221"/>
                  <a:ext cx="871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00" name="墨迹 299">
                  <a:extLst>
                    <a:ext uri="{FF2B5EF4-FFF2-40B4-BE49-F238E27FC236}">
                      <a16:creationId xmlns:a16="http://schemas.microsoft.com/office/drawing/2014/main" id="{6BA7C8D1-3C65-9D43-ACBF-4E9C6E0733E8}"/>
                    </a:ext>
                  </a:extLst>
                </p14:cNvPr>
                <p14:cNvContentPartPr/>
                <p14:nvPr/>
              </p14:nvContentPartPr>
              <p14:xfrm>
                <a:off x="5133798" y="4424901"/>
                <a:ext cx="600480" cy="309600"/>
              </p14:xfrm>
            </p:contentPart>
          </mc:Choice>
          <mc:Fallback xmlns="">
            <p:pic>
              <p:nvPicPr>
                <p:cNvPr id="300" name="墨迹 299">
                  <a:extLst>
                    <a:ext uri="{FF2B5EF4-FFF2-40B4-BE49-F238E27FC236}">
                      <a16:creationId xmlns:a16="http://schemas.microsoft.com/office/drawing/2014/main" id="{6BA7C8D1-3C65-9D43-ACBF-4E9C6E0733E8}"/>
                    </a:ext>
                  </a:extLst>
                </p:cNvPr>
                <p:cNvPicPr/>
                <p:nvPr/>
              </p:nvPicPr>
              <p:blipFill>
                <a:blip r:embed="rId502"/>
                <a:stretch>
                  <a:fillRect/>
                </a:stretch>
              </p:blipFill>
              <p:spPr>
                <a:xfrm>
                  <a:off x="5118678" y="4409421"/>
                  <a:ext cx="6310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301" name="墨迹 300">
                  <a:extLst>
                    <a:ext uri="{FF2B5EF4-FFF2-40B4-BE49-F238E27FC236}">
                      <a16:creationId xmlns:a16="http://schemas.microsoft.com/office/drawing/2014/main" id="{C0664D13-F187-9C4E-90C0-D8D3817985E4}"/>
                    </a:ext>
                  </a:extLst>
                </p14:cNvPr>
                <p14:cNvContentPartPr/>
                <p14:nvPr/>
              </p14:nvContentPartPr>
              <p14:xfrm>
                <a:off x="5121918" y="4815141"/>
                <a:ext cx="618120" cy="74520"/>
              </p14:xfrm>
            </p:contentPart>
          </mc:Choice>
          <mc:Fallback xmlns="">
            <p:pic>
              <p:nvPicPr>
                <p:cNvPr id="301" name="墨迹 300">
                  <a:extLst>
                    <a:ext uri="{FF2B5EF4-FFF2-40B4-BE49-F238E27FC236}">
                      <a16:creationId xmlns:a16="http://schemas.microsoft.com/office/drawing/2014/main" id="{C0664D13-F187-9C4E-90C0-D8D3817985E4}"/>
                    </a:ext>
                  </a:extLst>
                </p:cNvPr>
                <p:cNvPicPr/>
                <p:nvPr/>
              </p:nvPicPr>
              <p:blipFill>
                <a:blip r:embed="rId504"/>
                <a:stretch>
                  <a:fillRect/>
                </a:stretch>
              </p:blipFill>
              <p:spPr>
                <a:xfrm>
                  <a:off x="5106438" y="4799661"/>
                  <a:ext cx="6487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303" name="墨迹 302">
                  <a:extLst>
                    <a:ext uri="{FF2B5EF4-FFF2-40B4-BE49-F238E27FC236}">
                      <a16:creationId xmlns:a16="http://schemas.microsoft.com/office/drawing/2014/main" id="{2F1FF328-9246-6C41-81E1-4CE3D9AE4A98}"/>
                    </a:ext>
                  </a:extLst>
                </p14:cNvPr>
                <p14:cNvContentPartPr/>
                <p14:nvPr/>
              </p14:nvContentPartPr>
              <p14:xfrm>
                <a:off x="9377838" y="5566461"/>
                <a:ext cx="207360" cy="413640"/>
              </p14:xfrm>
            </p:contentPart>
          </mc:Choice>
          <mc:Fallback xmlns="">
            <p:pic>
              <p:nvPicPr>
                <p:cNvPr id="303" name="墨迹 302">
                  <a:extLst>
                    <a:ext uri="{FF2B5EF4-FFF2-40B4-BE49-F238E27FC236}">
                      <a16:creationId xmlns:a16="http://schemas.microsoft.com/office/drawing/2014/main" id="{2F1FF328-9246-6C41-81E1-4CE3D9AE4A98}"/>
                    </a:ext>
                  </a:extLst>
                </p:cNvPr>
                <p:cNvPicPr/>
                <p:nvPr/>
              </p:nvPicPr>
              <p:blipFill>
                <a:blip r:embed="rId506"/>
                <a:stretch>
                  <a:fillRect/>
                </a:stretch>
              </p:blipFill>
              <p:spPr>
                <a:xfrm>
                  <a:off x="9362358" y="5551341"/>
                  <a:ext cx="2379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304" name="墨迹 303">
                  <a:extLst>
                    <a:ext uri="{FF2B5EF4-FFF2-40B4-BE49-F238E27FC236}">
                      <a16:creationId xmlns:a16="http://schemas.microsoft.com/office/drawing/2014/main" id="{0E75783E-1C03-B64D-B889-3FEF99F235C0}"/>
                    </a:ext>
                  </a:extLst>
                </p14:cNvPr>
                <p14:cNvContentPartPr/>
                <p14:nvPr/>
              </p14:nvContentPartPr>
              <p14:xfrm>
                <a:off x="9530838" y="5680221"/>
                <a:ext cx="172800" cy="215640"/>
              </p14:xfrm>
            </p:contentPart>
          </mc:Choice>
          <mc:Fallback xmlns="">
            <p:pic>
              <p:nvPicPr>
                <p:cNvPr id="304" name="墨迹 303">
                  <a:extLst>
                    <a:ext uri="{FF2B5EF4-FFF2-40B4-BE49-F238E27FC236}">
                      <a16:creationId xmlns:a16="http://schemas.microsoft.com/office/drawing/2014/main" id="{0E75783E-1C03-B64D-B889-3FEF99F235C0}"/>
                    </a:ext>
                  </a:extLst>
                </p:cNvPr>
                <p:cNvPicPr/>
                <p:nvPr/>
              </p:nvPicPr>
              <p:blipFill>
                <a:blip r:embed="rId508"/>
                <a:stretch>
                  <a:fillRect/>
                </a:stretch>
              </p:blipFill>
              <p:spPr>
                <a:xfrm>
                  <a:off x="9515358" y="5665101"/>
                  <a:ext cx="2034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05" name="墨迹 304">
                  <a:extLst>
                    <a:ext uri="{FF2B5EF4-FFF2-40B4-BE49-F238E27FC236}">
                      <a16:creationId xmlns:a16="http://schemas.microsoft.com/office/drawing/2014/main" id="{D99F2793-45FB-C64D-8DA5-0A9D9A0BBAB3}"/>
                    </a:ext>
                  </a:extLst>
                </p14:cNvPr>
                <p14:cNvContentPartPr/>
                <p14:nvPr/>
              </p14:nvContentPartPr>
              <p14:xfrm>
                <a:off x="9718398" y="5443701"/>
                <a:ext cx="79920" cy="475200"/>
              </p14:xfrm>
            </p:contentPart>
          </mc:Choice>
          <mc:Fallback xmlns="">
            <p:pic>
              <p:nvPicPr>
                <p:cNvPr id="305" name="墨迹 304">
                  <a:extLst>
                    <a:ext uri="{FF2B5EF4-FFF2-40B4-BE49-F238E27FC236}">
                      <a16:creationId xmlns:a16="http://schemas.microsoft.com/office/drawing/2014/main" id="{D99F2793-45FB-C64D-8DA5-0A9D9A0BBAB3}"/>
                    </a:ext>
                  </a:extLst>
                </p:cNvPr>
                <p:cNvPicPr/>
                <p:nvPr/>
              </p:nvPicPr>
              <p:blipFill>
                <a:blip r:embed="rId510"/>
                <a:stretch>
                  <a:fillRect/>
                </a:stretch>
              </p:blipFill>
              <p:spPr>
                <a:xfrm>
                  <a:off x="9703278" y="5428581"/>
                  <a:ext cx="11052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06" name="墨迹 305">
                  <a:extLst>
                    <a:ext uri="{FF2B5EF4-FFF2-40B4-BE49-F238E27FC236}">
                      <a16:creationId xmlns:a16="http://schemas.microsoft.com/office/drawing/2014/main" id="{2E5FB375-B1EE-5C41-8C8F-250D5B9A8374}"/>
                    </a:ext>
                  </a:extLst>
                </p14:cNvPr>
                <p14:cNvContentPartPr/>
                <p14:nvPr/>
              </p14:nvContentPartPr>
              <p14:xfrm>
                <a:off x="9899478" y="5293941"/>
                <a:ext cx="156960" cy="686520"/>
              </p14:xfrm>
            </p:contentPart>
          </mc:Choice>
          <mc:Fallback xmlns="">
            <p:pic>
              <p:nvPicPr>
                <p:cNvPr id="306" name="墨迹 305">
                  <a:extLst>
                    <a:ext uri="{FF2B5EF4-FFF2-40B4-BE49-F238E27FC236}">
                      <a16:creationId xmlns:a16="http://schemas.microsoft.com/office/drawing/2014/main" id="{2E5FB375-B1EE-5C41-8C8F-250D5B9A8374}"/>
                    </a:ext>
                  </a:extLst>
                </p:cNvPr>
                <p:cNvPicPr/>
                <p:nvPr/>
              </p:nvPicPr>
              <p:blipFill>
                <a:blip r:embed="rId512"/>
                <a:stretch>
                  <a:fillRect/>
                </a:stretch>
              </p:blipFill>
              <p:spPr>
                <a:xfrm>
                  <a:off x="9883998" y="5278461"/>
                  <a:ext cx="187560" cy="71712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307" name="墨迹 306">
                  <a:extLst>
                    <a:ext uri="{FF2B5EF4-FFF2-40B4-BE49-F238E27FC236}">
                      <a16:creationId xmlns:a16="http://schemas.microsoft.com/office/drawing/2014/main" id="{0EA632C9-0E3B-704C-8532-B6010CCFC407}"/>
                    </a:ext>
                  </a:extLst>
                </p14:cNvPr>
                <p14:cNvContentPartPr/>
                <p14:nvPr/>
              </p14:nvContentPartPr>
              <p14:xfrm>
                <a:off x="10136718" y="5441181"/>
                <a:ext cx="441720" cy="566640"/>
              </p14:xfrm>
            </p:contentPart>
          </mc:Choice>
          <mc:Fallback xmlns="">
            <p:pic>
              <p:nvPicPr>
                <p:cNvPr id="307" name="墨迹 306">
                  <a:extLst>
                    <a:ext uri="{FF2B5EF4-FFF2-40B4-BE49-F238E27FC236}">
                      <a16:creationId xmlns:a16="http://schemas.microsoft.com/office/drawing/2014/main" id="{0EA632C9-0E3B-704C-8532-B6010CCFC407}"/>
                    </a:ext>
                  </a:extLst>
                </p:cNvPr>
                <p:cNvPicPr/>
                <p:nvPr/>
              </p:nvPicPr>
              <p:blipFill>
                <a:blip r:embed="rId514"/>
                <a:stretch>
                  <a:fillRect/>
                </a:stretch>
              </p:blipFill>
              <p:spPr>
                <a:xfrm>
                  <a:off x="10121238" y="5426061"/>
                  <a:ext cx="47232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308" name="墨迹 307">
                  <a:extLst>
                    <a:ext uri="{FF2B5EF4-FFF2-40B4-BE49-F238E27FC236}">
                      <a16:creationId xmlns:a16="http://schemas.microsoft.com/office/drawing/2014/main" id="{045F61B8-7D49-E046-9D9E-6A8FDB4EA905}"/>
                    </a:ext>
                  </a:extLst>
                </p14:cNvPr>
                <p14:cNvContentPartPr/>
                <p14:nvPr/>
              </p14:nvContentPartPr>
              <p14:xfrm>
                <a:off x="10908558" y="5608221"/>
                <a:ext cx="170280" cy="330120"/>
              </p14:xfrm>
            </p:contentPart>
          </mc:Choice>
          <mc:Fallback xmlns="">
            <p:pic>
              <p:nvPicPr>
                <p:cNvPr id="308" name="墨迹 307">
                  <a:extLst>
                    <a:ext uri="{FF2B5EF4-FFF2-40B4-BE49-F238E27FC236}">
                      <a16:creationId xmlns:a16="http://schemas.microsoft.com/office/drawing/2014/main" id="{045F61B8-7D49-E046-9D9E-6A8FDB4EA905}"/>
                    </a:ext>
                  </a:extLst>
                </p:cNvPr>
                <p:cNvPicPr/>
                <p:nvPr/>
              </p:nvPicPr>
              <p:blipFill>
                <a:blip r:embed="rId516"/>
                <a:stretch>
                  <a:fillRect/>
                </a:stretch>
              </p:blipFill>
              <p:spPr>
                <a:xfrm>
                  <a:off x="10893438" y="5593101"/>
                  <a:ext cx="2008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309" name="墨迹 308">
                  <a:extLst>
                    <a:ext uri="{FF2B5EF4-FFF2-40B4-BE49-F238E27FC236}">
                      <a16:creationId xmlns:a16="http://schemas.microsoft.com/office/drawing/2014/main" id="{2C31913E-4D61-C04F-B43A-07031E5AC372}"/>
                    </a:ext>
                  </a:extLst>
                </p14:cNvPr>
                <p14:cNvContentPartPr/>
                <p14:nvPr/>
              </p14:nvContentPartPr>
              <p14:xfrm>
                <a:off x="10863558" y="5590581"/>
                <a:ext cx="252720" cy="56880"/>
              </p14:xfrm>
            </p:contentPart>
          </mc:Choice>
          <mc:Fallback xmlns="">
            <p:pic>
              <p:nvPicPr>
                <p:cNvPr id="309" name="墨迹 308">
                  <a:extLst>
                    <a:ext uri="{FF2B5EF4-FFF2-40B4-BE49-F238E27FC236}">
                      <a16:creationId xmlns:a16="http://schemas.microsoft.com/office/drawing/2014/main" id="{2C31913E-4D61-C04F-B43A-07031E5AC372}"/>
                    </a:ext>
                  </a:extLst>
                </p:cNvPr>
                <p:cNvPicPr/>
                <p:nvPr/>
              </p:nvPicPr>
              <p:blipFill>
                <a:blip r:embed="rId518"/>
                <a:stretch>
                  <a:fillRect/>
                </a:stretch>
              </p:blipFill>
              <p:spPr>
                <a:xfrm>
                  <a:off x="10848078" y="5575461"/>
                  <a:ext cx="2833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310" name="墨迹 309">
                  <a:extLst>
                    <a:ext uri="{FF2B5EF4-FFF2-40B4-BE49-F238E27FC236}">
                      <a16:creationId xmlns:a16="http://schemas.microsoft.com/office/drawing/2014/main" id="{ECBDA43D-D1B0-B44C-910B-660A4B6E10FB}"/>
                    </a:ext>
                  </a:extLst>
                </p14:cNvPr>
                <p14:cNvContentPartPr/>
                <p14:nvPr/>
              </p14:nvContentPartPr>
              <p14:xfrm>
                <a:off x="11190078" y="5774181"/>
                <a:ext cx="100800" cy="74880"/>
              </p14:xfrm>
            </p:contentPart>
          </mc:Choice>
          <mc:Fallback xmlns="">
            <p:pic>
              <p:nvPicPr>
                <p:cNvPr id="310" name="墨迹 309">
                  <a:extLst>
                    <a:ext uri="{FF2B5EF4-FFF2-40B4-BE49-F238E27FC236}">
                      <a16:creationId xmlns:a16="http://schemas.microsoft.com/office/drawing/2014/main" id="{ECBDA43D-D1B0-B44C-910B-660A4B6E10FB}"/>
                    </a:ext>
                  </a:extLst>
                </p:cNvPr>
                <p:cNvPicPr/>
                <p:nvPr/>
              </p:nvPicPr>
              <p:blipFill>
                <a:blip r:embed="rId520"/>
                <a:stretch>
                  <a:fillRect/>
                </a:stretch>
              </p:blipFill>
              <p:spPr>
                <a:xfrm>
                  <a:off x="11174598" y="5759061"/>
                  <a:ext cx="1310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311" name="墨迹 310">
                  <a:extLst>
                    <a:ext uri="{FF2B5EF4-FFF2-40B4-BE49-F238E27FC236}">
                      <a16:creationId xmlns:a16="http://schemas.microsoft.com/office/drawing/2014/main" id="{D2682939-4497-1046-B6C8-B9CD5553F53F}"/>
                    </a:ext>
                  </a:extLst>
                </p14:cNvPr>
                <p14:cNvContentPartPr/>
                <p14:nvPr/>
              </p14:nvContentPartPr>
              <p14:xfrm>
                <a:off x="11275038" y="5631981"/>
                <a:ext cx="250200" cy="269640"/>
              </p14:xfrm>
            </p:contentPart>
          </mc:Choice>
          <mc:Fallback xmlns="">
            <p:pic>
              <p:nvPicPr>
                <p:cNvPr id="311" name="墨迹 310">
                  <a:extLst>
                    <a:ext uri="{FF2B5EF4-FFF2-40B4-BE49-F238E27FC236}">
                      <a16:creationId xmlns:a16="http://schemas.microsoft.com/office/drawing/2014/main" id="{D2682939-4497-1046-B6C8-B9CD5553F53F}"/>
                    </a:ext>
                  </a:extLst>
                </p:cNvPr>
                <p:cNvPicPr/>
                <p:nvPr/>
              </p:nvPicPr>
              <p:blipFill>
                <a:blip r:embed="rId522"/>
                <a:stretch>
                  <a:fillRect/>
                </a:stretch>
              </p:blipFill>
              <p:spPr>
                <a:xfrm>
                  <a:off x="11259558" y="5616861"/>
                  <a:ext cx="2808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313" name="墨迹 312">
                  <a:extLst>
                    <a:ext uri="{FF2B5EF4-FFF2-40B4-BE49-F238E27FC236}">
                      <a16:creationId xmlns:a16="http://schemas.microsoft.com/office/drawing/2014/main" id="{7011B9A9-F780-A741-8476-9876F39462BD}"/>
                    </a:ext>
                  </a:extLst>
                </p14:cNvPr>
                <p14:cNvContentPartPr/>
                <p14:nvPr/>
              </p14:nvContentPartPr>
              <p14:xfrm>
                <a:off x="10732518" y="5495181"/>
                <a:ext cx="86400" cy="628560"/>
              </p14:xfrm>
            </p:contentPart>
          </mc:Choice>
          <mc:Fallback xmlns="">
            <p:pic>
              <p:nvPicPr>
                <p:cNvPr id="313" name="墨迹 312">
                  <a:extLst>
                    <a:ext uri="{FF2B5EF4-FFF2-40B4-BE49-F238E27FC236}">
                      <a16:creationId xmlns:a16="http://schemas.microsoft.com/office/drawing/2014/main" id="{7011B9A9-F780-A741-8476-9876F39462BD}"/>
                    </a:ext>
                  </a:extLst>
                </p:cNvPr>
                <p:cNvPicPr/>
                <p:nvPr/>
              </p:nvPicPr>
              <p:blipFill>
                <a:blip r:embed="rId524"/>
                <a:stretch>
                  <a:fillRect/>
                </a:stretch>
              </p:blipFill>
              <p:spPr>
                <a:xfrm>
                  <a:off x="10717038" y="5479701"/>
                  <a:ext cx="117000" cy="65916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314" name="墨迹 313">
                  <a:extLst>
                    <a:ext uri="{FF2B5EF4-FFF2-40B4-BE49-F238E27FC236}">
                      <a16:creationId xmlns:a16="http://schemas.microsoft.com/office/drawing/2014/main" id="{C13E3AAD-5ACC-6444-A973-B7C041A28E4C}"/>
                    </a:ext>
                  </a:extLst>
                </p14:cNvPr>
                <p14:cNvContentPartPr/>
                <p14:nvPr/>
              </p14:nvContentPartPr>
              <p14:xfrm>
                <a:off x="10893438" y="5342901"/>
                <a:ext cx="1724400" cy="715680"/>
              </p14:xfrm>
            </p:contentPart>
          </mc:Choice>
          <mc:Fallback xmlns="">
            <p:pic>
              <p:nvPicPr>
                <p:cNvPr id="314" name="墨迹 313">
                  <a:extLst>
                    <a:ext uri="{FF2B5EF4-FFF2-40B4-BE49-F238E27FC236}">
                      <a16:creationId xmlns:a16="http://schemas.microsoft.com/office/drawing/2014/main" id="{C13E3AAD-5ACC-6444-A973-B7C041A28E4C}"/>
                    </a:ext>
                  </a:extLst>
                </p:cNvPr>
                <p:cNvPicPr/>
                <p:nvPr/>
              </p:nvPicPr>
              <p:blipFill>
                <a:blip r:embed="rId526"/>
                <a:stretch>
                  <a:fillRect/>
                </a:stretch>
              </p:blipFill>
              <p:spPr>
                <a:xfrm>
                  <a:off x="10877958" y="5327781"/>
                  <a:ext cx="1754640" cy="74628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315" name="墨迹 314">
                  <a:extLst>
                    <a:ext uri="{FF2B5EF4-FFF2-40B4-BE49-F238E27FC236}">
                      <a16:creationId xmlns:a16="http://schemas.microsoft.com/office/drawing/2014/main" id="{9FD9596A-400D-E44B-ADEF-67EF338D1E3F}"/>
                    </a:ext>
                  </a:extLst>
                </p14:cNvPr>
                <p14:cNvContentPartPr/>
                <p14:nvPr/>
              </p14:nvContentPartPr>
              <p14:xfrm>
                <a:off x="10812438" y="6022221"/>
                <a:ext cx="1652760" cy="34200"/>
              </p14:xfrm>
            </p:contentPart>
          </mc:Choice>
          <mc:Fallback xmlns="">
            <p:pic>
              <p:nvPicPr>
                <p:cNvPr id="315" name="墨迹 314">
                  <a:extLst>
                    <a:ext uri="{FF2B5EF4-FFF2-40B4-BE49-F238E27FC236}">
                      <a16:creationId xmlns:a16="http://schemas.microsoft.com/office/drawing/2014/main" id="{9FD9596A-400D-E44B-ADEF-67EF338D1E3F}"/>
                    </a:ext>
                  </a:extLst>
                </p:cNvPr>
                <p:cNvPicPr/>
                <p:nvPr/>
              </p:nvPicPr>
              <p:blipFill>
                <a:blip r:embed="rId528"/>
                <a:stretch>
                  <a:fillRect/>
                </a:stretch>
              </p:blipFill>
              <p:spPr>
                <a:xfrm>
                  <a:off x="10797318" y="6006741"/>
                  <a:ext cx="16833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316" name="墨迹 315">
                  <a:extLst>
                    <a:ext uri="{FF2B5EF4-FFF2-40B4-BE49-F238E27FC236}">
                      <a16:creationId xmlns:a16="http://schemas.microsoft.com/office/drawing/2014/main" id="{77FE4574-8668-FE4A-B91A-7E227C85D9C3}"/>
                    </a:ext>
                  </a:extLst>
                </p14:cNvPr>
                <p14:cNvContentPartPr/>
                <p14:nvPr/>
              </p14:nvContentPartPr>
              <p14:xfrm>
                <a:off x="12213198" y="5400861"/>
                <a:ext cx="80280" cy="768240"/>
              </p14:xfrm>
            </p:contentPart>
          </mc:Choice>
          <mc:Fallback xmlns="">
            <p:pic>
              <p:nvPicPr>
                <p:cNvPr id="316" name="墨迹 315">
                  <a:extLst>
                    <a:ext uri="{FF2B5EF4-FFF2-40B4-BE49-F238E27FC236}">
                      <a16:creationId xmlns:a16="http://schemas.microsoft.com/office/drawing/2014/main" id="{77FE4574-8668-FE4A-B91A-7E227C85D9C3}"/>
                    </a:ext>
                  </a:extLst>
                </p:cNvPr>
                <p:cNvPicPr/>
                <p:nvPr/>
              </p:nvPicPr>
              <p:blipFill>
                <a:blip r:embed="rId530"/>
                <a:stretch>
                  <a:fillRect/>
                </a:stretch>
              </p:blipFill>
              <p:spPr>
                <a:xfrm>
                  <a:off x="12198078" y="5385741"/>
                  <a:ext cx="110880" cy="79884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317" name="墨迹 316">
                  <a:extLst>
                    <a:ext uri="{FF2B5EF4-FFF2-40B4-BE49-F238E27FC236}">
                      <a16:creationId xmlns:a16="http://schemas.microsoft.com/office/drawing/2014/main" id="{5D63A078-75E6-1549-B55D-5F2BE96BDA4F}"/>
                    </a:ext>
                  </a:extLst>
                </p14:cNvPr>
                <p14:cNvContentPartPr/>
                <p14:nvPr/>
              </p14:nvContentPartPr>
              <p14:xfrm>
                <a:off x="11624238" y="5571501"/>
                <a:ext cx="390600" cy="268920"/>
              </p14:xfrm>
            </p:contentPart>
          </mc:Choice>
          <mc:Fallback xmlns="">
            <p:pic>
              <p:nvPicPr>
                <p:cNvPr id="317" name="墨迹 316">
                  <a:extLst>
                    <a:ext uri="{FF2B5EF4-FFF2-40B4-BE49-F238E27FC236}">
                      <a16:creationId xmlns:a16="http://schemas.microsoft.com/office/drawing/2014/main" id="{5D63A078-75E6-1549-B55D-5F2BE96BDA4F}"/>
                    </a:ext>
                  </a:extLst>
                </p:cNvPr>
                <p:cNvPicPr/>
                <p:nvPr/>
              </p:nvPicPr>
              <p:blipFill>
                <a:blip r:embed="rId532"/>
                <a:stretch>
                  <a:fillRect/>
                </a:stretch>
              </p:blipFill>
              <p:spPr>
                <a:xfrm>
                  <a:off x="11609118" y="5556381"/>
                  <a:ext cx="4212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318" name="墨迹 317">
                  <a:extLst>
                    <a:ext uri="{FF2B5EF4-FFF2-40B4-BE49-F238E27FC236}">
                      <a16:creationId xmlns:a16="http://schemas.microsoft.com/office/drawing/2014/main" id="{CCBD9800-AC47-0547-B57C-57E6885AD13C}"/>
                    </a:ext>
                  </a:extLst>
                </p14:cNvPr>
                <p14:cNvContentPartPr/>
                <p14:nvPr/>
              </p14:nvContentPartPr>
              <p14:xfrm>
                <a:off x="12076398" y="5827821"/>
                <a:ext cx="360" cy="360"/>
              </p14:xfrm>
            </p:contentPart>
          </mc:Choice>
          <mc:Fallback xmlns="">
            <p:pic>
              <p:nvPicPr>
                <p:cNvPr id="318" name="墨迹 317">
                  <a:extLst>
                    <a:ext uri="{FF2B5EF4-FFF2-40B4-BE49-F238E27FC236}">
                      <a16:creationId xmlns:a16="http://schemas.microsoft.com/office/drawing/2014/main" id="{CCBD9800-AC47-0547-B57C-57E6885AD13C}"/>
                    </a:ext>
                  </a:extLst>
                </p:cNvPr>
                <p:cNvPicPr/>
                <p:nvPr/>
              </p:nvPicPr>
              <p:blipFill>
                <a:blip r:embed="rId27"/>
                <a:stretch>
                  <a:fillRect/>
                </a:stretch>
              </p:blipFill>
              <p:spPr>
                <a:xfrm>
                  <a:off x="12061278" y="58127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335" name="墨迹 334">
                  <a:extLst>
                    <a:ext uri="{FF2B5EF4-FFF2-40B4-BE49-F238E27FC236}">
                      <a16:creationId xmlns:a16="http://schemas.microsoft.com/office/drawing/2014/main" id="{F6976552-C4BA-2A4F-BA29-E1468C694F1D}"/>
                    </a:ext>
                  </a:extLst>
                </p14:cNvPr>
                <p14:cNvContentPartPr/>
                <p14:nvPr/>
              </p14:nvContentPartPr>
              <p14:xfrm>
                <a:off x="9358038" y="4186941"/>
                <a:ext cx="573120" cy="56160"/>
              </p14:xfrm>
            </p:contentPart>
          </mc:Choice>
          <mc:Fallback xmlns="">
            <p:pic>
              <p:nvPicPr>
                <p:cNvPr id="335" name="墨迹 334">
                  <a:extLst>
                    <a:ext uri="{FF2B5EF4-FFF2-40B4-BE49-F238E27FC236}">
                      <a16:creationId xmlns:a16="http://schemas.microsoft.com/office/drawing/2014/main" id="{F6976552-C4BA-2A4F-BA29-E1468C694F1D}"/>
                    </a:ext>
                  </a:extLst>
                </p:cNvPr>
                <p:cNvPicPr/>
                <p:nvPr/>
              </p:nvPicPr>
              <p:blipFill>
                <a:blip r:embed="rId535"/>
                <a:stretch>
                  <a:fillRect/>
                </a:stretch>
              </p:blipFill>
              <p:spPr>
                <a:xfrm>
                  <a:off x="9342918" y="4171821"/>
                  <a:ext cx="603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337" name="墨迹 336">
                  <a:extLst>
                    <a:ext uri="{FF2B5EF4-FFF2-40B4-BE49-F238E27FC236}">
                      <a16:creationId xmlns:a16="http://schemas.microsoft.com/office/drawing/2014/main" id="{546F8328-5F56-FB47-8C45-BB364657C809}"/>
                    </a:ext>
                  </a:extLst>
                </p14:cNvPr>
                <p14:cNvContentPartPr/>
                <p14:nvPr/>
              </p14:nvContentPartPr>
              <p14:xfrm>
                <a:off x="9417798" y="6161181"/>
                <a:ext cx="648000" cy="20520"/>
              </p14:xfrm>
            </p:contentPart>
          </mc:Choice>
          <mc:Fallback xmlns="">
            <p:pic>
              <p:nvPicPr>
                <p:cNvPr id="337" name="墨迹 336">
                  <a:extLst>
                    <a:ext uri="{FF2B5EF4-FFF2-40B4-BE49-F238E27FC236}">
                      <a16:creationId xmlns:a16="http://schemas.microsoft.com/office/drawing/2014/main" id="{546F8328-5F56-FB47-8C45-BB364657C809}"/>
                    </a:ext>
                  </a:extLst>
                </p:cNvPr>
                <p:cNvPicPr/>
                <p:nvPr/>
              </p:nvPicPr>
              <p:blipFill>
                <a:blip r:embed="rId537"/>
                <a:stretch>
                  <a:fillRect/>
                </a:stretch>
              </p:blipFill>
              <p:spPr>
                <a:xfrm>
                  <a:off x="9402318" y="6145701"/>
                  <a:ext cx="6786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27"/>
                <a:stretch>
                  <a:fillRect/>
                </a:stretch>
              </p:blipFill>
              <p:spPr>
                <a:xfrm>
                  <a:off x="4082238" y="8645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39" name="墨迹 338">
                  <a:extLst>
                    <a:ext uri="{FF2B5EF4-FFF2-40B4-BE49-F238E27FC236}">
                      <a16:creationId xmlns:a16="http://schemas.microsoft.com/office/drawing/2014/main" id="{AC5163E6-3454-0642-97F2-0D75B113E112}"/>
                    </a:ext>
                  </a:extLst>
                </p14:cNvPr>
                <p14:cNvContentPartPr/>
                <p14:nvPr/>
              </p14:nvContentPartPr>
              <p14:xfrm>
                <a:off x="4015998" y="650301"/>
                <a:ext cx="360" cy="360"/>
              </p14:xfrm>
            </p:contentPart>
          </mc:Choice>
          <mc:Fallback xmlns="">
            <p:pic>
              <p:nvPicPr>
                <p:cNvPr id="339" name="墨迹 338">
                  <a:extLst>
                    <a:ext uri="{FF2B5EF4-FFF2-40B4-BE49-F238E27FC236}">
                      <a16:creationId xmlns:a16="http://schemas.microsoft.com/office/drawing/2014/main" id="{AC5163E6-3454-0642-97F2-0D75B113E112}"/>
                    </a:ext>
                  </a:extLst>
                </p:cNvPr>
                <p:cNvPicPr/>
                <p:nvPr/>
              </p:nvPicPr>
              <p:blipFill>
                <a:blip r:embed="rId27"/>
                <a:stretch>
                  <a:fillRect/>
                </a:stretch>
              </p:blipFill>
              <p:spPr>
                <a:xfrm>
                  <a:off x="4000878" y="635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340" name="墨迹 339">
                  <a:extLst>
                    <a:ext uri="{FF2B5EF4-FFF2-40B4-BE49-F238E27FC236}">
                      <a16:creationId xmlns:a16="http://schemas.microsoft.com/office/drawing/2014/main" id="{819AA42C-8EDF-7149-9EDF-A2DDEA47ED01}"/>
                    </a:ext>
                  </a:extLst>
                </p14:cNvPr>
                <p14:cNvContentPartPr/>
                <p14:nvPr/>
              </p14:nvContentPartPr>
              <p14:xfrm>
                <a:off x="2921958" y="1348701"/>
                <a:ext cx="4680" cy="5040"/>
              </p14:xfrm>
            </p:contentPart>
          </mc:Choice>
          <mc:Fallback xmlns="">
            <p:pic>
              <p:nvPicPr>
                <p:cNvPr id="340" name="墨迹 339">
                  <a:extLst>
                    <a:ext uri="{FF2B5EF4-FFF2-40B4-BE49-F238E27FC236}">
                      <a16:creationId xmlns:a16="http://schemas.microsoft.com/office/drawing/2014/main" id="{819AA42C-8EDF-7149-9EDF-A2DDEA47ED01}"/>
                    </a:ext>
                  </a:extLst>
                </p:cNvPr>
                <p:cNvPicPr/>
                <p:nvPr/>
              </p:nvPicPr>
              <p:blipFill>
                <a:blip r:embed="rId27"/>
                <a:stretch>
                  <a:fillRect/>
                </a:stretch>
              </p:blipFill>
              <p:spPr>
                <a:xfrm>
                  <a:off x="2906838" y="1333581"/>
                  <a:ext cx="34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341" name="墨迹 340">
                  <a:extLst>
                    <a:ext uri="{FF2B5EF4-FFF2-40B4-BE49-F238E27FC236}">
                      <a16:creationId xmlns:a16="http://schemas.microsoft.com/office/drawing/2014/main" id="{BA846029-2F47-244A-91DD-0C2C8C9A1C02}"/>
                    </a:ext>
                  </a:extLst>
                </p14:cNvPr>
                <p14:cNvContentPartPr/>
                <p14:nvPr/>
              </p14:nvContentPartPr>
              <p14:xfrm>
                <a:off x="2755638" y="1327461"/>
                <a:ext cx="360" cy="360"/>
              </p14:xfrm>
            </p:contentPart>
          </mc:Choice>
          <mc:Fallback xmlns="">
            <p:pic>
              <p:nvPicPr>
                <p:cNvPr id="341" name="墨迹 340">
                  <a:extLst>
                    <a:ext uri="{FF2B5EF4-FFF2-40B4-BE49-F238E27FC236}">
                      <a16:creationId xmlns:a16="http://schemas.microsoft.com/office/drawing/2014/main" id="{BA846029-2F47-244A-91DD-0C2C8C9A1C02}"/>
                    </a:ext>
                  </a:extLst>
                </p:cNvPr>
                <p:cNvPicPr/>
                <p:nvPr/>
              </p:nvPicPr>
              <p:blipFill>
                <a:blip r:embed="rId27"/>
                <a:stretch>
                  <a:fillRect/>
                </a:stretch>
              </p:blipFill>
              <p:spPr>
                <a:xfrm>
                  <a:off x="2740158" y="1311981"/>
                  <a:ext cx="30960" cy="30960"/>
                </a:xfrm>
                <a:prstGeom prst="rect">
                  <a:avLst/>
                </a:prstGeom>
              </p:spPr>
            </p:pic>
          </mc:Fallback>
        </mc:AlternateContent>
      </p:grpSp>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D4540453-0F08-ED48-8CA6-A71DCF53575D}"/>
                  </a:ext>
                </a:extLst>
              </p14:cNvPr>
              <p14:cNvContentPartPr/>
              <p14:nvPr/>
            </p14:nvContentPartPr>
            <p14:xfrm>
              <a:off x="3268998" y="3141141"/>
              <a:ext cx="2346480" cy="183960"/>
            </p14:xfrm>
          </p:contentPart>
        </mc:Choice>
        <mc:Fallback xmlns="">
          <p:pic>
            <p:nvPicPr>
              <p:cNvPr id="3" name="墨迹 2">
                <a:extLst>
                  <a:ext uri="{FF2B5EF4-FFF2-40B4-BE49-F238E27FC236}">
                    <a16:creationId xmlns:a16="http://schemas.microsoft.com/office/drawing/2014/main" id="{D4540453-0F08-ED48-8CA6-A71DCF53575D}"/>
                  </a:ext>
                </a:extLst>
              </p:cNvPr>
              <p:cNvPicPr/>
              <p:nvPr/>
            </p:nvPicPr>
            <p:blipFill>
              <a:blip r:embed="rId8"/>
              <a:stretch>
                <a:fillRect/>
              </a:stretch>
            </p:blipFill>
            <p:spPr>
              <a:xfrm>
                <a:off x="3253518" y="3126021"/>
                <a:ext cx="2376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墨迹 3">
                <a:extLst>
                  <a:ext uri="{FF2B5EF4-FFF2-40B4-BE49-F238E27FC236}">
                    <a16:creationId xmlns:a16="http://schemas.microsoft.com/office/drawing/2014/main" id="{831D6A24-B8D8-4A48-8785-41D2FDC136B2}"/>
                  </a:ext>
                </a:extLst>
              </p14:cNvPr>
              <p14:cNvContentPartPr/>
              <p14:nvPr/>
            </p14:nvContentPartPr>
            <p14:xfrm>
              <a:off x="3808638" y="3864021"/>
              <a:ext cx="14760" cy="9360"/>
            </p14:xfrm>
          </p:contentPart>
        </mc:Choice>
        <mc:Fallback xmlns="">
          <p:pic>
            <p:nvPicPr>
              <p:cNvPr id="4" name="墨迹 3">
                <a:extLst>
                  <a:ext uri="{FF2B5EF4-FFF2-40B4-BE49-F238E27FC236}">
                    <a16:creationId xmlns:a16="http://schemas.microsoft.com/office/drawing/2014/main" id="{831D6A24-B8D8-4A48-8785-41D2FDC136B2}"/>
                  </a:ext>
                </a:extLst>
              </p:cNvPr>
              <p:cNvPicPr/>
              <p:nvPr/>
            </p:nvPicPr>
            <p:blipFill>
              <a:blip r:embed="rId10"/>
              <a:stretch>
                <a:fillRect/>
              </a:stretch>
            </p:blipFill>
            <p:spPr>
              <a:xfrm>
                <a:off x="3793518" y="3848901"/>
                <a:ext cx="453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墨迹 5">
                <a:extLst>
                  <a:ext uri="{FF2B5EF4-FFF2-40B4-BE49-F238E27FC236}">
                    <a16:creationId xmlns:a16="http://schemas.microsoft.com/office/drawing/2014/main" id="{ED259F54-5C42-154B-84CD-D2DDE40DA94A}"/>
                  </a:ext>
                </a:extLst>
              </p14:cNvPr>
              <p14:cNvContentPartPr/>
              <p14:nvPr/>
            </p14:nvContentPartPr>
            <p14:xfrm>
              <a:off x="3699918" y="3655221"/>
              <a:ext cx="1717200" cy="221400"/>
            </p14:xfrm>
          </p:contentPart>
        </mc:Choice>
        <mc:Fallback xmlns="">
          <p:pic>
            <p:nvPicPr>
              <p:cNvPr id="6" name="墨迹 5">
                <a:extLst>
                  <a:ext uri="{FF2B5EF4-FFF2-40B4-BE49-F238E27FC236}">
                    <a16:creationId xmlns:a16="http://schemas.microsoft.com/office/drawing/2014/main" id="{ED259F54-5C42-154B-84CD-D2DDE40DA94A}"/>
                  </a:ext>
                </a:extLst>
              </p:cNvPr>
              <p:cNvPicPr/>
              <p:nvPr/>
            </p:nvPicPr>
            <p:blipFill>
              <a:blip r:embed="rId12"/>
              <a:stretch>
                <a:fillRect/>
              </a:stretch>
            </p:blipFill>
            <p:spPr>
              <a:xfrm>
                <a:off x="3684438" y="3640101"/>
                <a:ext cx="1747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墨迹 11">
                <a:extLst>
                  <a:ext uri="{FF2B5EF4-FFF2-40B4-BE49-F238E27FC236}">
                    <a16:creationId xmlns:a16="http://schemas.microsoft.com/office/drawing/2014/main" id="{5841E6AD-BC65-3E4F-B962-38BB0532A746}"/>
                  </a:ext>
                </a:extLst>
              </p14:cNvPr>
              <p14:cNvContentPartPr/>
              <p14:nvPr/>
            </p14:nvContentPartPr>
            <p14:xfrm>
              <a:off x="970398" y="3158781"/>
              <a:ext cx="1070640" cy="219240"/>
            </p14:xfrm>
          </p:contentPart>
        </mc:Choice>
        <mc:Fallback xmlns="">
          <p:pic>
            <p:nvPicPr>
              <p:cNvPr id="12" name="墨迹 11">
                <a:extLst>
                  <a:ext uri="{FF2B5EF4-FFF2-40B4-BE49-F238E27FC236}">
                    <a16:creationId xmlns:a16="http://schemas.microsoft.com/office/drawing/2014/main" id="{5841E6AD-BC65-3E4F-B962-38BB0532A746}"/>
                  </a:ext>
                </a:extLst>
              </p:cNvPr>
              <p:cNvPicPr/>
              <p:nvPr/>
            </p:nvPicPr>
            <p:blipFill>
              <a:blip r:embed="rId14"/>
              <a:stretch>
                <a:fillRect/>
              </a:stretch>
            </p:blipFill>
            <p:spPr>
              <a:xfrm>
                <a:off x="955278" y="3143661"/>
                <a:ext cx="1100880" cy="249480"/>
              </a:xfrm>
              <a:prstGeom prst="rect">
                <a:avLst/>
              </a:prstGeom>
            </p:spPr>
          </p:pic>
        </mc:Fallback>
      </mc:AlternateContent>
      <p:grpSp>
        <p:nvGrpSpPr>
          <p:cNvPr id="19" name="组合 18">
            <a:extLst>
              <a:ext uri="{FF2B5EF4-FFF2-40B4-BE49-F238E27FC236}">
                <a16:creationId xmlns:a16="http://schemas.microsoft.com/office/drawing/2014/main" id="{47E8BDFF-3002-9A48-AAB5-2E78446B4B65}"/>
              </a:ext>
            </a:extLst>
          </p:cNvPr>
          <p:cNvGrpSpPr/>
          <p:nvPr/>
        </p:nvGrpSpPr>
        <p:grpSpPr>
          <a:xfrm>
            <a:off x="1350558" y="2125221"/>
            <a:ext cx="4550400" cy="1692000"/>
            <a:chOff x="1350558" y="2125221"/>
            <a:chExt cx="4550400" cy="1692000"/>
          </a:xfrm>
        </p:grpSpPr>
        <mc:AlternateContent xmlns:mc="http://schemas.openxmlformats.org/markup-compatibility/2006" xmlns:p14="http://schemas.microsoft.com/office/powerpoint/2010/main">
          <mc:Choice Requires="p14">
            <p:contentPart p14:bwMode="auto" r:id="rId15">
              <p14:nvContentPartPr>
                <p14:cNvPr id="7" name="墨迹 6">
                  <a:extLst>
                    <a:ext uri="{FF2B5EF4-FFF2-40B4-BE49-F238E27FC236}">
                      <a16:creationId xmlns:a16="http://schemas.microsoft.com/office/drawing/2014/main" id="{81631351-F4B6-ED42-B7AF-07DCACEE8079}"/>
                    </a:ext>
                  </a:extLst>
                </p14:cNvPr>
                <p14:cNvContentPartPr/>
                <p14:nvPr/>
              </p14:nvContentPartPr>
              <p14:xfrm>
                <a:off x="1350558" y="2623101"/>
                <a:ext cx="1492200" cy="100800"/>
              </p14:xfrm>
            </p:contentPart>
          </mc:Choice>
          <mc:Fallback xmlns="">
            <p:pic>
              <p:nvPicPr>
                <p:cNvPr id="7" name="墨迹 6">
                  <a:extLst>
                    <a:ext uri="{FF2B5EF4-FFF2-40B4-BE49-F238E27FC236}">
                      <a16:creationId xmlns:a16="http://schemas.microsoft.com/office/drawing/2014/main" id="{81631351-F4B6-ED42-B7AF-07DCACEE8079}"/>
                    </a:ext>
                  </a:extLst>
                </p:cNvPr>
                <p:cNvPicPr/>
                <p:nvPr/>
              </p:nvPicPr>
              <p:blipFill>
                <a:blip r:embed="rId16"/>
                <a:stretch>
                  <a:fillRect/>
                </a:stretch>
              </p:blipFill>
              <p:spPr>
                <a:xfrm>
                  <a:off x="1335078" y="2607981"/>
                  <a:ext cx="15224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 name="墨迹 7">
                  <a:extLst>
                    <a:ext uri="{FF2B5EF4-FFF2-40B4-BE49-F238E27FC236}">
                      <a16:creationId xmlns:a16="http://schemas.microsoft.com/office/drawing/2014/main" id="{BC0688C5-3B56-5D45-B23E-A57A271399F7}"/>
                    </a:ext>
                  </a:extLst>
                </p14:cNvPr>
                <p14:cNvContentPartPr/>
                <p14:nvPr/>
              </p14:nvContentPartPr>
              <p14:xfrm>
                <a:off x="1504278" y="2256981"/>
                <a:ext cx="69480" cy="442440"/>
              </p14:xfrm>
            </p:contentPart>
          </mc:Choice>
          <mc:Fallback xmlns="">
            <p:pic>
              <p:nvPicPr>
                <p:cNvPr id="8" name="墨迹 7">
                  <a:extLst>
                    <a:ext uri="{FF2B5EF4-FFF2-40B4-BE49-F238E27FC236}">
                      <a16:creationId xmlns:a16="http://schemas.microsoft.com/office/drawing/2014/main" id="{BC0688C5-3B56-5D45-B23E-A57A271399F7}"/>
                    </a:ext>
                  </a:extLst>
                </p:cNvPr>
                <p:cNvPicPr/>
                <p:nvPr/>
              </p:nvPicPr>
              <p:blipFill>
                <a:blip r:embed="rId18"/>
                <a:stretch>
                  <a:fillRect/>
                </a:stretch>
              </p:blipFill>
              <p:spPr>
                <a:xfrm>
                  <a:off x="1488798" y="2241501"/>
                  <a:ext cx="9972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 name="墨迹 8">
                  <a:extLst>
                    <a:ext uri="{FF2B5EF4-FFF2-40B4-BE49-F238E27FC236}">
                      <a16:creationId xmlns:a16="http://schemas.microsoft.com/office/drawing/2014/main" id="{142309F0-CC47-4B42-A870-84732B39A648}"/>
                    </a:ext>
                  </a:extLst>
                </p14:cNvPr>
                <p14:cNvContentPartPr/>
                <p14:nvPr/>
              </p14:nvContentPartPr>
              <p14:xfrm>
                <a:off x="1527318" y="2125221"/>
                <a:ext cx="1361880" cy="642960"/>
              </p14:xfrm>
            </p:contentPart>
          </mc:Choice>
          <mc:Fallback xmlns="">
            <p:pic>
              <p:nvPicPr>
                <p:cNvPr id="9" name="墨迹 8">
                  <a:extLst>
                    <a:ext uri="{FF2B5EF4-FFF2-40B4-BE49-F238E27FC236}">
                      <a16:creationId xmlns:a16="http://schemas.microsoft.com/office/drawing/2014/main" id="{142309F0-CC47-4B42-A870-84732B39A648}"/>
                    </a:ext>
                  </a:extLst>
                </p:cNvPr>
                <p:cNvPicPr/>
                <p:nvPr/>
              </p:nvPicPr>
              <p:blipFill>
                <a:blip r:embed="rId20"/>
                <a:stretch>
                  <a:fillRect/>
                </a:stretch>
              </p:blipFill>
              <p:spPr>
                <a:xfrm>
                  <a:off x="1512198" y="2110101"/>
                  <a:ext cx="139248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 name="墨迹 9">
                  <a:extLst>
                    <a:ext uri="{FF2B5EF4-FFF2-40B4-BE49-F238E27FC236}">
                      <a16:creationId xmlns:a16="http://schemas.microsoft.com/office/drawing/2014/main" id="{2171EAB7-F395-9943-BC20-921B753D69B5}"/>
                    </a:ext>
                  </a:extLst>
                </p14:cNvPr>
                <p14:cNvContentPartPr/>
                <p14:nvPr/>
              </p14:nvContentPartPr>
              <p14:xfrm>
                <a:off x="2604078" y="2790861"/>
                <a:ext cx="313200" cy="45360"/>
              </p14:xfrm>
            </p:contentPart>
          </mc:Choice>
          <mc:Fallback xmlns="">
            <p:pic>
              <p:nvPicPr>
                <p:cNvPr id="10" name="墨迹 9">
                  <a:extLst>
                    <a:ext uri="{FF2B5EF4-FFF2-40B4-BE49-F238E27FC236}">
                      <a16:creationId xmlns:a16="http://schemas.microsoft.com/office/drawing/2014/main" id="{2171EAB7-F395-9943-BC20-921B753D69B5}"/>
                    </a:ext>
                  </a:extLst>
                </p:cNvPr>
                <p:cNvPicPr/>
                <p:nvPr/>
              </p:nvPicPr>
              <p:blipFill>
                <a:blip r:embed="rId22"/>
                <a:stretch>
                  <a:fillRect/>
                </a:stretch>
              </p:blipFill>
              <p:spPr>
                <a:xfrm>
                  <a:off x="2588958" y="2775741"/>
                  <a:ext cx="3438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墨迹 12">
                  <a:extLst>
                    <a:ext uri="{FF2B5EF4-FFF2-40B4-BE49-F238E27FC236}">
                      <a16:creationId xmlns:a16="http://schemas.microsoft.com/office/drawing/2014/main" id="{FF548623-4781-F843-914F-DFAD958750AF}"/>
                    </a:ext>
                  </a:extLst>
                </p14:cNvPr>
                <p14:cNvContentPartPr/>
                <p14:nvPr/>
              </p14:nvContentPartPr>
              <p14:xfrm>
                <a:off x="2568438" y="2973021"/>
                <a:ext cx="168480" cy="441000"/>
              </p14:xfrm>
            </p:contentPart>
          </mc:Choice>
          <mc:Fallback xmlns="">
            <p:pic>
              <p:nvPicPr>
                <p:cNvPr id="13" name="墨迹 12">
                  <a:extLst>
                    <a:ext uri="{FF2B5EF4-FFF2-40B4-BE49-F238E27FC236}">
                      <a16:creationId xmlns:a16="http://schemas.microsoft.com/office/drawing/2014/main" id="{FF548623-4781-F843-914F-DFAD958750AF}"/>
                    </a:ext>
                  </a:extLst>
                </p:cNvPr>
                <p:cNvPicPr/>
                <p:nvPr/>
              </p:nvPicPr>
              <p:blipFill>
                <a:blip r:embed="rId24"/>
                <a:stretch>
                  <a:fillRect/>
                </a:stretch>
              </p:blipFill>
              <p:spPr>
                <a:xfrm>
                  <a:off x="2553318" y="2957541"/>
                  <a:ext cx="19908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墨迹 13">
                  <a:extLst>
                    <a:ext uri="{FF2B5EF4-FFF2-40B4-BE49-F238E27FC236}">
                      <a16:creationId xmlns:a16="http://schemas.microsoft.com/office/drawing/2014/main" id="{F481934C-4144-0544-AAF9-2544333A6140}"/>
                    </a:ext>
                  </a:extLst>
                </p14:cNvPr>
                <p14:cNvContentPartPr/>
                <p14:nvPr/>
              </p14:nvContentPartPr>
              <p14:xfrm>
                <a:off x="2758158" y="2710581"/>
                <a:ext cx="3142800" cy="385200"/>
              </p14:xfrm>
            </p:contentPart>
          </mc:Choice>
          <mc:Fallback xmlns="">
            <p:pic>
              <p:nvPicPr>
                <p:cNvPr id="14" name="墨迹 13">
                  <a:extLst>
                    <a:ext uri="{FF2B5EF4-FFF2-40B4-BE49-F238E27FC236}">
                      <a16:creationId xmlns:a16="http://schemas.microsoft.com/office/drawing/2014/main" id="{F481934C-4144-0544-AAF9-2544333A6140}"/>
                    </a:ext>
                  </a:extLst>
                </p:cNvPr>
                <p:cNvPicPr/>
                <p:nvPr/>
              </p:nvPicPr>
              <p:blipFill>
                <a:blip r:embed="rId26"/>
                <a:stretch>
                  <a:fillRect/>
                </a:stretch>
              </p:blipFill>
              <p:spPr>
                <a:xfrm>
                  <a:off x="2742678" y="2695101"/>
                  <a:ext cx="317340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墨迹 14">
                  <a:extLst>
                    <a:ext uri="{FF2B5EF4-FFF2-40B4-BE49-F238E27FC236}">
                      <a16:creationId xmlns:a16="http://schemas.microsoft.com/office/drawing/2014/main" id="{78AB6212-60C0-6641-A16A-EDDB7886010E}"/>
                    </a:ext>
                  </a:extLst>
                </p14:cNvPr>
                <p14:cNvContentPartPr/>
                <p14:nvPr/>
              </p14:nvContentPartPr>
              <p14:xfrm>
                <a:off x="4978278" y="3120621"/>
                <a:ext cx="874080" cy="146520"/>
              </p14:xfrm>
            </p:contentPart>
          </mc:Choice>
          <mc:Fallback xmlns="">
            <p:pic>
              <p:nvPicPr>
                <p:cNvPr id="15" name="墨迹 14">
                  <a:extLst>
                    <a:ext uri="{FF2B5EF4-FFF2-40B4-BE49-F238E27FC236}">
                      <a16:creationId xmlns:a16="http://schemas.microsoft.com/office/drawing/2014/main" id="{78AB6212-60C0-6641-A16A-EDDB7886010E}"/>
                    </a:ext>
                  </a:extLst>
                </p:cNvPr>
                <p:cNvPicPr/>
                <p:nvPr/>
              </p:nvPicPr>
              <p:blipFill>
                <a:blip r:embed="rId28"/>
                <a:stretch>
                  <a:fillRect/>
                </a:stretch>
              </p:blipFill>
              <p:spPr>
                <a:xfrm>
                  <a:off x="4962798" y="3105141"/>
                  <a:ext cx="9046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墨迹 15">
                  <a:extLst>
                    <a:ext uri="{FF2B5EF4-FFF2-40B4-BE49-F238E27FC236}">
                      <a16:creationId xmlns:a16="http://schemas.microsoft.com/office/drawing/2014/main" id="{A63200ED-1279-7A4E-A29D-13A84848F81F}"/>
                    </a:ext>
                  </a:extLst>
                </p14:cNvPr>
                <p14:cNvContentPartPr/>
                <p14:nvPr/>
              </p14:nvContentPartPr>
              <p14:xfrm>
                <a:off x="3738798" y="3324021"/>
                <a:ext cx="82080" cy="454680"/>
              </p14:xfrm>
            </p:contentPart>
          </mc:Choice>
          <mc:Fallback xmlns="">
            <p:pic>
              <p:nvPicPr>
                <p:cNvPr id="16" name="墨迹 15">
                  <a:extLst>
                    <a:ext uri="{FF2B5EF4-FFF2-40B4-BE49-F238E27FC236}">
                      <a16:creationId xmlns:a16="http://schemas.microsoft.com/office/drawing/2014/main" id="{A63200ED-1279-7A4E-A29D-13A84848F81F}"/>
                    </a:ext>
                  </a:extLst>
                </p:cNvPr>
                <p:cNvPicPr/>
                <p:nvPr/>
              </p:nvPicPr>
              <p:blipFill>
                <a:blip r:embed="rId30"/>
                <a:stretch>
                  <a:fillRect/>
                </a:stretch>
              </p:blipFill>
              <p:spPr>
                <a:xfrm>
                  <a:off x="3723678" y="3308901"/>
                  <a:ext cx="1123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墨迹 16">
                  <a:extLst>
                    <a:ext uri="{FF2B5EF4-FFF2-40B4-BE49-F238E27FC236}">
                      <a16:creationId xmlns:a16="http://schemas.microsoft.com/office/drawing/2014/main" id="{61049D81-432E-2548-BF9C-48D5CCE19516}"/>
                    </a:ext>
                  </a:extLst>
                </p14:cNvPr>
                <p14:cNvContentPartPr/>
                <p14:nvPr/>
              </p14:nvContentPartPr>
              <p14:xfrm>
                <a:off x="3835998" y="3221781"/>
                <a:ext cx="1768320" cy="595440"/>
              </p14:xfrm>
            </p:contentPart>
          </mc:Choice>
          <mc:Fallback xmlns="">
            <p:pic>
              <p:nvPicPr>
                <p:cNvPr id="17" name="墨迹 16">
                  <a:extLst>
                    <a:ext uri="{FF2B5EF4-FFF2-40B4-BE49-F238E27FC236}">
                      <a16:creationId xmlns:a16="http://schemas.microsoft.com/office/drawing/2014/main" id="{61049D81-432E-2548-BF9C-48D5CCE19516}"/>
                    </a:ext>
                  </a:extLst>
                </p:cNvPr>
                <p:cNvPicPr/>
                <p:nvPr/>
              </p:nvPicPr>
              <p:blipFill>
                <a:blip r:embed="rId32"/>
                <a:stretch>
                  <a:fillRect/>
                </a:stretch>
              </p:blipFill>
              <p:spPr>
                <a:xfrm>
                  <a:off x="3820518" y="3206661"/>
                  <a:ext cx="179892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墨迹 17">
                  <a:extLst>
                    <a:ext uri="{FF2B5EF4-FFF2-40B4-BE49-F238E27FC236}">
                      <a16:creationId xmlns:a16="http://schemas.microsoft.com/office/drawing/2014/main" id="{A610D23B-DAD3-054D-A55A-72D2D4B9524E}"/>
                    </a:ext>
                  </a:extLst>
                </p14:cNvPr>
                <p14:cNvContentPartPr/>
                <p14:nvPr/>
              </p14:nvContentPartPr>
              <p14:xfrm>
                <a:off x="5482998" y="3784461"/>
                <a:ext cx="360" cy="360"/>
              </p14:xfrm>
            </p:contentPart>
          </mc:Choice>
          <mc:Fallback xmlns="">
            <p:pic>
              <p:nvPicPr>
                <p:cNvPr id="18" name="墨迹 17">
                  <a:extLst>
                    <a:ext uri="{FF2B5EF4-FFF2-40B4-BE49-F238E27FC236}">
                      <a16:creationId xmlns:a16="http://schemas.microsoft.com/office/drawing/2014/main" id="{A610D23B-DAD3-054D-A55A-72D2D4B9524E}"/>
                    </a:ext>
                  </a:extLst>
                </p:cNvPr>
                <p:cNvPicPr/>
                <p:nvPr/>
              </p:nvPicPr>
              <p:blipFill>
                <a:blip r:embed="rId34"/>
                <a:stretch>
                  <a:fillRect/>
                </a:stretch>
              </p:blipFill>
              <p:spPr>
                <a:xfrm>
                  <a:off x="5467878" y="3769341"/>
                  <a:ext cx="30960" cy="30960"/>
                </a:xfrm>
                <a:prstGeom prst="rect">
                  <a:avLst/>
                </a:prstGeom>
              </p:spPr>
            </p:pic>
          </mc:Fallback>
        </mc:AlternateContent>
      </p:grpSp>
      <p:grpSp>
        <p:nvGrpSpPr>
          <p:cNvPr id="114" name="组合 113">
            <a:extLst>
              <a:ext uri="{FF2B5EF4-FFF2-40B4-BE49-F238E27FC236}">
                <a16:creationId xmlns:a16="http://schemas.microsoft.com/office/drawing/2014/main" id="{79FF7EF7-2B58-4247-9CD5-BFF25E42CF75}"/>
              </a:ext>
            </a:extLst>
          </p:cNvPr>
          <p:cNvGrpSpPr/>
          <p:nvPr/>
        </p:nvGrpSpPr>
        <p:grpSpPr>
          <a:xfrm>
            <a:off x="3481398" y="21741"/>
            <a:ext cx="8226360" cy="2412360"/>
            <a:chOff x="3481398" y="21741"/>
            <a:chExt cx="8226360" cy="2412360"/>
          </a:xfrm>
        </p:grpSpPr>
        <mc:AlternateContent xmlns:mc="http://schemas.openxmlformats.org/markup-compatibility/2006" xmlns:p14="http://schemas.microsoft.com/office/powerpoint/2010/main">
          <mc:Choice Requires="p14">
            <p:contentPart p14:bwMode="auto" r:id="rId35">
              <p14:nvContentPartPr>
                <p14:cNvPr id="26" name="墨迹 25">
                  <a:extLst>
                    <a:ext uri="{FF2B5EF4-FFF2-40B4-BE49-F238E27FC236}">
                      <a16:creationId xmlns:a16="http://schemas.microsoft.com/office/drawing/2014/main" id="{31203652-82A2-784D-B548-7ABD31CCEBC5}"/>
                    </a:ext>
                  </a:extLst>
                </p14:cNvPr>
                <p14:cNvContentPartPr/>
                <p14:nvPr/>
              </p14:nvContentPartPr>
              <p14:xfrm>
                <a:off x="4747878" y="168621"/>
                <a:ext cx="148320" cy="315360"/>
              </p14:xfrm>
            </p:contentPart>
          </mc:Choice>
          <mc:Fallback xmlns="">
            <p:pic>
              <p:nvPicPr>
                <p:cNvPr id="26" name="墨迹 25">
                  <a:extLst>
                    <a:ext uri="{FF2B5EF4-FFF2-40B4-BE49-F238E27FC236}">
                      <a16:creationId xmlns:a16="http://schemas.microsoft.com/office/drawing/2014/main" id="{31203652-82A2-784D-B548-7ABD31CCEBC5}"/>
                    </a:ext>
                  </a:extLst>
                </p:cNvPr>
                <p:cNvPicPr/>
                <p:nvPr/>
              </p:nvPicPr>
              <p:blipFill>
                <a:blip r:embed="rId36"/>
                <a:stretch>
                  <a:fillRect/>
                </a:stretch>
              </p:blipFill>
              <p:spPr>
                <a:xfrm>
                  <a:off x="4732758" y="153141"/>
                  <a:ext cx="17892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墨迹 26">
                  <a:extLst>
                    <a:ext uri="{FF2B5EF4-FFF2-40B4-BE49-F238E27FC236}">
                      <a16:creationId xmlns:a16="http://schemas.microsoft.com/office/drawing/2014/main" id="{4F42E467-B508-9640-94D9-758144C3E963}"/>
                    </a:ext>
                  </a:extLst>
                </p14:cNvPr>
                <p14:cNvContentPartPr/>
                <p14:nvPr/>
              </p14:nvContentPartPr>
              <p14:xfrm>
                <a:off x="4820238" y="175101"/>
                <a:ext cx="200160" cy="24840"/>
              </p14:xfrm>
            </p:contentPart>
          </mc:Choice>
          <mc:Fallback xmlns="">
            <p:pic>
              <p:nvPicPr>
                <p:cNvPr id="27" name="墨迹 26">
                  <a:extLst>
                    <a:ext uri="{FF2B5EF4-FFF2-40B4-BE49-F238E27FC236}">
                      <a16:creationId xmlns:a16="http://schemas.microsoft.com/office/drawing/2014/main" id="{4F42E467-B508-9640-94D9-758144C3E963}"/>
                    </a:ext>
                  </a:extLst>
                </p:cNvPr>
                <p:cNvPicPr/>
                <p:nvPr/>
              </p:nvPicPr>
              <p:blipFill>
                <a:blip r:embed="rId38"/>
                <a:stretch>
                  <a:fillRect/>
                </a:stretch>
              </p:blipFill>
              <p:spPr>
                <a:xfrm>
                  <a:off x="4804758" y="159981"/>
                  <a:ext cx="2307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墨迹 27">
                  <a:extLst>
                    <a:ext uri="{FF2B5EF4-FFF2-40B4-BE49-F238E27FC236}">
                      <a16:creationId xmlns:a16="http://schemas.microsoft.com/office/drawing/2014/main" id="{78F64843-79D9-EC4A-A45D-5AEAD36C711D}"/>
                    </a:ext>
                  </a:extLst>
                </p14:cNvPr>
                <p14:cNvContentPartPr/>
                <p14:nvPr/>
              </p14:nvContentPartPr>
              <p14:xfrm>
                <a:off x="5047038" y="408741"/>
                <a:ext cx="64800" cy="61560"/>
              </p14:xfrm>
            </p:contentPart>
          </mc:Choice>
          <mc:Fallback xmlns="">
            <p:pic>
              <p:nvPicPr>
                <p:cNvPr id="28" name="墨迹 27">
                  <a:extLst>
                    <a:ext uri="{FF2B5EF4-FFF2-40B4-BE49-F238E27FC236}">
                      <a16:creationId xmlns:a16="http://schemas.microsoft.com/office/drawing/2014/main" id="{78F64843-79D9-EC4A-A45D-5AEAD36C711D}"/>
                    </a:ext>
                  </a:extLst>
                </p:cNvPr>
                <p:cNvPicPr/>
                <p:nvPr/>
              </p:nvPicPr>
              <p:blipFill>
                <a:blip r:embed="rId40"/>
                <a:stretch>
                  <a:fillRect/>
                </a:stretch>
              </p:blipFill>
              <p:spPr>
                <a:xfrm>
                  <a:off x="5031918" y="393261"/>
                  <a:ext cx="954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墨迹 28">
                  <a:extLst>
                    <a:ext uri="{FF2B5EF4-FFF2-40B4-BE49-F238E27FC236}">
                      <a16:creationId xmlns:a16="http://schemas.microsoft.com/office/drawing/2014/main" id="{99F49B8A-A641-E545-9411-EC4EC3063D91}"/>
                    </a:ext>
                  </a:extLst>
                </p14:cNvPr>
                <p14:cNvContentPartPr/>
                <p14:nvPr/>
              </p14:nvContentPartPr>
              <p14:xfrm>
                <a:off x="5144958" y="155301"/>
                <a:ext cx="284400" cy="405000"/>
              </p14:xfrm>
            </p:contentPart>
          </mc:Choice>
          <mc:Fallback xmlns="">
            <p:pic>
              <p:nvPicPr>
                <p:cNvPr id="29" name="墨迹 28">
                  <a:extLst>
                    <a:ext uri="{FF2B5EF4-FFF2-40B4-BE49-F238E27FC236}">
                      <a16:creationId xmlns:a16="http://schemas.microsoft.com/office/drawing/2014/main" id="{99F49B8A-A641-E545-9411-EC4EC3063D91}"/>
                    </a:ext>
                  </a:extLst>
                </p:cNvPr>
                <p:cNvPicPr/>
                <p:nvPr/>
              </p:nvPicPr>
              <p:blipFill>
                <a:blip r:embed="rId42"/>
                <a:stretch>
                  <a:fillRect/>
                </a:stretch>
              </p:blipFill>
              <p:spPr>
                <a:xfrm>
                  <a:off x="5129478" y="140181"/>
                  <a:ext cx="31464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墨迹 29">
                  <a:extLst>
                    <a:ext uri="{FF2B5EF4-FFF2-40B4-BE49-F238E27FC236}">
                      <a16:creationId xmlns:a16="http://schemas.microsoft.com/office/drawing/2014/main" id="{7056EF34-C770-884B-86B3-90F9F1DF765D}"/>
                    </a:ext>
                  </a:extLst>
                </p14:cNvPr>
                <p14:cNvContentPartPr/>
                <p14:nvPr/>
              </p14:nvContentPartPr>
              <p14:xfrm>
                <a:off x="5304438" y="102741"/>
                <a:ext cx="303840" cy="88200"/>
              </p14:xfrm>
            </p:contentPart>
          </mc:Choice>
          <mc:Fallback xmlns="">
            <p:pic>
              <p:nvPicPr>
                <p:cNvPr id="30" name="墨迹 29">
                  <a:extLst>
                    <a:ext uri="{FF2B5EF4-FFF2-40B4-BE49-F238E27FC236}">
                      <a16:creationId xmlns:a16="http://schemas.microsoft.com/office/drawing/2014/main" id="{7056EF34-C770-884B-86B3-90F9F1DF765D}"/>
                    </a:ext>
                  </a:extLst>
                </p:cNvPr>
                <p:cNvPicPr/>
                <p:nvPr/>
              </p:nvPicPr>
              <p:blipFill>
                <a:blip r:embed="rId44"/>
                <a:stretch>
                  <a:fillRect/>
                </a:stretch>
              </p:blipFill>
              <p:spPr>
                <a:xfrm>
                  <a:off x="5289318" y="87261"/>
                  <a:ext cx="3344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墨迹 31">
                  <a:extLst>
                    <a:ext uri="{FF2B5EF4-FFF2-40B4-BE49-F238E27FC236}">
                      <a16:creationId xmlns:a16="http://schemas.microsoft.com/office/drawing/2014/main" id="{BE38882A-4C0E-7640-984B-A959A8F7E9F7}"/>
                    </a:ext>
                  </a:extLst>
                </p14:cNvPr>
                <p14:cNvContentPartPr/>
                <p14:nvPr/>
              </p14:nvContentPartPr>
              <p14:xfrm>
                <a:off x="3671838" y="21741"/>
                <a:ext cx="51480" cy="611640"/>
              </p14:xfrm>
            </p:contentPart>
          </mc:Choice>
          <mc:Fallback xmlns="">
            <p:pic>
              <p:nvPicPr>
                <p:cNvPr id="32" name="墨迹 31">
                  <a:extLst>
                    <a:ext uri="{FF2B5EF4-FFF2-40B4-BE49-F238E27FC236}">
                      <a16:creationId xmlns:a16="http://schemas.microsoft.com/office/drawing/2014/main" id="{BE38882A-4C0E-7640-984B-A959A8F7E9F7}"/>
                    </a:ext>
                  </a:extLst>
                </p:cNvPr>
                <p:cNvPicPr/>
                <p:nvPr/>
              </p:nvPicPr>
              <p:blipFill>
                <a:blip r:embed="rId46"/>
                <a:stretch>
                  <a:fillRect/>
                </a:stretch>
              </p:blipFill>
              <p:spPr>
                <a:xfrm>
                  <a:off x="3656358" y="6261"/>
                  <a:ext cx="8172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墨迹 32">
                  <a:extLst>
                    <a:ext uri="{FF2B5EF4-FFF2-40B4-BE49-F238E27FC236}">
                      <a16:creationId xmlns:a16="http://schemas.microsoft.com/office/drawing/2014/main" id="{B8E15872-3559-DC4F-9FBE-A2F37A9302A4}"/>
                    </a:ext>
                  </a:extLst>
                </p14:cNvPr>
                <p14:cNvContentPartPr/>
                <p14:nvPr/>
              </p14:nvContentPartPr>
              <p14:xfrm>
                <a:off x="3481398" y="393261"/>
                <a:ext cx="177120" cy="15840"/>
              </p14:xfrm>
            </p:contentPart>
          </mc:Choice>
          <mc:Fallback xmlns="">
            <p:pic>
              <p:nvPicPr>
                <p:cNvPr id="33" name="墨迹 32">
                  <a:extLst>
                    <a:ext uri="{FF2B5EF4-FFF2-40B4-BE49-F238E27FC236}">
                      <a16:creationId xmlns:a16="http://schemas.microsoft.com/office/drawing/2014/main" id="{B8E15872-3559-DC4F-9FBE-A2F37A9302A4}"/>
                    </a:ext>
                  </a:extLst>
                </p:cNvPr>
                <p:cNvPicPr/>
                <p:nvPr/>
              </p:nvPicPr>
              <p:blipFill>
                <a:blip r:embed="rId48"/>
                <a:stretch>
                  <a:fillRect/>
                </a:stretch>
              </p:blipFill>
              <p:spPr>
                <a:xfrm>
                  <a:off x="3466278" y="378141"/>
                  <a:ext cx="2077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墨迹 33">
                  <a:extLst>
                    <a:ext uri="{FF2B5EF4-FFF2-40B4-BE49-F238E27FC236}">
                      <a16:creationId xmlns:a16="http://schemas.microsoft.com/office/drawing/2014/main" id="{BDEE7F14-B192-094B-8F88-F71245D95921}"/>
                    </a:ext>
                  </a:extLst>
                </p14:cNvPr>
                <p14:cNvContentPartPr/>
                <p14:nvPr/>
              </p14:nvContentPartPr>
              <p14:xfrm>
                <a:off x="3853638" y="300741"/>
                <a:ext cx="170280" cy="138960"/>
              </p14:xfrm>
            </p:contentPart>
          </mc:Choice>
          <mc:Fallback xmlns="">
            <p:pic>
              <p:nvPicPr>
                <p:cNvPr id="34" name="墨迹 33">
                  <a:extLst>
                    <a:ext uri="{FF2B5EF4-FFF2-40B4-BE49-F238E27FC236}">
                      <a16:creationId xmlns:a16="http://schemas.microsoft.com/office/drawing/2014/main" id="{BDEE7F14-B192-094B-8F88-F71245D95921}"/>
                    </a:ext>
                  </a:extLst>
                </p:cNvPr>
                <p:cNvPicPr/>
                <p:nvPr/>
              </p:nvPicPr>
              <p:blipFill>
                <a:blip r:embed="rId50"/>
                <a:stretch>
                  <a:fillRect/>
                </a:stretch>
              </p:blipFill>
              <p:spPr>
                <a:xfrm>
                  <a:off x="3838518" y="285621"/>
                  <a:ext cx="2008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墨迹 34">
                  <a:extLst>
                    <a:ext uri="{FF2B5EF4-FFF2-40B4-BE49-F238E27FC236}">
                      <a16:creationId xmlns:a16="http://schemas.microsoft.com/office/drawing/2014/main" id="{F9522194-3EBC-A04F-96B0-6F59567C7FA5}"/>
                    </a:ext>
                  </a:extLst>
                </p14:cNvPr>
                <p14:cNvContentPartPr/>
                <p14:nvPr/>
              </p14:nvContentPartPr>
              <p14:xfrm>
                <a:off x="4035798" y="187701"/>
                <a:ext cx="122400" cy="255960"/>
              </p14:xfrm>
            </p:contentPart>
          </mc:Choice>
          <mc:Fallback xmlns="">
            <p:pic>
              <p:nvPicPr>
                <p:cNvPr id="35" name="墨迹 34">
                  <a:extLst>
                    <a:ext uri="{FF2B5EF4-FFF2-40B4-BE49-F238E27FC236}">
                      <a16:creationId xmlns:a16="http://schemas.microsoft.com/office/drawing/2014/main" id="{F9522194-3EBC-A04F-96B0-6F59567C7FA5}"/>
                    </a:ext>
                  </a:extLst>
                </p:cNvPr>
                <p:cNvPicPr/>
                <p:nvPr/>
              </p:nvPicPr>
              <p:blipFill>
                <a:blip r:embed="rId52"/>
                <a:stretch>
                  <a:fillRect/>
                </a:stretch>
              </p:blipFill>
              <p:spPr>
                <a:xfrm>
                  <a:off x="4020678" y="172221"/>
                  <a:ext cx="1530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墨迹 35">
                  <a:extLst>
                    <a:ext uri="{FF2B5EF4-FFF2-40B4-BE49-F238E27FC236}">
                      <a16:creationId xmlns:a16="http://schemas.microsoft.com/office/drawing/2014/main" id="{2E041438-2751-4A43-8ED2-BCCC56416250}"/>
                    </a:ext>
                  </a:extLst>
                </p14:cNvPr>
                <p14:cNvContentPartPr/>
                <p14:nvPr/>
              </p14:nvContentPartPr>
              <p14:xfrm>
                <a:off x="4181958" y="186981"/>
                <a:ext cx="101520" cy="11880"/>
              </p14:xfrm>
            </p:contentPart>
          </mc:Choice>
          <mc:Fallback xmlns="">
            <p:pic>
              <p:nvPicPr>
                <p:cNvPr id="36" name="墨迹 35">
                  <a:extLst>
                    <a:ext uri="{FF2B5EF4-FFF2-40B4-BE49-F238E27FC236}">
                      <a16:creationId xmlns:a16="http://schemas.microsoft.com/office/drawing/2014/main" id="{2E041438-2751-4A43-8ED2-BCCC56416250}"/>
                    </a:ext>
                  </a:extLst>
                </p:cNvPr>
                <p:cNvPicPr/>
                <p:nvPr/>
              </p:nvPicPr>
              <p:blipFill>
                <a:blip r:embed="rId54"/>
                <a:stretch>
                  <a:fillRect/>
                </a:stretch>
              </p:blipFill>
              <p:spPr>
                <a:xfrm>
                  <a:off x="4166478" y="171501"/>
                  <a:ext cx="1321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墨迹 36">
                  <a:extLst>
                    <a:ext uri="{FF2B5EF4-FFF2-40B4-BE49-F238E27FC236}">
                      <a16:creationId xmlns:a16="http://schemas.microsoft.com/office/drawing/2014/main" id="{27D2CB6C-08F5-E34A-BBF4-B898FB11FA6C}"/>
                    </a:ext>
                  </a:extLst>
                </p14:cNvPr>
                <p14:cNvContentPartPr/>
                <p14:nvPr/>
              </p14:nvContentPartPr>
              <p14:xfrm>
                <a:off x="4248918" y="307581"/>
                <a:ext cx="48960" cy="282240"/>
              </p14:xfrm>
            </p:contentPart>
          </mc:Choice>
          <mc:Fallback xmlns="">
            <p:pic>
              <p:nvPicPr>
                <p:cNvPr id="37" name="墨迹 36">
                  <a:extLst>
                    <a:ext uri="{FF2B5EF4-FFF2-40B4-BE49-F238E27FC236}">
                      <a16:creationId xmlns:a16="http://schemas.microsoft.com/office/drawing/2014/main" id="{27D2CB6C-08F5-E34A-BBF4-B898FB11FA6C}"/>
                    </a:ext>
                  </a:extLst>
                </p:cNvPr>
                <p:cNvPicPr/>
                <p:nvPr/>
              </p:nvPicPr>
              <p:blipFill>
                <a:blip r:embed="rId56"/>
                <a:stretch>
                  <a:fillRect/>
                </a:stretch>
              </p:blipFill>
              <p:spPr>
                <a:xfrm>
                  <a:off x="4233798" y="292461"/>
                  <a:ext cx="792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墨迹 37">
                  <a:extLst>
                    <a:ext uri="{FF2B5EF4-FFF2-40B4-BE49-F238E27FC236}">
                      <a16:creationId xmlns:a16="http://schemas.microsoft.com/office/drawing/2014/main" id="{05B3A83F-35FD-5541-9B7B-DB166E1422FA}"/>
                    </a:ext>
                  </a:extLst>
                </p14:cNvPr>
                <p14:cNvContentPartPr/>
                <p14:nvPr/>
              </p14:nvContentPartPr>
              <p14:xfrm>
                <a:off x="4447998" y="91941"/>
                <a:ext cx="99720" cy="578520"/>
              </p14:xfrm>
            </p:contentPart>
          </mc:Choice>
          <mc:Fallback xmlns="">
            <p:pic>
              <p:nvPicPr>
                <p:cNvPr id="38" name="墨迹 37">
                  <a:extLst>
                    <a:ext uri="{FF2B5EF4-FFF2-40B4-BE49-F238E27FC236}">
                      <a16:creationId xmlns:a16="http://schemas.microsoft.com/office/drawing/2014/main" id="{05B3A83F-35FD-5541-9B7B-DB166E1422FA}"/>
                    </a:ext>
                  </a:extLst>
                </p:cNvPr>
                <p:cNvPicPr/>
                <p:nvPr/>
              </p:nvPicPr>
              <p:blipFill>
                <a:blip r:embed="rId58"/>
                <a:stretch>
                  <a:fillRect/>
                </a:stretch>
              </p:blipFill>
              <p:spPr>
                <a:xfrm>
                  <a:off x="4432518" y="76821"/>
                  <a:ext cx="13032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墨迹 38">
                  <a:extLst>
                    <a:ext uri="{FF2B5EF4-FFF2-40B4-BE49-F238E27FC236}">
                      <a16:creationId xmlns:a16="http://schemas.microsoft.com/office/drawing/2014/main" id="{B55727D7-8676-0A43-835E-FCD4EB170AA2}"/>
                    </a:ext>
                  </a:extLst>
                </p14:cNvPr>
                <p14:cNvContentPartPr/>
                <p14:nvPr/>
              </p14:nvContentPartPr>
              <p14:xfrm>
                <a:off x="6036318" y="128661"/>
                <a:ext cx="200880" cy="315000"/>
              </p14:xfrm>
            </p:contentPart>
          </mc:Choice>
          <mc:Fallback xmlns="">
            <p:pic>
              <p:nvPicPr>
                <p:cNvPr id="39" name="墨迹 38">
                  <a:extLst>
                    <a:ext uri="{FF2B5EF4-FFF2-40B4-BE49-F238E27FC236}">
                      <a16:creationId xmlns:a16="http://schemas.microsoft.com/office/drawing/2014/main" id="{B55727D7-8676-0A43-835E-FCD4EB170AA2}"/>
                    </a:ext>
                  </a:extLst>
                </p:cNvPr>
                <p:cNvPicPr/>
                <p:nvPr/>
              </p:nvPicPr>
              <p:blipFill>
                <a:blip r:embed="rId60"/>
                <a:stretch>
                  <a:fillRect/>
                </a:stretch>
              </p:blipFill>
              <p:spPr>
                <a:xfrm>
                  <a:off x="6021198" y="113181"/>
                  <a:ext cx="2314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墨迹 39">
                  <a:extLst>
                    <a:ext uri="{FF2B5EF4-FFF2-40B4-BE49-F238E27FC236}">
                      <a16:creationId xmlns:a16="http://schemas.microsoft.com/office/drawing/2014/main" id="{11148231-510C-C648-87CF-F17916A2B936}"/>
                    </a:ext>
                  </a:extLst>
                </p14:cNvPr>
                <p14:cNvContentPartPr/>
                <p14:nvPr/>
              </p14:nvContentPartPr>
              <p14:xfrm>
                <a:off x="5965758" y="279501"/>
                <a:ext cx="250920" cy="186120"/>
              </p14:xfrm>
            </p:contentPart>
          </mc:Choice>
          <mc:Fallback xmlns="">
            <p:pic>
              <p:nvPicPr>
                <p:cNvPr id="40" name="墨迹 39">
                  <a:extLst>
                    <a:ext uri="{FF2B5EF4-FFF2-40B4-BE49-F238E27FC236}">
                      <a16:creationId xmlns:a16="http://schemas.microsoft.com/office/drawing/2014/main" id="{11148231-510C-C648-87CF-F17916A2B936}"/>
                    </a:ext>
                  </a:extLst>
                </p:cNvPr>
                <p:cNvPicPr/>
                <p:nvPr/>
              </p:nvPicPr>
              <p:blipFill>
                <a:blip r:embed="rId62"/>
                <a:stretch>
                  <a:fillRect/>
                </a:stretch>
              </p:blipFill>
              <p:spPr>
                <a:xfrm>
                  <a:off x="5950638" y="264021"/>
                  <a:ext cx="2815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墨迹 40">
                  <a:extLst>
                    <a:ext uri="{FF2B5EF4-FFF2-40B4-BE49-F238E27FC236}">
                      <a16:creationId xmlns:a16="http://schemas.microsoft.com/office/drawing/2014/main" id="{5CEA24BA-35C3-394D-BAE4-A60BB7444706}"/>
                    </a:ext>
                  </a:extLst>
                </p14:cNvPr>
                <p14:cNvContentPartPr/>
                <p14:nvPr/>
              </p14:nvContentPartPr>
              <p14:xfrm>
                <a:off x="6514398" y="43701"/>
                <a:ext cx="565920" cy="318240"/>
              </p14:xfrm>
            </p:contentPart>
          </mc:Choice>
          <mc:Fallback xmlns="">
            <p:pic>
              <p:nvPicPr>
                <p:cNvPr id="41" name="墨迹 40">
                  <a:extLst>
                    <a:ext uri="{FF2B5EF4-FFF2-40B4-BE49-F238E27FC236}">
                      <a16:creationId xmlns:a16="http://schemas.microsoft.com/office/drawing/2014/main" id="{5CEA24BA-35C3-394D-BAE4-A60BB7444706}"/>
                    </a:ext>
                  </a:extLst>
                </p:cNvPr>
                <p:cNvPicPr/>
                <p:nvPr/>
              </p:nvPicPr>
              <p:blipFill>
                <a:blip r:embed="rId64"/>
                <a:stretch>
                  <a:fillRect/>
                </a:stretch>
              </p:blipFill>
              <p:spPr>
                <a:xfrm>
                  <a:off x="6499278" y="28581"/>
                  <a:ext cx="59652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2" name="墨迹 41">
                  <a:extLst>
                    <a:ext uri="{FF2B5EF4-FFF2-40B4-BE49-F238E27FC236}">
                      <a16:creationId xmlns:a16="http://schemas.microsoft.com/office/drawing/2014/main" id="{A831BCEF-6171-9F4E-80B8-C3F6541B49E1}"/>
                    </a:ext>
                  </a:extLst>
                </p14:cNvPr>
                <p14:cNvContentPartPr/>
                <p14:nvPr/>
              </p14:nvContentPartPr>
              <p14:xfrm>
                <a:off x="7297758" y="440781"/>
                <a:ext cx="4680" cy="39240"/>
              </p14:xfrm>
            </p:contentPart>
          </mc:Choice>
          <mc:Fallback xmlns="">
            <p:pic>
              <p:nvPicPr>
                <p:cNvPr id="42" name="墨迹 41">
                  <a:extLst>
                    <a:ext uri="{FF2B5EF4-FFF2-40B4-BE49-F238E27FC236}">
                      <a16:creationId xmlns:a16="http://schemas.microsoft.com/office/drawing/2014/main" id="{A831BCEF-6171-9F4E-80B8-C3F6541B49E1}"/>
                    </a:ext>
                  </a:extLst>
                </p:cNvPr>
                <p:cNvPicPr/>
                <p:nvPr/>
              </p:nvPicPr>
              <p:blipFill>
                <a:blip r:embed="rId66"/>
                <a:stretch>
                  <a:fillRect/>
                </a:stretch>
              </p:blipFill>
              <p:spPr>
                <a:xfrm>
                  <a:off x="7282638" y="425661"/>
                  <a:ext cx="349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5" name="墨迹 44">
                  <a:extLst>
                    <a:ext uri="{FF2B5EF4-FFF2-40B4-BE49-F238E27FC236}">
                      <a16:creationId xmlns:a16="http://schemas.microsoft.com/office/drawing/2014/main" id="{FDFAFE09-C0EF-EE4C-958E-1D35249D9D7D}"/>
                    </a:ext>
                  </a:extLst>
                </p14:cNvPr>
                <p14:cNvContentPartPr/>
                <p14:nvPr/>
              </p14:nvContentPartPr>
              <p14:xfrm>
                <a:off x="8473518" y="274101"/>
                <a:ext cx="75960" cy="361080"/>
              </p14:xfrm>
            </p:contentPart>
          </mc:Choice>
          <mc:Fallback xmlns="">
            <p:pic>
              <p:nvPicPr>
                <p:cNvPr id="45" name="墨迹 44">
                  <a:extLst>
                    <a:ext uri="{FF2B5EF4-FFF2-40B4-BE49-F238E27FC236}">
                      <a16:creationId xmlns:a16="http://schemas.microsoft.com/office/drawing/2014/main" id="{FDFAFE09-C0EF-EE4C-958E-1D35249D9D7D}"/>
                    </a:ext>
                  </a:extLst>
                </p:cNvPr>
                <p:cNvPicPr/>
                <p:nvPr/>
              </p:nvPicPr>
              <p:blipFill>
                <a:blip r:embed="rId68"/>
                <a:stretch>
                  <a:fillRect/>
                </a:stretch>
              </p:blipFill>
              <p:spPr>
                <a:xfrm>
                  <a:off x="8458038" y="258621"/>
                  <a:ext cx="10656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6" name="墨迹 45">
                  <a:extLst>
                    <a:ext uri="{FF2B5EF4-FFF2-40B4-BE49-F238E27FC236}">
                      <a16:creationId xmlns:a16="http://schemas.microsoft.com/office/drawing/2014/main" id="{C2C1F54E-1002-DE40-AF02-DD61DC1BFE45}"/>
                    </a:ext>
                  </a:extLst>
                </p14:cNvPr>
                <p14:cNvContentPartPr/>
                <p14:nvPr/>
              </p14:nvContentPartPr>
              <p14:xfrm>
                <a:off x="8769078" y="372021"/>
                <a:ext cx="109080" cy="294120"/>
              </p14:xfrm>
            </p:contentPart>
          </mc:Choice>
          <mc:Fallback xmlns="">
            <p:pic>
              <p:nvPicPr>
                <p:cNvPr id="46" name="墨迹 45">
                  <a:extLst>
                    <a:ext uri="{FF2B5EF4-FFF2-40B4-BE49-F238E27FC236}">
                      <a16:creationId xmlns:a16="http://schemas.microsoft.com/office/drawing/2014/main" id="{C2C1F54E-1002-DE40-AF02-DD61DC1BFE45}"/>
                    </a:ext>
                  </a:extLst>
                </p:cNvPr>
                <p:cNvPicPr/>
                <p:nvPr/>
              </p:nvPicPr>
              <p:blipFill>
                <a:blip r:embed="rId70"/>
                <a:stretch>
                  <a:fillRect/>
                </a:stretch>
              </p:blipFill>
              <p:spPr>
                <a:xfrm>
                  <a:off x="8753958" y="356541"/>
                  <a:ext cx="1396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7" name="墨迹 46">
                  <a:extLst>
                    <a:ext uri="{FF2B5EF4-FFF2-40B4-BE49-F238E27FC236}">
                      <a16:creationId xmlns:a16="http://schemas.microsoft.com/office/drawing/2014/main" id="{44ACC0BE-5767-834E-80E2-4CE3866AE125}"/>
                    </a:ext>
                  </a:extLst>
                </p14:cNvPr>
                <p14:cNvContentPartPr/>
                <p14:nvPr/>
              </p14:nvContentPartPr>
              <p14:xfrm>
                <a:off x="8265078" y="244221"/>
                <a:ext cx="158400" cy="502200"/>
              </p14:xfrm>
            </p:contentPart>
          </mc:Choice>
          <mc:Fallback xmlns="">
            <p:pic>
              <p:nvPicPr>
                <p:cNvPr id="47" name="墨迹 46">
                  <a:extLst>
                    <a:ext uri="{FF2B5EF4-FFF2-40B4-BE49-F238E27FC236}">
                      <a16:creationId xmlns:a16="http://schemas.microsoft.com/office/drawing/2014/main" id="{44ACC0BE-5767-834E-80E2-4CE3866AE125}"/>
                    </a:ext>
                  </a:extLst>
                </p:cNvPr>
                <p:cNvPicPr/>
                <p:nvPr/>
              </p:nvPicPr>
              <p:blipFill>
                <a:blip r:embed="rId72"/>
                <a:stretch>
                  <a:fillRect/>
                </a:stretch>
              </p:blipFill>
              <p:spPr>
                <a:xfrm>
                  <a:off x="8249958" y="229101"/>
                  <a:ext cx="18900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8" name="墨迹 47">
                  <a:extLst>
                    <a:ext uri="{FF2B5EF4-FFF2-40B4-BE49-F238E27FC236}">
                      <a16:creationId xmlns:a16="http://schemas.microsoft.com/office/drawing/2014/main" id="{C94F99EB-ED0D-F843-B51A-6404FD1D450C}"/>
                    </a:ext>
                  </a:extLst>
                </p14:cNvPr>
                <p14:cNvContentPartPr/>
                <p14:nvPr/>
              </p14:nvContentPartPr>
              <p14:xfrm>
                <a:off x="8521758" y="67101"/>
                <a:ext cx="685440" cy="784080"/>
              </p14:xfrm>
            </p:contentPart>
          </mc:Choice>
          <mc:Fallback xmlns="">
            <p:pic>
              <p:nvPicPr>
                <p:cNvPr id="48" name="墨迹 47">
                  <a:extLst>
                    <a:ext uri="{FF2B5EF4-FFF2-40B4-BE49-F238E27FC236}">
                      <a16:creationId xmlns:a16="http://schemas.microsoft.com/office/drawing/2014/main" id="{C94F99EB-ED0D-F843-B51A-6404FD1D450C}"/>
                    </a:ext>
                  </a:extLst>
                </p:cNvPr>
                <p:cNvPicPr/>
                <p:nvPr/>
              </p:nvPicPr>
              <p:blipFill>
                <a:blip r:embed="rId74"/>
                <a:stretch>
                  <a:fillRect/>
                </a:stretch>
              </p:blipFill>
              <p:spPr>
                <a:xfrm>
                  <a:off x="8506638" y="51621"/>
                  <a:ext cx="716040" cy="814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 name="墨迹 48">
                  <a:extLst>
                    <a:ext uri="{FF2B5EF4-FFF2-40B4-BE49-F238E27FC236}">
                      <a16:creationId xmlns:a16="http://schemas.microsoft.com/office/drawing/2014/main" id="{E0B5546F-ADED-844E-B7E1-9CE3662E15B7}"/>
                    </a:ext>
                  </a:extLst>
                </p14:cNvPr>
                <p14:cNvContentPartPr/>
                <p14:nvPr/>
              </p14:nvContentPartPr>
              <p14:xfrm>
                <a:off x="8316918" y="703941"/>
                <a:ext cx="789840" cy="117360"/>
              </p14:xfrm>
            </p:contentPart>
          </mc:Choice>
          <mc:Fallback xmlns="">
            <p:pic>
              <p:nvPicPr>
                <p:cNvPr id="49" name="墨迹 48">
                  <a:extLst>
                    <a:ext uri="{FF2B5EF4-FFF2-40B4-BE49-F238E27FC236}">
                      <a16:creationId xmlns:a16="http://schemas.microsoft.com/office/drawing/2014/main" id="{E0B5546F-ADED-844E-B7E1-9CE3662E15B7}"/>
                    </a:ext>
                  </a:extLst>
                </p:cNvPr>
                <p:cNvPicPr/>
                <p:nvPr/>
              </p:nvPicPr>
              <p:blipFill>
                <a:blip r:embed="rId76"/>
                <a:stretch>
                  <a:fillRect/>
                </a:stretch>
              </p:blipFill>
              <p:spPr>
                <a:xfrm>
                  <a:off x="8301798" y="688821"/>
                  <a:ext cx="820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墨迹 49">
                  <a:extLst>
                    <a:ext uri="{FF2B5EF4-FFF2-40B4-BE49-F238E27FC236}">
                      <a16:creationId xmlns:a16="http://schemas.microsoft.com/office/drawing/2014/main" id="{509734F5-D3A9-1C4C-B029-ECC5A5FC58AC}"/>
                    </a:ext>
                  </a:extLst>
                </p14:cNvPr>
                <p14:cNvContentPartPr/>
                <p14:nvPr/>
              </p14:nvContentPartPr>
              <p14:xfrm>
                <a:off x="8726598" y="291741"/>
                <a:ext cx="150840" cy="350640"/>
              </p14:xfrm>
            </p:contentPart>
          </mc:Choice>
          <mc:Fallback xmlns="">
            <p:pic>
              <p:nvPicPr>
                <p:cNvPr id="50" name="墨迹 49">
                  <a:extLst>
                    <a:ext uri="{FF2B5EF4-FFF2-40B4-BE49-F238E27FC236}">
                      <a16:creationId xmlns:a16="http://schemas.microsoft.com/office/drawing/2014/main" id="{509734F5-D3A9-1C4C-B029-ECC5A5FC58AC}"/>
                    </a:ext>
                  </a:extLst>
                </p:cNvPr>
                <p:cNvPicPr/>
                <p:nvPr/>
              </p:nvPicPr>
              <p:blipFill>
                <a:blip r:embed="rId78"/>
                <a:stretch>
                  <a:fillRect/>
                </a:stretch>
              </p:blipFill>
              <p:spPr>
                <a:xfrm>
                  <a:off x="8711478" y="276261"/>
                  <a:ext cx="18144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6" name="墨迹 55">
                  <a:extLst>
                    <a:ext uri="{FF2B5EF4-FFF2-40B4-BE49-F238E27FC236}">
                      <a16:creationId xmlns:a16="http://schemas.microsoft.com/office/drawing/2014/main" id="{025C68BE-EB91-4E40-982E-AAD791B90DBE}"/>
                    </a:ext>
                  </a:extLst>
                </p14:cNvPr>
                <p14:cNvContentPartPr/>
                <p14:nvPr/>
              </p14:nvContentPartPr>
              <p14:xfrm>
                <a:off x="8715438" y="300741"/>
                <a:ext cx="174600" cy="430920"/>
              </p14:xfrm>
            </p:contentPart>
          </mc:Choice>
          <mc:Fallback xmlns="">
            <p:pic>
              <p:nvPicPr>
                <p:cNvPr id="56" name="墨迹 55">
                  <a:extLst>
                    <a:ext uri="{FF2B5EF4-FFF2-40B4-BE49-F238E27FC236}">
                      <a16:creationId xmlns:a16="http://schemas.microsoft.com/office/drawing/2014/main" id="{025C68BE-EB91-4E40-982E-AAD791B90DBE}"/>
                    </a:ext>
                  </a:extLst>
                </p:cNvPr>
                <p:cNvPicPr/>
                <p:nvPr/>
              </p:nvPicPr>
              <p:blipFill>
                <a:blip r:embed="rId80"/>
                <a:stretch>
                  <a:fillRect/>
                </a:stretch>
              </p:blipFill>
              <p:spPr>
                <a:xfrm>
                  <a:off x="8700318" y="285621"/>
                  <a:ext cx="20520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7" name="墨迹 56">
                  <a:extLst>
                    <a:ext uri="{FF2B5EF4-FFF2-40B4-BE49-F238E27FC236}">
                      <a16:creationId xmlns:a16="http://schemas.microsoft.com/office/drawing/2014/main" id="{6733947B-D555-A542-A1C7-6D3723BFC2F4}"/>
                    </a:ext>
                  </a:extLst>
                </p14:cNvPr>
                <p14:cNvContentPartPr/>
                <p14:nvPr/>
              </p14:nvContentPartPr>
              <p14:xfrm>
                <a:off x="8447958" y="310821"/>
                <a:ext cx="124560" cy="466200"/>
              </p14:xfrm>
            </p:contentPart>
          </mc:Choice>
          <mc:Fallback xmlns="">
            <p:pic>
              <p:nvPicPr>
                <p:cNvPr id="57" name="墨迹 56">
                  <a:extLst>
                    <a:ext uri="{FF2B5EF4-FFF2-40B4-BE49-F238E27FC236}">
                      <a16:creationId xmlns:a16="http://schemas.microsoft.com/office/drawing/2014/main" id="{6733947B-D555-A542-A1C7-6D3723BFC2F4}"/>
                    </a:ext>
                  </a:extLst>
                </p:cNvPr>
                <p:cNvPicPr/>
                <p:nvPr/>
              </p:nvPicPr>
              <p:blipFill>
                <a:blip r:embed="rId82"/>
                <a:stretch>
                  <a:fillRect/>
                </a:stretch>
              </p:blipFill>
              <p:spPr>
                <a:xfrm>
                  <a:off x="8432478" y="295341"/>
                  <a:ext cx="15480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9" name="墨迹 58">
                  <a:extLst>
                    <a:ext uri="{FF2B5EF4-FFF2-40B4-BE49-F238E27FC236}">
                      <a16:creationId xmlns:a16="http://schemas.microsoft.com/office/drawing/2014/main" id="{21AC1F97-ED48-524B-92C3-A0D7070F3FB3}"/>
                    </a:ext>
                  </a:extLst>
                </p14:cNvPr>
                <p14:cNvContentPartPr/>
                <p14:nvPr/>
              </p14:nvContentPartPr>
              <p14:xfrm>
                <a:off x="5732838" y="873861"/>
                <a:ext cx="5400" cy="25560"/>
              </p14:xfrm>
            </p:contentPart>
          </mc:Choice>
          <mc:Fallback xmlns="">
            <p:pic>
              <p:nvPicPr>
                <p:cNvPr id="59" name="墨迹 58">
                  <a:extLst>
                    <a:ext uri="{FF2B5EF4-FFF2-40B4-BE49-F238E27FC236}">
                      <a16:creationId xmlns:a16="http://schemas.microsoft.com/office/drawing/2014/main" id="{21AC1F97-ED48-524B-92C3-A0D7070F3FB3}"/>
                    </a:ext>
                  </a:extLst>
                </p:cNvPr>
                <p:cNvPicPr/>
                <p:nvPr/>
              </p:nvPicPr>
              <p:blipFill>
                <a:blip r:embed="rId84"/>
                <a:stretch>
                  <a:fillRect/>
                </a:stretch>
              </p:blipFill>
              <p:spPr>
                <a:xfrm>
                  <a:off x="5717718" y="858381"/>
                  <a:ext cx="36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0" name="墨迹 59">
                  <a:extLst>
                    <a:ext uri="{FF2B5EF4-FFF2-40B4-BE49-F238E27FC236}">
                      <a16:creationId xmlns:a16="http://schemas.microsoft.com/office/drawing/2014/main" id="{1D071E8A-1DE3-D647-8AEF-80E24C8E5F2F}"/>
                    </a:ext>
                  </a:extLst>
                </p14:cNvPr>
                <p14:cNvContentPartPr/>
                <p14:nvPr/>
              </p14:nvContentPartPr>
              <p14:xfrm>
                <a:off x="5738238" y="897621"/>
                <a:ext cx="360" cy="360"/>
              </p14:xfrm>
            </p:contentPart>
          </mc:Choice>
          <mc:Fallback xmlns="">
            <p:pic>
              <p:nvPicPr>
                <p:cNvPr id="60" name="墨迹 59">
                  <a:extLst>
                    <a:ext uri="{FF2B5EF4-FFF2-40B4-BE49-F238E27FC236}">
                      <a16:creationId xmlns:a16="http://schemas.microsoft.com/office/drawing/2014/main" id="{1D071E8A-1DE3-D647-8AEF-80E24C8E5F2F}"/>
                    </a:ext>
                  </a:extLst>
                </p:cNvPr>
                <p:cNvPicPr/>
                <p:nvPr/>
              </p:nvPicPr>
              <p:blipFill>
                <a:blip r:embed="rId34"/>
                <a:stretch>
                  <a:fillRect/>
                </a:stretch>
              </p:blipFill>
              <p:spPr>
                <a:xfrm>
                  <a:off x="5722758" y="882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墨迹 61">
                  <a:extLst>
                    <a:ext uri="{FF2B5EF4-FFF2-40B4-BE49-F238E27FC236}">
                      <a16:creationId xmlns:a16="http://schemas.microsoft.com/office/drawing/2014/main" id="{E9EAD1A6-44B2-A746-8A7F-AEB8CD60197D}"/>
                    </a:ext>
                  </a:extLst>
                </p14:cNvPr>
                <p14:cNvContentPartPr/>
                <p14:nvPr/>
              </p14:nvContentPartPr>
              <p14:xfrm>
                <a:off x="5801958" y="817341"/>
                <a:ext cx="378720" cy="251280"/>
              </p14:xfrm>
            </p:contentPart>
          </mc:Choice>
          <mc:Fallback xmlns="">
            <p:pic>
              <p:nvPicPr>
                <p:cNvPr id="62" name="墨迹 61">
                  <a:extLst>
                    <a:ext uri="{FF2B5EF4-FFF2-40B4-BE49-F238E27FC236}">
                      <a16:creationId xmlns:a16="http://schemas.microsoft.com/office/drawing/2014/main" id="{E9EAD1A6-44B2-A746-8A7F-AEB8CD60197D}"/>
                    </a:ext>
                  </a:extLst>
                </p:cNvPr>
                <p:cNvPicPr/>
                <p:nvPr/>
              </p:nvPicPr>
              <p:blipFill>
                <a:blip r:embed="rId87"/>
                <a:stretch>
                  <a:fillRect/>
                </a:stretch>
              </p:blipFill>
              <p:spPr>
                <a:xfrm>
                  <a:off x="5786478" y="801861"/>
                  <a:ext cx="408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墨迹 62">
                  <a:extLst>
                    <a:ext uri="{FF2B5EF4-FFF2-40B4-BE49-F238E27FC236}">
                      <a16:creationId xmlns:a16="http://schemas.microsoft.com/office/drawing/2014/main" id="{0922E1B0-D3EB-6644-8138-3B8D54AFE4B2}"/>
                    </a:ext>
                  </a:extLst>
                </p14:cNvPr>
                <p14:cNvContentPartPr/>
                <p14:nvPr/>
              </p14:nvContentPartPr>
              <p14:xfrm>
                <a:off x="6186078" y="794301"/>
                <a:ext cx="223200" cy="264240"/>
              </p14:xfrm>
            </p:contentPart>
          </mc:Choice>
          <mc:Fallback xmlns="">
            <p:pic>
              <p:nvPicPr>
                <p:cNvPr id="63" name="墨迹 62">
                  <a:extLst>
                    <a:ext uri="{FF2B5EF4-FFF2-40B4-BE49-F238E27FC236}">
                      <a16:creationId xmlns:a16="http://schemas.microsoft.com/office/drawing/2014/main" id="{0922E1B0-D3EB-6644-8138-3B8D54AFE4B2}"/>
                    </a:ext>
                  </a:extLst>
                </p:cNvPr>
                <p:cNvPicPr/>
                <p:nvPr/>
              </p:nvPicPr>
              <p:blipFill>
                <a:blip r:embed="rId89"/>
                <a:stretch>
                  <a:fillRect/>
                </a:stretch>
              </p:blipFill>
              <p:spPr>
                <a:xfrm>
                  <a:off x="6170958" y="778821"/>
                  <a:ext cx="2534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墨迹 63">
                  <a:extLst>
                    <a:ext uri="{FF2B5EF4-FFF2-40B4-BE49-F238E27FC236}">
                      <a16:creationId xmlns:a16="http://schemas.microsoft.com/office/drawing/2014/main" id="{21EACE52-6DE8-244F-BB1C-169EE49FC775}"/>
                    </a:ext>
                  </a:extLst>
                </p14:cNvPr>
                <p14:cNvContentPartPr/>
                <p14:nvPr/>
              </p14:nvContentPartPr>
              <p14:xfrm>
                <a:off x="6303438" y="654261"/>
                <a:ext cx="335160" cy="73800"/>
              </p14:xfrm>
            </p:contentPart>
          </mc:Choice>
          <mc:Fallback xmlns="">
            <p:pic>
              <p:nvPicPr>
                <p:cNvPr id="64" name="墨迹 63">
                  <a:extLst>
                    <a:ext uri="{FF2B5EF4-FFF2-40B4-BE49-F238E27FC236}">
                      <a16:creationId xmlns:a16="http://schemas.microsoft.com/office/drawing/2014/main" id="{21EACE52-6DE8-244F-BB1C-169EE49FC775}"/>
                    </a:ext>
                  </a:extLst>
                </p:cNvPr>
                <p:cNvPicPr/>
                <p:nvPr/>
              </p:nvPicPr>
              <p:blipFill>
                <a:blip r:embed="rId91"/>
                <a:stretch>
                  <a:fillRect/>
                </a:stretch>
              </p:blipFill>
              <p:spPr>
                <a:xfrm>
                  <a:off x="6287958" y="639141"/>
                  <a:ext cx="3657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6" name="墨迹 65">
                  <a:extLst>
                    <a:ext uri="{FF2B5EF4-FFF2-40B4-BE49-F238E27FC236}">
                      <a16:creationId xmlns:a16="http://schemas.microsoft.com/office/drawing/2014/main" id="{7CC00E6A-A82B-8240-9513-BA6D530E35D0}"/>
                    </a:ext>
                  </a:extLst>
                </p14:cNvPr>
                <p14:cNvContentPartPr/>
                <p14:nvPr/>
              </p14:nvContentPartPr>
              <p14:xfrm>
                <a:off x="6104358" y="1173021"/>
                <a:ext cx="77760" cy="631800"/>
              </p14:xfrm>
            </p:contentPart>
          </mc:Choice>
          <mc:Fallback xmlns="">
            <p:pic>
              <p:nvPicPr>
                <p:cNvPr id="66" name="墨迹 65">
                  <a:extLst>
                    <a:ext uri="{FF2B5EF4-FFF2-40B4-BE49-F238E27FC236}">
                      <a16:creationId xmlns:a16="http://schemas.microsoft.com/office/drawing/2014/main" id="{7CC00E6A-A82B-8240-9513-BA6D530E35D0}"/>
                    </a:ext>
                  </a:extLst>
                </p:cNvPr>
                <p:cNvPicPr/>
                <p:nvPr/>
              </p:nvPicPr>
              <p:blipFill>
                <a:blip r:embed="rId93"/>
                <a:stretch>
                  <a:fillRect/>
                </a:stretch>
              </p:blipFill>
              <p:spPr>
                <a:xfrm>
                  <a:off x="6089238" y="1157541"/>
                  <a:ext cx="10836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7" name="墨迹 66">
                  <a:extLst>
                    <a:ext uri="{FF2B5EF4-FFF2-40B4-BE49-F238E27FC236}">
                      <a16:creationId xmlns:a16="http://schemas.microsoft.com/office/drawing/2014/main" id="{1E78A9C9-B49B-4044-A716-FCF295FFFA80}"/>
                    </a:ext>
                  </a:extLst>
                </p14:cNvPr>
                <p14:cNvContentPartPr/>
                <p14:nvPr/>
              </p14:nvContentPartPr>
              <p14:xfrm>
                <a:off x="6056118" y="1534101"/>
                <a:ext cx="416520" cy="330120"/>
              </p14:xfrm>
            </p:contentPart>
          </mc:Choice>
          <mc:Fallback xmlns="">
            <p:pic>
              <p:nvPicPr>
                <p:cNvPr id="67" name="墨迹 66">
                  <a:extLst>
                    <a:ext uri="{FF2B5EF4-FFF2-40B4-BE49-F238E27FC236}">
                      <a16:creationId xmlns:a16="http://schemas.microsoft.com/office/drawing/2014/main" id="{1E78A9C9-B49B-4044-A716-FCF295FFFA80}"/>
                    </a:ext>
                  </a:extLst>
                </p:cNvPr>
                <p:cNvPicPr/>
                <p:nvPr/>
              </p:nvPicPr>
              <p:blipFill>
                <a:blip r:embed="rId95"/>
                <a:stretch>
                  <a:fillRect/>
                </a:stretch>
              </p:blipFill>
              <p:spPr>
                <a:xfrm>
                  <a:off x="6040998" y="1518621"/>
                  <a:ext cx="44712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8" name="墨迹 67">
                  <a:extLst>
                    <a:ext uri="{FF2B5EF4-FFF2-40B4-BE49-F238E27FC236}">
                      <a16:creationId xmlns:a16="http://schemas.microsoft.com/office/drawing/2014/main" id="{925524E9-2A7B-1548-B386-DA9840B4D4C4}"/>
                    </a:ext>
                  </a:extLst>
                </p14:cNvPr>
                <p14:cNvContentPartPr/>
                <p14:nvPr/>
              </p14:nvContentPartPr>
              <p14:xfrm>
                <a:off x="5904558" y="1882941"/>
                <a:ext cx="200880" cy="352080"/>
              </p14:xfrm>
            </p:contentPart>
          </mc:Choice>
          <mc:Fallback xmlns="">
            <p:pic>
              <p:nvPicPr>
                <p:cNvPr id="68" name="墨迹 67">
                  <a:extLst>
                    <a:ext uri="{FF2B5EF4-FFF2-40B4-BE49-F238E27FC236}">
                      <a16:creationId xmlns:a16="http://schemas.microsoft.com/office/drawing/2014/main" id="{925524E9-2A7B-1548-B386-DA9840B4D4C4}"/>
                    </a:ext>
                  </a:extLst>
                </p:cNvPr>
                <p:cNvPicPr/>
                <p:nvPr/>
              </p:nvPicPr>
              <p:blipFill>
                <a:blip r:embed="rId97"/>
                <a:stretch>
                  <a:fillRect/>
                </a:stretch>
              </p:blipFill>
              <p:spPr>
                <a:xfrm>
                  <a:off x="5889438" y="1867461"/>
                  <a:ext cx="2314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9" name="墨迹 68">
                  <a:extLst>
                    <a:ext uri="{FF2B5EF4-FFF2-40B4-BE49-F238E27FC236}">
                      <a16:creationId xmlns:a16="http://schemas.microsoft.com/office/drawing/2014/main" id="{BA89E1EF-1E18-9443-8943-D500776424AD}"/>
                    </a:ext>
                  </a:extLst>
                </p14:cNvPr>
                <p14:cNvContentPartPr/>
                <p14:nvPr/>
              </p14:nvContentPartPr>
              <p14:xfrm>
                <a:off x="6054678" y="1993101"/>
                <a:ext cx="35640" cy="316080"/>
              </p14:xfrm>
            </p:contentPart>
          </mc:Choice>
          <mc:Fallback xmlns="">
            <p:pic>
              <p:nvPicPr>
                <p:cNvPr id="69" name="墨迹 68">
                  <a:extLst>
                    <a:ext uri="{FF2B5EF4-FFF2-40B4-BE49-F238E27FC236}">
                      <a16:creationId xmlns:a16="http://schemas.microsoft.com/office/drawing/2014/main" id="{BA89E1EF-1E18-9443-8943-D500776424AD}"/>
                    </a:ext>
                  </a:extLst>
                </p:cNvPr>
                <p:cNvPicPr/>
                <p:nvPr/>
              </p:nvPicPr>
              <p:blipFill>
                <a:blip r:embed="rId99"/>
                <a:stretch>
                  <a:fillRect/>
                </a:stretch>
              </p:blipFill>
              <p:spPr>
                <a:xfrm>
                  <a:off x="6039558" y="1977621"/>
                  <a:ext cx="6624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0" name="墨迹 69">
                  <a:extLst>
                    <a:ext uri="{FF2B5EF4-FFF2-40B4-BE49-F238E27FC236}">
                      <a16:creationId xmlns:a16="http://schemas.microsoft.com/office/drawing/2014/main" id="{598B9A5E-34AC-6C4F-8D0E-A82935D8F0B1}"/>
                    </a:ext>
                  </a:extLst>
                </p14:cNvPr>
                <p14:cNvContentPartPr/>
                <p14:nvPr/>
              </p14:nvContentPartPr>
              <p14:xfrm>
                <a:off x="6246558" y="2224581"/>
                <a:ext cx="92880" cy="37800"/>
              </p14:xfrm>
            </p:contentPart>
          </mc:Choice>
          <mc:Fallback xmlns="">
            <p:pic>
              <p:nvPicPr>
                <p:cNvPr id="70" name="墨迹 69">
                  <a:extLst>
                    <a:ext uri="{FF2B5EF4-FFF2-40B4-BE49-F238E27FC236}">
                      <a16:creationId xmlns:a16="http://schemas.microsoft.com/office/drawing/2014/main" id="{598B9A5E-34AC-6C4F-8D0E-A82935D8F0B1}"/>
                    </a:ext>
                  </a:extLst>
                </p:cNvPr>
                <p:cNvPicPr/>
                <p:nvPr/>
              </p:nvPicPr>
              <p:blipFill>
                <a:blip r:embed="rId101"/>
                <a:stretch>
                  <a:fillRect/>
                </a:stretch>
              </p:blipFill>
              <p:spPr>
                <a:xfrm>
                  <a:off x="6231078" y="2209461"/>
                  <a:ext cx="1234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 name="墨迹 70">
                  <a:extLst>
                    <a:ext uri="{FF2B5EF4-FFF2-40B4-BE49-F238E27FC236}">
                      <a16:creationId xmlns:a16="http://schemas.microsoft.com/office/drawing/2014/main" id="{7B42E58B-B197-4147-8F57-28FE3F969566}"/>
                    </a:ext>
                  </a:extLst>
                </p14:cNvPr>
                <p14:cNvContentPartPr/>
                <p14:nvPr/>
              </p14:nvContentPartPr>
              <p14:xfrm>
                <a:off x="6383358" y="1985181"/>
                <a:ext cx="181440" cy="232920"/>
              </p14:xfrm>
            </p:contentPart>
          </mc:Choice>
          <mc:Fallback xmlns="">
            <p:pic>
              <p:nvPicPr>
                <p:cNvPr id="71" name="墨迹 70">
                  <a:extLst>
                    <a:ext uri="{FF2B5EF4-FFF2-40B4-BE49-F238E27FC236}">
                      <a16:creationId xmlns:a16="http://schemas.microsoft.com/office/drawing/2014/main" id="{7B42E58B-B197-4147-8F57-28FE3F969566}"/>
                    </a:ext>
                  </a:extLst>
                </p:cNvPr>
                <p:cNvPicPr/>
                <p:nvPr/>
              </p:nvPicPr>
              <p:blipFill>
                <a:blip r:embed="rId103"/>
                <a:stretch>
                  <a:fillRect/>
                </a:stretch>
              </p:blipFill>
              <p:spPr>
                <a:xfrm>
                  <a:off x="6367878" y="1970061"/>
                  <a:ext cx="2120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2" name="墨迹 71">
                  <a:extLst>
                    <a:ext uri="{FF2B5EF4-FFF2-40B4-BE49-F238E27FC236}">
                      <a16:creationId xmlns:a16="http://schemas.microsoft.com/office/drawing/2014/main" id="{3EE5FBD7-A6B1-D644-A7AC-4746332002DD}"/>
                    </a:ext>
                  </a:extLst>
                </p14:cNvPr>
                <p14:cNvContentPartPr/>
                <p14:nvPr/>
              </p14:nvContentPartPr>
              <p14:xfrm>
                <a:off x="6360318" y="1801581"/>
                <a:ext cx="367560" cy="186840"/>
              </p14:xfrm>
            </p:contentPart>
          </mc:Choice>
          <mc:Fallback xmlns="">
            <p:pic>
              <p:nvPicPr>
                <p:cNvPr id="72" name="墨迹 71">
                  <a:extLst>
                    <a:ext uri="{FF2B5EF4-FFF2-40B4-BE49-F238E27FC236}">
                      <a16:creationId xmlns:a16="http://schemas.microsoft.com/office/drawing/2014/main" id="{3EE5FBD7-A6B1-D644-A7AC-4746332002DD}"/>
                    </a:ext>
                  </a:extLst>
                </p:cNvPr>
                <p:cNvPicPr/>
                <p:nvPr/>
              </p:nvPicPr>
              <p:blipFill>
                <a:blip r:embed="rId105"/>
                <a:stretch>
                  <a:fillRect/>
                </a:stretch>
              </p:blipFill>
              <p:spPr>
                <a:xfrm>
                  <a:off x="6345198" y="1786461"/>
                  <a:ext cx="3981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2" name="墨迹 51">
                  <a:extLst>
                    <a:ext uri="{FF2B5EF4-FFF2-40B4-BE49-F238E27FC236}">
                      <a16:creationId xmlns:a16="http://schemas.microsoft.com/office/drawing/2014/main" id="{21D533C7-893B-8E44-9566-C4C1BC7DD1A7}"/>
                    </a:ext>
                  </a:extLst>
                </p14:cNvPr>
                <p14:cNvContentPartPr/>
                <p14:nvPr/>
              </p14:nvContentPartPr>
              <p14:xfrm>
                <a:off x="8610678" y="1112541"/>
                <a:ext cx="241200" cy="423720"/>
              </p14:xfrm>
            </p:contentPart>
          </mc:Choice>
          <mc:Fallback xmlns="">
            <p:pic>
              <p:nvPicPr>
                <p:cNvPr id="52" name="墨迹 51">
                  <a:extLst>
                    <a:ext uri="{FF2B5EF4-FFF2-40B4-BE49-F238E27FC236}">
                      <a16:creationId xmlns:a16="http://schemas.microsoft.com/office/drawing/2014/main" id="{21D533C7-893B-8E44-9566-C4C1BC7DD1A7}"/>
                    </a:ext>
                  </a:extLst>
                </p:cNvPr>
                <p:cNvPicPr/>
                <p:nvPr/>
              </p:nvPicPr>
              <p:blipFill>
                <a:blip r:embed="rId107"/>
                <a:stretch>
                  <a:fillRect/>
                </a:stretch>
              </p:blipFill>
              <p:spPr>
                <a:xfrm>
                  <a:off x="8595198" y="1097061"/>
                  <a:ext cx="27180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3" name="墨迹 52">
                  <a:extLst>
                    <a:ext uri="{FF2B5EF4-FFF2-40B4-BE49-F238E27FC236}">
                      <a16:creationId xmlns:a16="http://schemas.microsoft.com/office/drawing/2014/main" id="{709DBE8A-AF02-A540-8750-A885BAEA8745}"/>
                    </a:ext>
                  </a:extLst>
                </p14:cNvPr>
                <p14:cNvContentPartPr/>
                <p14:nvPr/>
              </p14:nvContentPartPr>
              <p14:xfrm>
                <a:off x="8553798" y="1169061"/>
                <a:ext cx="374400" cy="285480"/>
              </p14:xfrm>
            </p:contentPart>
          </mc:Choice>
          <mc:Fallback xmlns="">
            <p:pic>
              <p:nvPicPr>
                <p:cNvPr id="53" name="墨迹 52">
                  <a:extLst>
                    <a:ext uri="{FF2B5EF4-FFF2-40B4-BE49-F238E27FC236}">
                      <a16:creationId xmlns:a16="http://schemas.microsoft.com/office/drawing/2014/main" id="{709DBE8A-AF02-A540-8750-A885BAEA8745}"/>
                    </a:ext>
                  </a:extLst>
                </p:cNvPr>
                <p:cNvPicPr/>
                <p:nvPr/>
              </p:nvPicPr>
              <p:blipFill>
                <a:blip r:embed="rId109"/>
                <a:stretch>
                  <a:fillRect/>
                </a:stretch>
              </p:blipFill>
              <p:spPr>
                <a:xfrm>
                  <a:off x="8538678" y="1153941"/>
                  <a:ext cx="4046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4" name="墨迹 53">
                  <a:extLst>
                    <a:ext uri="{FF2B5EF4-FFF2-40B4-BE49-F238E27FC236}">
                      <a16:creationId xmlns:a16="http://schemas.microsoft.com/office/drawing/2014/main" id="{A92FF056-B8C6-1749-A197-DC327A65623A}"/>
                    </a:ext>
                  </a:extLst>
                </p14:cNvPr>
                <p14:cNvContentPartPr/>
                <p14:nvPr/>
              </p14:nvContentPartPr>
              <p14:xfrm>
                <a:off x="8888958" y="1645701"/>
                <a:ext cx="360" cy="360"/>
              </p14:xfrm>
            </p:contentPart>
          </mc:Choice>
          <mc:Fallback xmlns="">
            <p:pic>
              <p:nvPicPr>
                <p:cNvPr id="54" name="墨迹 53">
                  <a:extLst>
                    <a:ext uri="{FF2B5EF4-FFF2-40B4-BE49-F238E27FC236}">
                      <a16:creationId xmlns:a16="http://schemas.microsoft.com/office/drawing/2014/main" id="{A92FF056-B8C6-1749-A197-DC327A65623A}"/>
                    </a:ext>
                  </a:extLst>
                </p:cNvPr>
                <p:cNvPicPr/>
                <p:nvPr/>
              </p:nvPicPr>
              <p:blipFill>
                <a:blip r:embed="rId34"/>
                <a:stretch>
                  <a:fillRect/>
                </a:stretch>
              </p:blipFill>
              <p:spPr>
                <a:xfrm>
                  <a:off x="8873838" y="16302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4" name="墨迹 73">
                  <a:extLst>
                    <a:ext uri="{FF2B5EF4-FFF2-40B4-BE49-F238E27FC236}">
                      <a16:creationId xmlns:a16="http://schemas.microsoft.com/office/drawing/2014/main" id="{8A248A40-37AA-EE42-AF19-E82015905E53}"/>
                    </a:ext>
                  </a:extLst>
                </p14:cNvPr>
                <p14:cNvContentPartPr/>
                <p14:nvPr/>
              </p14:nvContentPartPr>
              <p14:xfrm>
                <a:off x="7116678" y="1496301"/>
                <a:ext cx="80280" cy="500400"/>
              </p14:xfrm>
            </p:contentPart>
          </mc:Choice>
          <mc:Fallback xmlns="">
            <p:pic>
              <p:nvPicPr>
                <p:cNvPr id="74" name="墨迹 73">
                  <a:extLst>
                    <a:ext uri="{FF2B5EF4-FFF2-40B4-BE49-F238E27FC236}">
                      <a16:creationId xmlns:a16="http://schemas.microsoft.com/office/drawing/2014/main" id="{8A248A40-37AA-EE42-AF19-E82015905E53}"/>
                    </a:ext>
                  </a:extLst>
                </p:cNvPr>
                <p:cNvPicPr/>
                <p:nvPr/>
              </p:nvPicPr>
              <p:blipFill>
                <a:blip r:embed="rId112"/>
                <a:stretch>
                  <a:fillRect/>
                </a:stretch>
              </p:blipFill>
              <p:spPr>
                <a:xfrm>
                  <a:off x="7101558" y="1481181"/>
                  <a:ext cx="1108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5" name="墨迹 74">
                  <a:extLst>
                    <a:ext uri="{FF2B5EF4-FFF2-40B4-BE49-F238E27FC236}">
                      <a16:creationId xmlns:a16="http://schemas.microsoft.com/office/drawing/2014/main" id="{83366305-E6EA-3E42-8AA9-27DC4430397F}"/>
                    </a:ext>
                  </a:extLst>
                </p14:cNvPr>
                <p14:cNvContentPartPr/>
                <p14:nvPr/>
              </p14:nvContentPartPr>
              <p14:xfrm>
                <a:off x="7240878" y="1736781"/>
                <a:ext cx="807840" cy="597240"/>
              </p14:xfrm>
            </p:contentPart>
          </mc:Choice>
          <mc:Fallback xmlns="">
            <p:pic>
              <p:nvPicPr>
                <p:cNvPr id="75" name="墨迹 74">
                  <a:extLst>
                    <a:ext uri="{FF2B5EF4-FFF2-40B4-BE49-F238E27FC236}">
                      <a16:creationId xmlns:a16="http://schemas.microsoft.com/office/drawing/2014/main" id="{83366305-E6EA-3E42-8AA9-27DC4430397F}"/>
                    </a:ext>
                  </a:extLst>
                </p:cNvPr>
                <p:cNvPicPr/>
                <p:nvPr/>
              </p:nvPicPr>
              <p:blipFill>
                <a:blip r:embed="rId114"/>
                <a:stretch>
                  <a:fillRect/>
                </a:stretch>
              </p:blipFill>
              <p:spPr>
                <a:xfrm>
                  <a:off x="7225758" y="1721661"/>
                  <a:ext cx="838440" cy="627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6" name="墨迹 75">
                  <a:extLst>
                    <a:ext uri="{FF2B5EF4-FFF2-40B4-BE49-F238E27FC236}">
                      <a16:creationId xmlns:a16="http://schemas.microsoft.com/office/drawing/2014/main" id="{F8ABB73B-6CEF-2F47-86B6-F8937C4DA0F6}"/>
                    </a:ext>
                  </a:extLst>
                </p14:cNvPr>
                <p14:cNvContentPartPr/>
                <p14:nvPr/>
              </p14:nvContentPartPr>
              <p14:xfrm>
                <a:off x="8232678" y="2039541"/>
                <a:ext cx="360" cy="360"/>
              </p14:xfrm>
            </p:contentPart>
          </mc:Choice>
          <mc:Fallback xmlns="">
            <p:pic>
              <p:nvPicPr>
                <p:cNvPr id="76" name="墨迹 75">
                  <a:extLst>
                    <a:ext uri="{FF2B5EF4-FFF2-40B4-BE49-F238E27FC236}">
                      <a16:creationId xmlns:a16="http://schemas.microsoft.com/office/drawing/2014/main" id="{F8ABB73B-6CEF-2F47-86B6-F8937C4DA0F6}"/>
                    </a:ext>
                  </a:extLst>
                </p:cNvPr>
                <p:cNvPicPr/>
                <p:nvPr/>
              </p:nvPicPr>
              <p:blipFill>
                <a:blip r:embed="rId34"/>
                <a:stretch>
                  <a:fillRect/>
                </a:stretch>
              </p:blipFill>
              <p:spPr>
                <a:xfrm>
                  <a:off x="8217558" y="2024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墨迹 77">
                  <a:extLst>
                    <a:ext uri="{FF2B5EF4-FFF2-40B4-BE49-F238E27FC236}">
                      <a16:creationId xmlns:a16="http://schemas.microsoft.com/office/drawing/2014/main" id="{0C86E3B6-4E74-F146-9E39-97066AD9CFE9}"/>
                    </a:ext>
                  </a:extLst>
                </p14:cNvPr>
                <p14:cNvContentPartPr/>
                <p14:nvPr/>
              </p14:nvContentPartPr>
              <p14:xfrm>
                <a:off x="7964118" y="1415301"/>
                <a:ext cx="129600" cy="786600"/>
              </p14:xfrm>
            </p:contentPart>
          </mc:Choice>
          <mc:Fallback xmlns="">
            <p:pic>
              <p:nvPicPr>
                <p:cNvPr id="78" name="墨迹 77">
                  <a:extLst>
                    <a:ext uri="{FF2B5EF4-FFF2-40B4-BE49-F238E27FC236}">
                      <a16:creationId xmlns:a16="http://schemas.microsoft.com/office/drawing/2014/main" id="{0C86E3B6-4E74-F146-9E39-97066AD9CFE9}"/>
                    </a:ext>
                  </a:extLst>
                </p:cNvPr>
                <p:cNvPicPr/>
                <p:nvPr/>
              </p:nvPicPr>
              <p:blipFill>
                <a:blip r:embed="rId117"/>
                <a:stretch>
                  <a:fillRect/>
                </a:stretch>
              </p:blipFill>
              <p:spPr>
                <a:xfrm>
                  <a:off x="7948998" y="1400181"/>
                  <a:ext cx="160200" cy="817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墨迹 78">
                  <a:extLst>
                    <a:ext uri="{FF2B5EF4-FFF2-40B4-BE49-F238E27FC236}">
                      <a16:creationId xmlns:a16="http://schemas.microsoft.com/office/drawing/2014/main" id="{B1C4DFEA-850E-5D41-AB08-D006261233E7}"/>
                    </a:ext>
                  </a:extLst>
                </p14:cNvPr>
                <p14:cNvContentPartPr/>
                <p14:nvPr/>
              </p14:nvContentPartPr>
              <p14:xfrm>
                <a:off x="8179398" y="1455261"/>
                <a:ext cx="164520" cy="631800"/>
              </p14:xfrm>
            </p:contentPart>
          </mc:Choice>
          <mc:Fallback xmlns="">
            <p:pic>
              <p:nvPicPr>
                <p:cNvPr id="79" name="墨迹 78">
                  <a:extLst>
                    <a:ext uri="{FF2B5EF4-FFF2-40B4-BE49-F238E27FC236}">
                      <a16:creationId xmlns:a16="http://schemas.microsoft.com/office/drawing/2014/main" id="{B1C4DFEA-850E-5D41-AB08-D006261233E7}"/>
                    </a:ext>
                  </a:extLst>
                </p:cNvPr>
                <p:cNvPicPr/>
                <p:nvPr/>
              </p:nvPicPr>
              <p:blipFill>
                <a:blip r:embed="rId119"/>
                <a:stretch>
                  <a:fillRect/>
                </a:stretch>
              </p:blipFill>
              <p:spPr>
                <a:xfrm>
                  <a:off x="8163918" y="1439781"/>
                  <a:ext cx="19476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0" name="墨迹 79">
                  <a:extLst>
                    <a:ext uri="{FF2B5EF4-FFF2-40B4-BE49-F238E27FC236}">
                      <a16:creationId xmlns:a16="http://schemas.microsoft.com/office/drawing/2014/main" id="{0DBF6D5F-70EE-524C-91F7-3DAACB9C049A}"/>
                    </a:ext>
                  </a:extLst>
                </p14:cNvPr>
                <p14:cNvContentPartPr/>
                <p14:nvPr/>
              </p14:nvContentPartPr>
              <p14:xfrm>
                <a:off x="8380638" y="1869981"/>
                <a:ext cx="226440" cy="158400"/>
              </p14:xfrm>
            </p:contentPart>
          </mc:Choice>
          <mc:Fallback xmlns="">
            <p:pic>
              <p:nvPicPr>
                <p:cNvPr id="80" name="墨迹 79">
                  <a:extLst>
                    <a:ext uri="{FF2B5EF4-FFF2-40B4-BE49-F238E27FC236}">
                      <a16:creationId xmlns:a16="http://schemas.microsoft.com/office/drawing/2014/main" id="{0DBF6D5F-70EE-524C-91F7-3DAACB9C049A}"/>
                    </a:ext>
                  </a:extLst>
                </p:cNvPr>
                <p:cNvPicPr/>
                <p:nvPr/>
              </p:nvPicPr>
              <p:blipFill>
                <a:blip r:embed="rId121"/>
                <a:stretch>
                  <a:fillRect/>
                </a:stretch>
              </p:blipFill>
              <p:spPr>
                <a:xfrm>
                  <a:off x="8365518" y="1854501"/>
                  <a:ext cx="2570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1" name="墨迹 80">
                  <a:extLst>
                    <a:ext uri="{FF2B5EF4-FFF2-40B4-BE49-F238E27FC236}">
                      <a16:creationId xmlns:a16="http://schemas.microsoft.com/office/drawing/2014/main" id="{CB2F117F-2CAB-814D-B375-FDE8472D8C64}"/>
                    </a:ext>
                  </a:extLst>
                </p14:cNvPr>
                <p14:cNvContentPartPr/>
                <p14:nvPr/>
              </p14:nvContentPartPr>
              <p14:xfrm>
                <a:off x="8517438" y="1786461"/>
                <a:ext cx="202680" cy="647640"/>
              </p14:xfrm>
            </p:contentPart>
          </mc:Choice>
          <mc:Fallback xmlns="">
            <p:pic>
              <p:nvPicPr>
                <p:cNvPr id="81" name="墨迹 80">
                  <a:extLst>
                    <a:ext uri="{FF2B5EF4-FFF2-40B4-BE49-F238E27FC236}">
                      <a16:creationId xmlns:a16="http://schemas.microsoft.com/office/drawing/2014/main" id="{CB2F117F-2CAB-814D-B375-FDE8472D8C64}"/>
                    </a:ext>
                  </a:extLst>
                </p:cNvPr>
                <p:cNvPicPr/>
                <p:nvPr/>
              </p:nvPicPr>
              <p:blipFill>
                <a:blip r:embed="rId123"/>
                <a:stretch>
                  <a:fillRect/>
                </a:stretch>
              </p:blipFill>
              <p:spPr>
                <a:xfrm>
                  <a:off x="8502318" y="1771341"/>
                  <a:ext cx="233280"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2" name="墨迹 81">
                  <a:extLst>
                    <a:ext uri="{FF2B5EF4-FFF2-40B4-BE49-F238E27FC236}">
                      <a16:creationId xmlns:a16="http://schemas.microsoft.com/office/drawing/2014/main" id="{FA8CB615-F458-ED4F-8E7F-0874FF2B51F7}"/>
                    </a:ext>
                  </a:extLst>
                </p14:cNvPr>
                <p14:cNvContentPartPr/>
                <p14:nvPr/>
              </p14:nvContentPartPr>
              <p14:xfrm>
                <a:off x="8808318" y="1839021"/>
                <a:ext cx="384480" cy="288000"/>
              </p14:xfrm>
            </p:contentPart>
          </mc:Choice>
          <mc:Fallback xmlns="">
            <p:pic>
              <p:nvPicPr>
                <p:cNvPr id="82" name="墨迹 81">
                  <a:extLst>
                    <a:ext uri="{FF2B5EF4-FFF2-40B4-BE49-F238E27FC236}">
                      <a16:creationId xmlns:a16="http://schemas.microsoft.com/office/drawing/2014/main" id="{FA8CB615-F458-ED4F-8E7F-0874FF2B51F7}"/>
                    </a:ext>
                  </a:extLst>
                </p:cNvPr>
                <p:cNvPicPr/>
                <p:nvPr/>
              </p:nvPicPr>
              <p:blipFill>
                <a:blip r:embed="rId125"/>
                <a:stretch>
                  <a:fillRect/>
                </a:stretch>
              </p:blipFill>
              <p:spPr>
                <a:xfrm>
                  <a:off x="8792838" y="1823901"/>
                  <a:ext cx="4150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墨迹 82">
                  <a:extLst>
                    <a:ext uri="{FF2B5EF4-FFF2-40B4-BE49-F238E27FC236}">
                      <a16:creationId xmlns:a16="http://schemas.microsoft.com/office/drawing/2014/main" id="{4FECEB36-746E-7546-A8B5-353AF5600F3C}"/>
                    </a:ext>
                  </a:extLst>
                </p14:cNvPr>
                <p14:cNvContentPartPr/>
                <p14:nvPr/>
              </p14:nvContentPartPr>
              <p14:xfrm>
                <a:off x="9315918" y="2045661"/>
                <a:ext cx="45000" cy="11880"/>
              </p14:xfrm>
            </p:contentPart>
          </mc:Choice>
          <mc:Fallback xmlns="">
            <p:pic>
              <p:nvPicPr>
                <p:cNvPr id="83" name="墨迹 82">
                  <a:extLst>
                    <a:ext uri="{FF2B5EF4-FFF2-40B4-BE49-F238E27FC236}">
                      <a16:creationId xmlns:a16="http://schemas.microsoft.com/office/drawing/2014/main" id="{4FECEB36-746E-7546-A8B5-353AF5600F3C}"/>
                    </a:ext>
                  </a:extLst>
                </p:cNvPr>
                <p:cNvPicPr/>
                <p:nvPr/>
              </p:nvPicPr>
              <p:blipFill>
                <a:blip r:embed="rId127"/>
                <a:stretch>
                  <a:fillRect/>
                </a:stretch>
              </p:blipFill>
              <p:spPr>
                <a:xfrm>
                  <a:off x="9300798" y="2030541"/>
                  <a:ext cx="756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5" name="墨迹 84">
                  <a:extLst>
                    <a:ext uri="{FF2B5EF4-FFF2-40B4-BE49-F238E27FC236}">
                      <a16:creationId xmlns:a16="http://schemas.microsoft.com/office/drawing/2014/main" id="{2EDDDAA3-626A-4C4B-92DE-DE6BD9460B3F}"/>
                    </a:ext>
                  </a:extLst>
                </p14:cNvPr>
                <p14:cNvContentPartPr/>
                <p14:nvPr/>
              </p14:nvContentPartPr>
              <p14:xfrm>
                <a:off x="9654678" y="1668741"/>
                <a:ext cx="174600" cy="8280"/>
              </p14:xfrm>
            </p:contentPart>
          </mc:Choice>
          <mc:Fallback xmlns="">
            <p:pic>
              <p:nvPicPr>
                <p:cNvPr id="85" name="墨迹 84">
                  <a:extLst>
                    <a:ext uri="{FF2B5EF4-FFF2-40B4-BE49-F238E27FC236}">
                      <a16:creationId xmlns:a16="http://schemas.microsoft.com/office/drawing/2014/main" id="{2EDDDAA3-626A-4C4B-92DE-DE6BD9460B3F}"/>
                    </a:ext>
                  </a:extLst>
                </p:cNvPr>
                <p:cNvPicPr/>
                <p:nvPr/>
              </p:nvPicPr>
              <p:blipFill>
                <a:blip r:embed="rId129"/>
                <a:stretch>
                  <a:fillRect/>
                </a:stretch>
              </p:blipFill>
              <p:spPr>
                <a:xfrm>
                  <a:off x="9639558" y="1653261"/>
                  <a:ext cx="2052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6" name="墨迹 85">
                  <a:extLst>
                    <a:ext uri="{FF2B5EF4-FFF2-40B4-BE49-F238E27FC236}">
                      <a16:creationId xmlns:a16="http://schemas.microsoft.com/office/drawing/2014/main" id="{DF282381-3337-BD40-9E96-E3EF70029896}"/>
                    </a:ext>
                  </a:extLst>
                </p14:cNvPr>
                <p14:cNvContentPartPr/>
                <p14:nvPr/>
              </p14:nvContentPartPr>
              <p14:xfrm>
                <a:off x="9908478" y="1493421"/>
                <a:ext cx="80640" cy="437760"/>
              </p14:xfrm>
            </p:contentPart>
          </mc:Choice>
          <mc:Fallback xmlns="">
            <p:pic>
              <p:nvPicPr>
                <p:cNvPr id="86" name="墨迹 85">
                  <a:extLst>
                    <a:ext uri="{FF2B5EF4-FFF2-40B4-BE49-F238E27FC236}">
                      <a16:creationId xmlns:a16="http://schemas.microsoft.com/office/drawing/2014/main" id="{DF282381-3337-BD40-9E96-E3EF70029896}"/>
                    </a:ext>
                  </a:extLst>
                </p:cNvPr>
                <p:cNvPicPr/>
                <p:nvPr/>
              </p:nvPicPr>
              <p:blipFill>
                <a:blip r:embed="rId131"/>
                <a:stretch>
                  <a:fillRect/>
                </a:stretch>
              </p:blipFill>
              <p:spPr>
                <a:xfrm>
                  <a:off x="9893358" y="1478301"/>
                  <a:ext cx="11124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7" name="墨迹 86">
                  <a:extLst>
                    <a:ext uri="{FF2B5EF4-FFF2-40B4-BE49-F238E27FC236}">
                      <a16:creationId xmlns:a16="http://schemas.microsoft.com/office/drawing/2014/main" id="{3EA6E070-9BE7-084A-AA29-470BA4669E61}"/>
                    </a:ext>
                  </a:extLst>
                </p14:cNvPr>
                <p14:cNvContentPartPr/>
                <p14:nvPr/>
              </p14:nvContentPartPr>
              <p14:xfrm>
                <a:off x="10136718" y="1612941"/>
                <a:ext cx="198360" cy="281160"/>
              </p14:xfrm>
            </p:contentPart>
          </mc:Choice>
          <mc:Fallback xmlns="">
            <p:pic>
              <p:nvPicPr>
                <p:cNvPr id="87" name="墨迹 86">
                  <a:extLst>
                    <a:ext uri="{FF2B5EF4-FFF2-40B4-BE49-F238E27FC236}">
                      <a16:creationId xmlns:a16="http://schemas.microsoft.com/office/drawing/2014/main" id="{3EA6E070-9BE7-084A-AA29-470BA4669E61}"/>
                    </a:ext>
                  </a:extLst>
                </p:cNvPr>
                <p:cNvPicPr/>
                <p:nvPr/>
              </p:nvPicPr>
              <p:blipFill>
                <a:blip r:embed="rId133"/>
                <a:stretch>
                  <a:fillRect/>
                </a:stretch>
              </p:blipFill>
              <p:spPr>
                <a:xfrm>
                  <a:off x="10121598" y="1597461"/>
                  <a:ext cx="2289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8" name="墨迹 87">
                  <a:extLst>
                    <a:ext uri="{FF2B5EF4-FFF2-40B4-BE49-F238E27FC236}">
                      <a16:creationId xmlns:a16="http://schemas.microsoft.com/office/drawing/2014/main" id="{C822F66A-9601-654F-9161-FDA3953D3D3F}"/>
                    </a:ext>
                  </a:extLst>
                </p14:cNvPr>
                <p14:cNvContentPartPr/>
                <p14:nvPr/>
              </p14:nvContentPartPr>
              <p14:xfrm>
                <a:off x="10099278" y="1708341"/>
                <a:ext cx="238320" cy="161280"/>
              </p14:xfrm>
            </p:contentPart>
          </mc:Choice>
          <mc:Fallback xmlns="">
            <p:pic>
              <p:nvPicPr>
                <p:cNvPr id="88" name="墨迹 87">
                  <a:extLst>
                    <a:ext uri="{FF2B5EF4-FFF2-40B4-BE49-F238E27FC236}">
                      <a16:creationId xmlns:a16="http://schemas.microsoft.com/office/drawing/2014/main" id="{C822F66A-9601-654F-9161-FDA3953D3D3F}"/>
                    </a:ext>
                  </a:extLst>
                </p:cNvPr>
                <p:cNvPicPr/>
                <p:nvPr/>
              </p:nvPicPr>
              <p:blipFill>
                <a:blip r:embed="rId135"/>
                <a:stretch>
                  <a:fillRect/>
                </a:stretch>
              </p:blipFill>
              <p:spPr>
                <a:xfrm>
                  <a:off x="10084158" y="1693221"/>
                  <a:ext cx="2689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墨迹 88">
                  <a:extLst>
                    <a:ext uri="{FF2B5EF4-FFF2-40B4-BE49-F238E27FC236}">
                      <a16:creationId xmlns:a16="http://schemas.microsoft.com/office/drawing/2014/main" id="{C7E4F5D6-4826-7A46-97C1-4630B85B0125}"/>
                    </a:ext>
                  </a:extLst>
                </p14:cNvPr>
                <p14:cNvContentPartPr/>
                <p14:nvPr/>
              </p14:nvContentPartPr>
              <p14:xfrm>
                <a:off x="10435158" y="1572621"/>
                <a:ext cx="443880" cy="242640"/>
              </p14:xfrm>
            </p:contentPart>
          </mc:Choice>
          <mc:Fallback xmlns="">
            <p:pic>
              <p:nvPicPr>
                <p:cNvPr id="89" name="墨迹 88">
                  <a:extLst>
                    <a:ext uri="{FF2B5EF4-FFF2-40B4-BE49-F238E27FC236}">
                      <a16:creationId xmlns:a16="http://schemas.microsoft.com/office/drawing/2014/main" id="{C7E4F5D6-4826-7A46-97C1-4630B85B0125}"/>
                    </a:ext>
                  </a:extLst>
                </p:cNvPr>
                <p:cNvPicPr/>
                <p:nvPr/>
              </p:nvPicPr>
              <p:blipFill>
                <a:blip r:embed="rId137"/>
                <a:stretch>
                  <a:fillRect/>
                </a:stretch>
              </p:blipFill>
              <p:spPr>
                <a:xfrm>
                  <a:off x="10420038" y="1557141"/>
                  <a:ext cx="4744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墨迹 89">
                  <a:extLst>
                    <a:ext uri="{FF2B5EF4-FFF2-40B4-BE49-F238E27FC236}">
                      <a16:creationId xmlns:a16="http://schemas.microsoft.com/office/drawing/2014/main" id="{C835307F-FB0C-5D46-ABD8-A14978549D5B}"/>
                    </a:ext>
                  </a:extLst>
                </p14:cNvPr>
                <p14:cNvContentPartPr/>
                <p14:nvPr/>
              </p14:nvContentPartPr>
              <p14:xfrm>
                <a:off x="10393398" y="2072661"/>
                <a:ext cx="210240" cy="12600"/>
              </p14:xfrm>
            </p:contentPart>
          </mc:Choice>
          <mc:Fallback xmlns="">
            <p:pic>
              <p:nvPicPr>
                <p:cNvPr id="90" name="墨迹 89">
                  <a:extLst>
                    <a:ext uri="{FF2B5EF4-FFF2-40B4-BE49-F238E27FC236}">
                      <a16:creationId xmlns:a16="http://schemas.microsoft.com/office/drawing/2014/main" id="{C835307F-FB0C-5D46-ABD8-A14978549D5B}"/>
                    </a:ext>
                  </a:extLst>
                </p:cNvPr>
                <p:cNvPicPr/>
                <p:nvPr/>
              </p:nvPicPr>
              <p:blipFill>
                <a:blip r:embed="rId139"/>
                <a:stretch>
                  <a:fillRect/>
                </a:stretch>
              </p:blipFill>
              <p:spPr>
                <a:xfrm>
                  <a:off x="10378278" y="2057181"/>
                  <a:ext cx="2408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1" name="墨迹 90">
                  <a:extLst>
                    <a:ext uri="{FF2B5EF4-FFF2-40B4-BE49-F238E27FC236}">
                      <a16:creationId xmlns:a16="http://schemas.microsoft.com/office/drawing/2014/main" id="{A5CFF25F-0B6F-D94F-A709-50EF2914B53B}"/>
                    </a:ext>
                  </a:extLst>
                </p14:cNvPr>
                <p14:cNvContentPartPr/>
                <p14:nvPr/>
              </p14:nvContentPartPr>
              <p14:xfrm>
                <a:off x="10423998" y="2181021"/>
                <a:ext cx="310680" cy="6480"/>
              </p14:xfrm>
            </p:contentPart>
          </mc:Choice>
          <mc:Fallback xmlns="">
            <p:pic>
              <p:nvPicPr>
                <p:cNvPr id="91" name="墨迹 90">
                  <a:extLst>
                    <a:ext uri="{FF2B5EF4-FFF2-40B4-BE49-F238E27FC236}">
                      <a16:creationId xmlns:a16="http://schemas.microsoft.com/office/drawing/2014/main" id="{A5CFF25F-0B6F-D94F-A709-50EF2914B53B}"/>
                    </a:ext>
                  </a:extLst>
                </p:cNvPr>
                <p:cNvPicPr/>
                <p:nvPr/>
              </p:nvPicPr>
              <p:blipFill>
                <a:blip r:embed="rId141"/>
                <a:stretch>
                  <a:fillRect/>
                </a:stretch>
              </p:blipFill>
              <p:spPr>
                <a:xfrm>
                  <a:off x="10408878" y="2165901"/>
                  <a:ext cx="340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2" name="墨迹 91">
                  <a:extLst>
                    <a:ext uri="{FF2B5EF4-FFF2-40B4-BE49-F238E27FC236}">
                      <a16:creationId xmlns:a16="http://schemas.microsoft.com/office/drawing/2014/main" id="{877C7BFD-EC23-AE48-8CBE-2CCB59B23ABA}"/>
                    </a:ext>
                  </a:extLst>
                </p14:cNvPr>
                <p14:cNvContentPartPr/>
                <p14:nvPr/>
              </p14:nvContentPartPr>
              <p14:xfrm>
                <a:off x="10781838" y="2127741"/>
                <a:ext cx="186480" cy="24480"/>
              </p14:xfrm>
            </p:contentPart>
          </mc:Choice>
          <mc:Fallback xmlns="">
            <p:pic>
              <p:nvPicPr>
                <p:cNvPr id="92" name="墨迹 91">
                  <a:extLst>
                    <a:ext uri="{FF2B5EF4-FFF2-40B4-BE49-F238E27FC236}">
                      <a16:creationId xmlns:a16="http://schemas.microsoft.com/office/drawing/2014/main" id="{877C7BFD-EC23-AE48-8CBE-2CCB59B23ABA}"/>
                    </a:ext>
                  </a:extLst>
                </p:cNvPr>
                <p:cNvPicPr/>
                <p:nvPr/>
              </p:nvPicPr>
              <p:blipFill>
                <a:blip r:embed="rId143"/>
                <a:stretch>
                  <a:fillRect/>
                </a:stretch>
              </p:blipFill>
              <p:spPr>
                <a:xfrm>
                  <a:off x="10766718" y="2112261"/>
                  <a:ext cx="2170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3" name="墨迹 92">
                  <a:extLst>
                    <a:ext uri="{FF2B5EF4-FFF2-40B4-BE49-F238E27FC236}">
                      <a16:creationId xmlns:a16="http://schemas.microsoft.com/office/drawing/2014/main" id="{23B3E2DD-4E16-2B46-BE65-1EC8F3CED566}"/>
                    </a:ext>
                  </a:extLst>
                </p14:cNvPr>
                <p14:cNvContentPartPr/>
                <p14:nvPr/>
              </p14:nvContentPartPr>
              <p14:xfrm>
                <a:off x="10974798" y="1999941"/>
                <a:ext cx="559800" cy="288720"/>
              </p14:xfrm>
            </p:contentPart>
          </mc:Choice>
          <mc:Fallback xmlns="">
            <p:pic>
              <p:nvPicPr>
                <p:cNvPr id="93" name="墨迹 92">
                  <a:extLst>
                    <a:ext uri="{FF2B5EF4-FFF2-40B4-BE49-F238E27FC236}">
                      <a16:creationId xmlns:a16="http://schemas.microsoft.com/office/drawing/2014/main" id="{23B3E2DD-4E16-2B46-BE65-1EC8F3CED566}"/>
                    </a:ext>
                  </a:extLst>
                </p:cNvPr>
                <p:cNvPicPr/>
                <p:nvPr/>
              </p:nvPicPr>
              <p:blipFill>
                <a:blip r:embed="rId145"/>
                <a:stretch>
                  <a:fillRect/>
                </a:stretch>
              </p:blipFill>
              <p:spPr>
                <a:xfrm>
                  <a:off x="10959678" y="1984461"/>
                  <a:ext cx="5904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4" name="墨迹 93">
                  <a:extLst>
                    <a:ext uri="{FF2B5EF4-FFF2-40B4-BE49-F238E27FC236}">
                      <a16:creationId xmlns:a16="http://schemas.microsoft.com/office/drawing/2014/main" id="{D15963CF-6FB7-3044-99F4-085B5E418C69}"/>
                    </a:ext>
                  </a:extLst>
                </p14:cNvPr>
                <p14:cNvContentPartPr/>
                <p14:nvPr/>
              </p14:nvContentPartPr>
              <p14:xfrm>
                <a:off x="11681478" y="2181741"/>
                <a:ext cx="26280" cy="59400"/>
              </p14:xfrm>
            </p:contentPart>
          </mc:Choice>
          <mc:Fallback xmlns="">
            <p:pic>
              <p:nvPicPr>
                <p:cNvPr id="94" name="墨迹 93">
                  <a:extLst>
                    <a:ext uri="{FF2B5EF4-FFF2-40B4-BE49-F238E27FC236}">
                      <a16:creationId xmlns:a16="http://schemas.microsoft.com/office/drawing/2014/main" id="{D15963CF-6FB7-3044-99F4-085B5E418C69}"/>
                    </a:ext>
                  </a:extLst>
                </p:cNvPr>
                <p:cNvPicPr/>
                <p:nvPr/>
              </p:nvPicPr>
              <p:blipFill>
                <a:blip r:embed="rId147"/>
                <a:stretch>
                  <a:fillRect/>
                </a:stretch>
              </p:blipFill>
              <p:spPr>
                <a:xfrm>
                  <a:off x="11666358" y="2166621"/>
                  <a:ext cx="568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墨迹 95">
                  <a:extLst>
                    <a:ext uri="{FF2B5EF4-FFF2-40B4-BE49-F238E27FC236}">
                      <a16:creationId xmlns:a16="http://schemas.microsoft.com/office/drawing/2014/main" id="{4CE74A61-B485-9C4C-A149-EC8A0DDCE6E2}"/>
                    </a:ext>
                  </a:extLst>
                </p14:cNvPr>
                <p14:cNvContentPartPr/>
                <p14:nvPr/>
              </p14:nvContentPartPr>
              <p14:xfrm>
                <a:off x="9480438" y="559221"/>
                <a:ext cx="360" cy="360"/>
              </p14:xfrm>
            </p:contentPart>
          </mc:Choice>
          <mc:Fallback xmlns="">
            <p:pic>
              <p:nvPicPr>
                <p:cNvPr id="96" name="墨迹 95">
                  <a:extLst>
                    <a:ext uri="{FF2B5EF4-FFF2-40B4-BE49-F238E27FC236}">
                      <a16:creationId xmlns:a16="http://schemas.microsoft.com/office/drawing/2014/main" id="{4CE74A61-B485-9C4C-A149-EC8A0DDCE6E2}"/>
                    </a:ext>
                  </a:extLst>
                </p:cNvPr>
                <p:cNvPicPr/>
                <p:nvPr/>
              </p:nvPicPr>
              <p:blipFill>
                <a:blip r:embed="rId34"/>
                <a:stretch>
                  <a:fillRect/>
                </a:stretch>
              </p:blipFill>
              <p:spPr>
                <a:xfrm>
                  <a:off x="9465318" y="544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7" name="墨迹 96">
                  <a:extLst>
                    <a:ext uri="{FF2B5EF4-FFF2-40B4-BE49-F238E27FC236}">
                      <a16:creationId xmlns:a16="http://schemas.microsoft.com/office/drawing/2014/main" id="{B4D2BBD8-1E1F-6644-BD49-580CA91B511D}"/>
                    </a:ext>
                  </a:extLst>
                </p14:cNvPr>
                <p14:cNvContentPartPr/>
                <p14:nvPr/>
              </p14:nvContentPartPr>
              <p14:xfrm>
                <a:off x="9361638" y="446181"/>
                <a:ext cx="10440" cy="15480"/>
              </p14:xfrm>
            </p:contentPart>
          </mc:Choice>
          <mc:Fallback xmlns="">
            <p:pic>
              <p:nvPicPr>
                <p:cNvPr id="97" name="墨迹 96">
                  <a:extLst>
                    <a:ext uri="{FF2B5EF4-FFF2-40B4-BE49-F238E27FC236}">
                      <a16:creationId xmlns:a16="http://schemas.microsoft.com/office/drawing/2014/main" id="{B4D2BBD8-1E1F-6644-BD49-580CA91B511D}"/>
                    </a:ext>
                  </a:extLst>
                </p:cNvPr>
                <p:cNvPicPr/>
                <p:nvPr/>
              </p:nvPicPr>
              <p:blipFill>
                <a:blip r:embed="rId150"/>
                <a:stretch>
                  <a:fillRect/>
                </a:stretch>
              </p:blipFill>
              <p:spPr>
                <a:xfrm>
                  <a:off x="9346518" y="431061"/>
                  <a:ext cx="410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墨迹 97">
                  <a:extLst>
                    <a:ext uri="{FF2B5EF4-FFF2-40B4-BE49-F238E27FC236}">
                      <a16:creationId xmlns:a16="http://schemas.microsoft.com/office/drawing/2014/main" id="{C43E54C5-5CAA-114A-ADBE-CA52B879FBE3}"/>
                    </a:ext>
                  </a:extLst>
                </p14:cNvPr>
                <p14:cNvContentPartPr/>
                <p14:nvPr/>
              </p14:nvContentPartPr>
              <p14:xfrm>
                <a:off x="9296118" y="325221"/>
                <a:ext cx="276480" cy="690840"/>
              </p14:xfrm>
            </p:contentPart>
          </mc:Choice>
          <mc:Fallback xmlns="">
            <p:pic>
              <p:nvPicPr>
                <p:cNvPr id="98" name="墨迹 97">
                  <a:extLst>
                    <a:ext uri="{FF2B5EF4-FFF2-40B4-BE49-F238E27FC236}">
                      <a16:creationId xmlns:a16="http://schemas.microsoft.com/office/drawing/2014/main" id="{C43E54C5-5CAA-114A-ADBE-CA52B879FBE3}"/>
                    </a:ext>
                  </a:extLst>
                </p:cNvPr>
                <p:cNvPicPr/>
                <p:nvPr/>
              </p:nvPicPr>
              <p:blipFill>
                <a:blip r:embed="rId152"/>
                <a:stretch>
                  <a:fillRect/>
                </a:stretch>
              </p:blipFill>
              <p:spPr>
                <a:xfrm>
                  <a:off x="9280998" y="310101"/>
                  <a:ext cx="30708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墨迹 98">
                  <a:extLst>
                    <a:ext uri="{FF2B5EF4-FFF2-40B4-BE49-F238E27FC236}">
                      <a16:creationId xmlns:a16="http://schemas.microsoft.com/office/drawing/2014/main" id="{B6D0D49C-05CD-D74A-BC7A-507FEF6B8A48}"/>
                    </a:ext>
                  </a:extLst>
                </p14:cNvPr>
                <p14:cNvContentPartPr/>
                <p14:nvPr/>
              </p14:nvContentPartPr>
              <p14:xfrm>
                <a:off x="9316638" y="854061"/>
                <a:ext cx="380880" cy="262080"/>
              </p14:xfrm>
            </p:contentPart>
          </mc:Choice>
          <mc:Fallback xmlns="">
            <p:pic>
              <p:nvPicPr>
                <p:cNvPr id="99" name="墨迹 98">
                  <a:extLst>
                    <a:ext uri="{FF2B5EF4-FFF2-40B4-BE49-F238E27FC236}">
                      <a16:creationId xmlns:a16="http://schemas.microsoft.com/office/drawing/2014/main" id="{B6D0D49C-05CD-D74A-BC7A-507FEF6B8A48}"/>
                    </a:ext>
                  </a:extLst>
                </p:cNvPr>
                <p:cNvPicPr/>
                <p:nvPr/>
              </p:nvPicPr>
              <p:blipFill>
                <a:blip r:embed="rId154"/>
                <a:stretch>
                  <a:fillRect/>
                </a:stretch>
              </p:blipFill>
              <p:spPr>
                <a:xfrm>
                  <a:off x="9301518" y="838581"/>
                  <a:ext cx="4114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1" name="墨迹 100">
                  <a:extLst>
                    <a:ext uri="{FF2B5EF4-FFF2-40B4-BE49-F238E27FC236}">
                      <a16:creationId xmlns:a16="http://schemas.microsoft.com/office/drawing/2014/main" id="{78662EF6-67C5-8B49-8188-AA1D278A5F5D}"/>
                    </a:ext>
                  </a:extLst>
                </p14:cNvPr>
                <p14:cNvContentPartPr/>
                <p14:nvPr/>
              </p14:nvContentPartPr>
              <p14:xfrm>
                <a:off x="9105678" y="1320621"/>
                <a:ext cx="238320" cy="24120"/>
              </p14:xfrm>
            </p:contentPart>
          </mc:Choice>
          <mc:Fallback xmlns="">
            <p:pic>
              <p:nvPicPr>
                <p:cNvPr id="101" name="墨迹 100">
                  <a:extLst>
                    <a:ext uri="{FF2B5EF4-FFF2-40B4-BE49-F238E27FC236}">
                      <a16:creationId xmlns:a16="http://schemas.microsoft.com/office/drawing/2014/main" id="{78662EF6-67C5-8B49-8188-AA1D278A5F5D}"/>
                    </a:ext>
                  </a:extLst>
                </p:cNvPr>
                <p:cNvPicPr/>
                <p:nvPr/>
              </p:nvPicPr>
              <p:blipFill>
                <a:blip r:embed="rId156"/>
                <a:stretch>
                  <a:fillRect/>
                </a:stretch>
              </p:blipFill>
              <p:spPr>
                <a:xfrm>
                  <a:off x="9090558" y="1305141"/>
                  <a:ext cx="2689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2" name="墨迹 101">
                  <a:extLst>
                    <a:ext uri="{FF2B5EF4-FFF2-40B4-BE49-F238E27FC236}">
                      <a16:creationId xmlns:a16="http://schemas.microsoft.com/office/drawing/2014/main" id="{5494E2D3-48D6-1947-BFAB-4BBF547449AC}"/>
                    </a:ext>
                  </a:extLst>
                </p14:cNvPr>
                <p14:cNvContentPartPr/>
                <p14:nvPr/>
              </p14:nvContentPartPr>
              <p14:xfrm>
                <a:off x="9369558" y="1120821"/>
                <a:ext cx="184320" cy="317880"/>
              </p14:xfrm>
            </p:contentPart>
          </mc:Choice>
          <mc:Fallback xmlns="">
            <p:pic>
              <p:nvPicPr>
                <p:cNvPr id="102" name="墨迹 101">
                  <a:extLst>
                    <a:ext uri="{FF2B5EF4-FFF2-40B4-BE49-F238E27FC236}">
                      <a16:creationId xmlns:a16="http://schemas.microsoft.com/office/drawing/2014/main" id="{5494E2D3-48D6-1947-BFAB-4BBF547449AC}"/>
                    </a:ext>
                  </a:extLst>
                </p:cNvPr>
                <p:cNvPicPr/>
                <p:nvPr/>
              </p:nvPicPr>
              <p:blipFill>
                <a:blip r:embed="rId158"/>
                <a:stretch>
                  <a:fillRect/>
                </a:stretch>
              </p:blipFill>
              <p:spPr>
                <a:xfrm>
                  <a:off x="9354438" y="1105701"/>
                  <a:ext cx="2149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3" name="墨迹 102">
                  <a:extLst>
                    <a:ext uri="{FF2B5EF4-FFF2-40B4-BE49-F238E27FC236}">
                      <a16:creationId xmlns:a16="http://schemas.microsoft.com/office/drawing/2014/main" id="{68F02517-7DD2-5446-AD95-73D58594CFA7}"/>
                    </a:ext>
                  </a:extLst>
                </p14:cNvPr>
                <p14:cNvContentPartPr/>
                <p14:nvPr/>
              </p14:nvContentPartPr>
              <p14:xfrm>
                <a:off x="9106398" y="1110741"/>
                <a:ext cx="39600" cy="359640"/>
              </p14:xfrm>
            </p:contentPart>
          </mc:Choice>
          <mc:Fallback xmlns="">
            <p:pic>
              <p:nvPicPr>
                <p:cNvPr id="103" name="墨迹 102">
                  <a:extLst>
                    <a:ext uri="{FF2B5EF4-FFF2-40B4-BE49-F238E27FC236}">
                      <a16:creationId xmlns:a16="http://schemas.microsoft.com/office/drawing/2014/main" id="{68F02517-7DD2-5446-AD95-73D58594CFA7}"/>
                    </a:ext>
                  </a:extLst>
                </p:cNvPr>
                <p:cNvPicPr/>
                <p:nvPr/>
              </p:nvPicPr>
              <p:blipFill>
                <a:blip r:embed="rId160"/>
                <a:stretch>
                  <a:fillRect/>
                </a:stretch>
              </p:blipFill>
              <p:spPr>
                <a:xfrm>
                  <a:off x="9091278" y="1095621"/>
                  <a:ext cx="6984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4" name="墨迹 103">
                  <a:extLst>
                    <a:ext uri="{FF2B5EF4-FFF2-40B4-BE49-F238E27FC236}">
                      <a16:creationId xmlns:a16="http://schemas.microsoft.com/office/drawing/2014/main" id="{011E6FB4-ACA2-1749-B23D-C5971610CF89}"/>
                    </a:ext>
                  </a:extLst>
                </p14:cNvPr>
                <p14:cNvContentPartPr/>
                <p14:nvPr/>
              </p14:nvContentPartPr>
              <p14:xfrm>
                <a:off x="9091998" y="1077981"/>
                <a:ext cx="662760" cy="487080"/>
              </p14:xfrm>
            </p:contentPart>
          </mc:Choice>
          <mc:Fallback xmlns="">
            <p:pic>
              <p:nvPicPr>
                <p:cNvPr id="104" name="墨迹 103">
                  <a:extLst>
                    <a:ext uri="{FF2B5EF4-FFF2-40B4-BE49-F238E27FC236}">
                      <a16:creationId xmlns:a16="http://schemas.microsoft.com/office/drawing/2014/main" id="{011E6FB4-ACA2-1749-B23D-C5971610CF89}"/>
                    </a:ext>
                  </a:extLst>
                </p:cNvPr>
                <p:cNvPicPr/>
                <p:nvPr/>
              </p:nvPicPr>
              <p:blipFill>
                <a:blip r:embed="rId162"/>
                <a:stretch>
                  <a:fillRect/>
                </a:stretch>
              </p:blipFill>
              <p:spPr>
                <a:xfrm>
                  <a:off x="9076878" y="1062861"/>
                  <a:ext cx="69336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5" name="墨迹 104">
                  <a:extLst>
                    <a:ext uri="{FF2B5EF4-FFF2-40B4-BE49-F238E27FC236}">
                      <a16:creationId xmlns:a16="http://schemas.microsoft.com/office/drawing/2014/main" id="{85D10FD7-7DC2-C843-8044-98FB9636F22F}"/>
                    </a:ext>
                  </a:extLst>
                </p14:cNvPr>
                <p14:cNvContentPartPr/>
                <p14:nvPr/>
              </p14:nvContentPartPr>
              <p14:xfrm>
                <a:off x="9211878" y="1468941"/>
                <a:ext cx="556920" cy="32400"/>
              </p14:xfrm>
            </p:contentPart>
          </mc:Choice>
          <mc:Fallback xmlns="">
            <p:pic>
              <p:nvPicPr>
                <p:cNvPr id="105" name="墨迹 104">
                  <a:extLst>
                    <a:ext uri="{FF2B5EF4-FFF2-40B4-BE49-F238E27FC236}">
                      <a16:creationId xmlns:a16="http://schemas.microsoft.com/office/drawing/2014/main" id="{85D10FD7-7DC2-C843-8044-98FB9636F22F}"/>
                    </a:ext>
                  </a:extLst>
                </p:cNvPr>
                <p:cNvPicPr/>
                <p:nvPr/>
              </p:nvPicPr>
              <p:blipFill>
                <a:blip r:embed="rId164"/>
                <a:stretch>
                  <a:fillRect/>
                </a:stretch>
              </p:blipFill>
              <p:spPr>
                <a:xfrm>
                  <a:off x="9196758" y="1453821"/>
                  <a:ext cx="5875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6" name="墨迹 105">
                  <a:extLst>
                    <a:ext uri="{FF2B5EF4-FFF2-40B4-BE49-F238E27FC236}">
                      <a16:creationId xmlns:a16="http://schemas.microsoft.com/office/drawing/2014/main" id="{3D5C5A03-966E-4B44-84A2-DCA80659EB8C}"/>
                    </a:ext>
                  </a:extLst>
                </p14:cNvPr>
                <p14:cNvContentPartPr/>
                <p14:nvPr/>
              </p14:nvContentPartPr>
              <p14:xfrm>
                <a:off x="10071198" y="1207221"/>
                <a:ext cx="14760" cy="18000"/>
              </p14:xfrm>
            </p:contentPart>
          </mc:Choice>
          <mc:Fallback xmlns="">
            <p:pic>
              <p:nvPicPr>
                <p:cNvPr id="106" name="墨迹 105">
                  <a:extLst>
                    <a:ext uri="{FF2B5EF4-FFF2-40B4-BE49-F238E27FC236}">
                      <a16:creationId xmlns:a16="http://schemas.microsoft.com/office/drawing/2014/main" id="{3D5C5A03-966E-4B44-84A2-DCA80659EB8C}"/>
                    </a:ext>
                  </a:extLst>
                </p:cNvPr>
                <p:cNvPicPr/>
                <p:nvPr/>
              </p:nvPicPr>
              <p:blipFill>
                <a:blip r:embed="rId166"/>
                <a:stretch>
                  <a:fillRect/>
                </a:stretch>
              </p:blipFill>
              <p:spPr>
                <a:xfrm>
                  <a:off x="10056078" y="1192101"/>
                  <a:ext cx="453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8" name="墨迹 107">
                  <a:extLst>
                    <a:ext uri="{FF2B5EF4-FFF2-40B4-BE49-F238E27FC236}">
                      <a16:creationId xmlns:a16="http://schemas.microsoft.com/office/drawing/2014/main" id="{54573B70-4C5A-9B44-9886-79968D79DF43}"/>
                    </a:ext>
                  </a:extLst>
                </p14:cNvPr>
                <p14:cNvContentPartPr/>
                <p14:nvPr/>
              </p14:nvContentPartPr>
              <p14:xfrm>
                <a:off x="8207118" y="197421"/>
                <a:ext cx="48960" cy="627120"/>
              </p14:xfrm>
            </p:contentPart>
          </mc:Choice>
          <mc:Fallback xmlns="">
            <p:pic>
              <p:nvPicPr>
                <p:cNvPr id="108" name="墨迹 107">
                  <a:extLst>
                    <a:ext uri="{FF2B5EF4-FFF2-40B4-BE49-F238E27FC236}">
                      <a16:creationId xmlns:a16="http://schemas.microsoft.com/office/drawing/2014/main" id="{54573B70-4C5A-9B44-9886-79968D79DF43}"/>
                    </a:ext>
                  </a:extLst>
                </p:cNvPr>
                <p:cNvPicPr/>
                <p:nvPr/>
              </p:nvPicPr>
              <p:blipFill>
                <a:blip r:embed="rId168"/>
                <a:stretch>
                  <a:fillRect/>
                </a:stretch>
              </p:blipFill>
              <p:spPr>
                <a:xfrm>
                  <a:off x="8191638" y="182301"/>
                  <a:ext cx="7956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9" name="墨迹 108">
                  <a:extLst>
                    <a:ext uri="{FF2B5EF4-FFF2-40B4-BE49-F238E27FC236}">
                      <a16:creationId xmlns:a16="http://schemas.microsoft.com/office/drawing/2014/main" id="{B617484A-043B-9F48-BC35-046DACD935D5}"/>
                    </a:ext>
                  </a:extLst>
                </p14:cNvPr>
                <p14:cNvContentPartPr/>
                <p14:nvPr/>
              </p14:nvContentPartPr>
              <p14:xfrm>
                <a:off x="8320518" y="136941"/>
                <a:ext cx="652320" cy="65520"/>
              </p14:xfrm>
            </p:contentPart>
          </mc:Choice>
          <mc:Fallback xmlns="">
            <p:pic>
              <p:nvPicPr>
                <p:cNvPr id="109" name="墨迹 108">
                  <a:extLst>
                    <a:ext uri="{FF2B5EF4-FFF2-40B4-BE49-F238E27FC236}">
                      <a16:creationId xmlns:a16="http://schemas.microsoft.com/office/drawing/2014/main" id="{B617484A-043B-9F48-BC35-046DACD935D5}"/>
                    </a:ext>
                  </a:extLst>
                </p:cNvPr>
                <p:cNvPicPr/>
                <p:nvPr/>
              </p:nvPicPr>
              <p:blipFill>
                <a:blip r:embed="rId170"/>
                <a:stretch>
                  <a:fillRect/>
                </a:stretch>
              </p:blipFill>
              <p:spPr>
                <a:xfrm>
                  <a:off x="8305038" y="121821"/>
                  <a:ext cx="6829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0" name="墨迹 109">
                  <a:extLst>
                    <a:ext uri="{FF2B5EF4-FFF2-40B4-BE49-F238E27FC236}">
                      <a16:creationId xmlns:a16="http://schemas.microsoft.com/office/drawing/2014/main" id="{2487D0ED-20FE-9144-8107-70269A0A3788}"/>
                    </a:ext>
                  </a:extLst>
                </p14:cNvPr>
                <p14:cNvContentPartPr/>
                <p14:nvPr/>
              </p14:nvContentPartPr>
              <p14:xfrm>
                <a:off x="8946918" y="978621"/>
                <a:ext cx="195840" cy="625320"/>
              </p14:xfrm>
            </p:contentPart>
          </mc:Choice>
          <mc:Fallback xmlns="">
            <p:pic>
              <p:nvPicPr>
                <p:cNvPr id="110" name="墨迹 109">
                  <a:extLst>
                    <a:ext uri="{FF2B5EF4-FFF2-40B4-BE49-F238E27FC236}">
                      <a16:creationId xmlns:a16="http://schemas.microsoft.com/office/drawing/2014/main" id="{2487D0ED-20FE-9144-8107-70269A0A3788}"/>
                    </a:ext>
                  </a:extLst>
                </p:cNvPr>
                <p:cNvPicPr/>
                <p:nvPr/>
              </p:nvPicPr>
              <p:blipFill>
                <a:blip r:embed="rId172"/>
                <a:stretch>
                  <a:fillRect/>
                </a:stretch>
              </p:blipFill>
              <p:spPr>
                <a:xfrm>
                  <a:off x="8931438" y="963501"/>
                  <a:ext cx="22644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1" name="墨迹 110">
                  <a:extLst>
                    <a:ext uri="{FF2B5EF4-FFF2-40B4-BE49-F238E27FC236}">
                      <a16:creationId xmlns:a16="http://schemas.microsoft.com/office/drawing/2014/main" id="{F92C10B8-D471-7B45-AEB4-F49CFA19BCB8}"/>
                    </a:ext>
                  </a:extLst>
                </p14:cNvPr>
                <p14:cNvContentPartPr/>
                <p14:nvPr/>
              </p14:nvContentPartPr>
              <p14:xfrm>
                <a:off x="9097758" y="1012101"/>
                <a:ext cx="769680" cy="563400"/>
              </p14:xfrm>
            </p:contentPart>
          </mc:Choice>
          <mc:Fallback xmlns="">
            <p:pic>
              <p:nvPicPr>
                <p:cNvPr id="111" name="墨迹 110">
                  <a:extLst>
                    <a:ext uri="{FF2B5EF4-FFF2-40B4-BE49-F238E27FC236}">
                      <a16:creationId xmlns:a16="http://schemas.microsoft.com/office/drawing/2014/main" id="{F92C10B8-D471-7B45-AEB4-F49CFA19BCB8}"/>
                    </a:ext>
                  </a:extLst>
                </p:cNvPr>
                <p:cNvPicPr/>
                <p:nvPr/>
              </p:nvPicPr>
              <p:blipFill>
                <a:blip r:embed="rId174"/>
                <a:stretch>
                  <a:fillRect/>
                </a:stretch>
              </p:blipFill>
              <p:spPr>
                <a:xfrm>
                  <a:off x="9082638" y="996981"/>
                  <a:ext cx="79992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2" name="墨迹 111">
                  <a:extLst>
                    <a:ext uri="{FF2B5EF4-FFF2-40B4-BE49-F238E27FC236}">
                      <a16:creationId xmlns:a16="http://schemas.microsoft.com/office/drawing/2014/main" id="{0A1B0E26-4800-FC42-A9C3-FF1E70A9E58D}"/>
                    </a:ext>
                  </a:extLst>
                </p14:cNvPr>
                <p14:cNvContentPartPr/>
                <p14:nvPr/>
              </p14:nvContentPartPr>
              <p14:xfrm>
                <a:off x="8968158" y="1425381"/>
                <a:ext cx="851040" cy="57960"/>
              </p14:xfrm>
            </p:contentPart>
          </mc:Choice>
          <mc:Fallback xmlns="">
            <p:pic>
              <p:nvPicPr>
                <p:cNvPr id="112" name="墨迹 111">
                  <a:extLst>
                    <a:ext uri="{FF2B5EF4-FFF2-40B4-BE49-F238E27FC236}">
                      <a16:creationId xmlns:a16="http://schemas.microsoft.com/office/drawing/2014/main" id="{0A1B0E26-4800-FC42-A9C3-FF1E70A9E58D}"/>
                    </a:ext>
                  </a:extLst>
                </p:cNvPr>
                <p:cNvPicPr/>
                <p:nvPr/>
              </p:nvPicPr>
              <p:blipFill>
                <a:blip r:embed="rId176"/>
                <a:stretch>
                  <a:fillRect/>
                </a:stretch>
              </p:blipFill>
              <p:spPr>
                <a:xfrm>
                  <a:off x="8952678" y="1410261"/>
                  <a:ext cx="88164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3" name="墨迹 112">
                  <a:extLst>
                    <a:ext uri="{FF2B5EF4-FFF2-40B4-BE49-F238E27FC236}">
                      <a16:creationId xmlns:a16="http://schemas.microsoft.com/office/drawing/2014/main" id="{19992323-F6C7-3B47-B9EA-1300F8B93D86}"/>
                    </a:ext>
                  </a:extLst>
                </p14:cNvPr>
                <p14:cNvContentPartPr/>
                <p14:nvPr/>
              </p14:nvContentPartPr>
              <p14:xfrm>
                <a:off x="10228518" y="1352661"/>
                <a:ext cx="360" cy="360"/>
              </p14:xfrm>
            </p:contentPart>
          </mc:Choice>
          <mc:Fallback xmlns="">
            <p:pic>
              <p:nvPicPr>
                <p:cNvPr id="113" name="墨迹 112">
                  <a:extLst>
                    <a:ext uri="{FF2B5EF4-FFF2-40B4-BE49-F238E27FC236}">
                      <a16:creationId xmlns:a16="http://schemas.microsoft.com/office/drawing/2014/main" id="{19992323-F6C7-3B47-B9EA-1300F8B93D86}"/>
                    </a:ext>
                  </a:extLst>
                </p:cNvPr>
                <p:cNvPicPr/>
                <p:nvPr/>
              </p:nvPicPr>
              <p:blipFill>
                <a:blip r:embed="rId34"/>
                <a:stretch>
                  <a:fillRect/>
                </a:stretch>
              </p:blipFill>
              <p:spPr>
                <a:xfrm>
                  <a:off x="10213398" y="1337541"/>
                  <a:ext cx="30960" cy="30960"/>
                </a:xfrm>
                <a:prstGeom prst="rect">
                  <a:avLst/>
                </a:prstGeom>
              </p:spPr>
            </p:pic>
          </mc:Fallback>
        </mc:AlternateContent>
      </p:grpSp>
      <p:grpSp>
        <p:nvGrpSpPr>
          <p:cNvPr id="126" name="组合 125">
            <a:extLst>
              <a:ext uri="{FF2B5EF4-FFF2-40B4-BE49-F238E27FC236}">
                <a16:creationId xmlns:a16="http://schemas.microsoft.com/office/drawing/2014/main" id="{ACA6EA8D-6CB5-F042-A25E-781C4EBD87B3}"/>
              </a:ext>
            </a:extLst>
          </p:cNvPr>
          <p:cNvGrpSpPr/>
          <p:nvPr/>
        </p:nvGrpSpPr>
        <p:grpSpPr>
          <a:xfrm>
            <a:off x="10800558" y="2828301"/>
            <a:ext cx="1159920" cy="648720"/>
            <a:chOff x="10800558" y="2828301"/>
            <a:chExt cx="1159920" cy="648720"/>
          </a:xfrm>
        </p:grpSpPr>
        <mc:AlternateContent xmlns:mc="http://schemas.openxmlformats.org/markup-compatibility/2006" xmlns:p14="http://schemas.microsoft.com/office/powerpoint/2010/main">
          <mc:Choice Requires="p14">
            <p:contentPart p14:bwMode="auto" r:id="rId178">
              <p14:nvContentPartPr>
                <p14:cNvPr id="120" name="墨迹 119">
                  <a:extLst>
                    <a:ext uri="{FF2B5EF4-FFF2-40B4-BE49-F238E27FC236}">
                      <a16:creationId xmlns:a16="http://schemas.microsoft.com/office/drawing/2014/main" id="{EA71A29A-EA62-EA4C-A9CF-E1ABF068E993}"/>
                    </a:ext>
                  </a:extLst>
                </p14:cNvPr>
                <p14:cNvContentPartPr/>
                <p14:nvPr/>
              </p14:nvContentPartPr>
              <p14:xfrm>
                <a:off x="10800558" y="3336261"/>
                <a:ext cx="19080" cy="16560"/>
              </p14:xfrm>
            </p:contentPart>
          </mc:Choice>
          <mc:Fallback xmlns="">
            <p:pic>
              <p:nvPicPr>
                <p:cNvPr id="120" name="墨迹 119">
                  <a:extLst>
                    <a:ext uri="{FF2B5EF4-FFF2-40B4-BE49-F238E27FC236}">
                      <a16:creationId xmlns:a16="http://schemas.microsoft.com/office/drawing/2014/main" id="{EA71A29A-EA62-EA4C-A9CF-E1ABF068E993}"/>
                    </a:ext>
                  </a:extLst>
                </p:cNvPr>
                <p:cNvPicPr/>
                <p:nvPr/>
              </p:nvPicPr>
              <p:blipFill>
                <a:blip r:embed="rId179"/>
                <a:stretch>
                  <a:fillRect/>
                </a:stretch>
              </p:blipFill>
              <p:spPr>
                <a:xfrm>
                  <a:off x="10785438" y="3321141"/>
                  <a:ext cx="49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1" name="墨迹 120">
                  <a:extLst>
                    <a:ext uri="{FF2B5EF4-FFF2-40B4-BE49-F238E27FC236}">
                      <a16:creationId xmlns:a16="http://schemas.microsoft.com/office/drawing/2014/main" id="{EAC50130-DC78-0548-8DD3-13CEBFE75DB5}"/>
                    </a:ext>
                  </a:extLst>
                </p14:cNvPr>
                <p14:cNvContentPartPr/>
                <p14:nvPr/>
              </p14:nvContentPartPr>
              <p14:xfrm>
                <a:off x="10934838" y="3082461"/>
                <a:ext cx="189000" cy="256680"/>
              </p14:xfrm>
            </p:contentPart>
          </mc:Choice>
          <mc:Fallback xmlns="">
            <p:pic>
              <p:nvPicPr>
                <p:cNvPr id="121" name="墨迹 120">
                  <a:extLst>
                    <a:ext uri="{FF2B5EF4-FFF2-40B4-BE49-F238E27FC236}">
                      <a16:creationId xmlns:a16="http://schemas.microsoft.com/office/drawing/2014/main" id="{EAC50130-DC78-0548-8DD3-13CEBFE75DB5}"/>
                    </a:ext>
                  </a:extLst>
                </p:cNvPr>
                <p:cNvPicPr/>
                <p:nvPr/>
              </p:nvPicPr>
              <p:blipFill>
                <a:blip r:embed="rId181"/>
                <a:stretch>
                  <a:fillRect/>
                </a:stretch>
              </p:blipFill>
              <p:spPr>
                <a:xfrm>
                  <a:off x="10919718" y="3066981"/>
                  <a:ext cx="2196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2" name="墨迹 121">
                  <a:extLst>
                    <a:ext uri="{FF2B5EF4-FFF2-40B4-BE49-F238E27FC236}">
                      <a16:creationId xmlns:a16="http://schemas.microsoft.com/office/drawing/2014/main" id="{31DA76CD-EC3A-0943-972D-D92002057AD5}"/>
                    </a:ext>
                  </a:extLst>
                </p14:cNvPr>
                <p14:cNvContentPartPr/>
                <p14:nvPr/>
              </p14:nvContentPartPr>
              <p14:xfrm>
                <a:off x="11012958" y="3091461"/>
                <a:ext cx="237600" cy="7200"/>
              </p14:xfrm>
            </p:contentPart>
          </mc:Choice>
          <mc:Fallback xmlns="">
            <p:pic>
              <p:nvPicPr>
                <p:cNvPr id="122" name="墨迹 121">
                  <a:extLst>
                    <a:ext uri="{FF2B5EF4-FFF2-40B4-BE49-F238E27FC236}">
                      <a16:creationId xmlns:a16="http://schemas.microsoft.com/office/drawing/2014/main" id="{31DA76CD-EC3A-0943-972D-D92002057AD5}"/>
                    </a:ext>
                  </a:extLst>
                </p:cNvPr>
                <p:cNvPicPr/>
                <p:nvPr/>
              </p:nvPicPr>
              <p:blipFill>
                <a:blip r:embed="rId183"/>
                <a:stretch>
                  <a:fillRect/>
                </a:stretch>
              </p:blipFill>
              <p:spPr>
                <a:xfrm>
                  <a:off x="10997838" y="3076341"/>
                  <a:ext cx="2678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3" name="墨迹 122">
                  <a:extLst>
                    <a:ext uri="{FF2B5EF4-FFF2-40B4-BE49-F238E27FC236}">
                      <a16:creationId xmlns:a16="http://schemas.microsoft.com/office/drawing/2014/main" id="{DC1F6336-586A-8644-ACBD-2EA8420E1FB5}"/>
                    </a:ext>
                  </a:extLst>
                </p14:cNvPr>
                <p14:cNvContentPartPr/>
                <p14:nvPr/>
              </p14:nvContentPartPr>
              <p14:xfrm>
                <a:off x="11403198" y="2828301"/>
                <a:ext cx="227880" cy="648720"/>
              </p14:xfrm>
            </p:contentPart>
          </mc:Choice>
          <mc:Fallback xmlns="">
            <p:pic>
              <p:nvPicPr>
                <p:cNvPr id="123" name="墨迹 122">
                  <a:extLst>
                    <a:ext uri="{FF2B5EF4-FFF2-40B4-BE49-F238E27FC236}">
                      <a16:creationId xmlns:a16="http://schemas.microsoft.com/office/drawing/2014/main" id="{DC1F6336-586A-8644-ACBD-2EA8420E1FB5}"/>
                    </a:ext>
                  </a:extLst>
                </p:cNvPr>
                <p:cNvPicPr/>
                <p:nvPr/>
              </p:nvPicPr>
              <p:blipFill>
                <a:blip r:embed="rId185"/>
                <a:stretch>
                  <a:fillRect/>
                </a:stretch>
              </p:blipFill>
              <p:spPr>
                <a:xfrm>
                  <a:off x="11388078" y="2813181"/>
                  <a:ext cx="258120" cy="679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4" name="墨迹 123">
                  <a:extLst>
                    <a:ext uri="{FF2B5EF4-FFF2-40B4-BE49-F238E27FC236}">
                      <a16:creationId xmlns:a16="http://schemas.microsoft.com/office/drawing/2014/main" id="{852832F8-E92C-0B43-A906-C198D57AE9CA}"/>
                    </a:ext>
                  </a:extLst>
                </p14:cNvPr>
                <p14:cNvContentPartPr/>
                <p14:nvPr/>
              </p14:nvContentPartPr>
              <p14:xfrm>
                <a:off x="11664198" y="3178941"/>
                <a:ext cx="188280" cy="179280"/>
              </p14:xfrm>
            </p:contentPart>
          </mc:Choice>
          <mc:Fallback xmlns="">
            <p:pic>
              <p:nvPicPr>
                <p:cNvPr id="124" name="墨迹 123">
                  <a:extLst>
                    <a:ext uri="{FF2B5EF4-FFF2-40B4-BE49-F238E27FC236}">
                      <a16:creationId xmlns:a16="http://schemas.microsoft.com/office/drawing/2014/main" id="{852832F8-E92C-0B43-A906-C198D57AE9CA}"/>
                    </a:ext>
                  </a:extLst>
                </p:cNvPr>
                <p:cNvPicPr/>
                <p:nvPr/>
              </p:nvPicPr>
              <p:blipFill>
                <a:blip r:embed="rId187"/>
                <a:stretch>
                  <a:fillRect/>
                </a:stretch>
              </p:blipFill>
              <p:spPr>
                <a:xfrm>
                  <a:off x="11649078" y="3163821"/>
                  <a:ext cx="2188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5" name="墨迹 124">
                  <a:extLst>
                    <a:ext uri="{FF2B5EF4-FFF2-40B4-BE49-F238E27FC236}">
                      <a16:creationId xmlns:a16="http://schemas.microsoft.com/office/drawing/2014/main" id="{974754C1-C8CA-3241-AB13-A0F822C7B4E2}"/>
                    </a:ext>
                  </a:extLst>
                </p14:cNvPr>
                <p14:cNvContentPartPr/>
                <p14:nvPr/>
              </p14:nvContentPartPr>
              <p14:xfrm>
                <a:off x="11906478" y="3453981"/>
                <a:ext cx="54000" cy="12600"/>
              </p14:xfrm>
            </p:contentPart>
          </mc:Choice>
          <mc:Fallback xmlns="">
            <p:pic>
              <p:nvPicPr>
                <p:cNvPr id="125" name="墨迹 124">
                  <a:extLst>
                    <a:ext uri="{FF2B5EF4-FFF2-40B4-BE49-F238E27FC236}">
                      <a16:creationId xmlns:a16="http://schemas.microsoft.com/office/drawing/2014/main" id="{974754C1-C8CA-3241-AB13-A0F822C7B4E2}"/>
                    </a:ext>
                  </a:extLst>
                </p:cNvPr>
                <p:cNvPicPr/>
                <p:nvPr/>
              </p:nvPicPr>
              <p:blipFill>
                <a:blip r:embed="rId189"/>
                <a:stretch>
                  <a:fillRect/>
                </a:stretch>
              </p:blipFill>
              <p:spPr>
                <a:xfrm>
                  <a:off x="11890998" y="3438861"/>
                  <a:ext cx="84600" cy="43200"/>
                </a:xfrm>
                <a:prstGeom prst="rect">
                  <a:avLst/>
                </a:prstGeom>
              </p:spPr>
            </p:pic>
          </mc:Fallback>
        </mc:AlternateContent>
      </p:grpSp>
      <p:grpSp>
        <p:nvGrpSpPr>
          <p:cNvPr id="148" name="组合 147">
            <a:extLst>
              <a:ext uri="{FF2B5EF4-FFF2-40B4-BE49-F238E27FC236}">
                <a16:creationId xmlns:a16="http://schemas.microsoft.com/office/drawing/2014/main" id="{D0D05766-051A-8A41-BB0D-2D9CEC44C403}"/>
              </a:ext>
            </a:extLst>
          </p:cNvPr>
          <p:cNvGrpSpPr/>
          <p:nvPr/>
        </p:nvGrpSpPr>
        <p:grpSpPr>
          <a:xfrm>
            <a:off x="8968878" y="3786981"/>
            <a:ext cx="2947320" cy="1280160"/>
            <a:chOff x="8968878" y="3786981"/>
            <a:chExt cx="2947320" cy="1280160"/>
          </a:xfrm>
        </p:grpSpPr>
        <mc:AlternateContent xmlns:mc="http://schemas.openxmlformats.org/markup-compatibility/2006" xmlns:p14="http://schemas.microsoft.com/office/powerpoint/2010/main">
          <mc:Choice Requires="p14">
            <p:contentPart p14:bwMode="auto" r:id="rId190">
              <p14:nvContentPartPr>
                <p14:cNvPr id="20" name="墨迹 19">
                  <a:extLst>
                    <a:ext uri="{FF2B5EF4-FFF2-40B4-BE49-F238E27FC236}">
                      <a16:creationId xmlns:a16="http://schemas.microsoft.com/office/drawing/2014/main" id="{C7998525-E9A1-D242-9BF5-F73C2063562F}"/>
                    </a:ext>
                  </a:extLst>
                </p14:cNvPr>
                <p14:cNvContentPartPr/>
                <p14:nvPr/>
              </p14:nvContentPartPr>
              <p14:xfrm>
                <a:off x="9356598" y="4258941"/>
                <a:ext cx="1080" cy="2520"/>
              </p14:xfrm>
            </p:contentPart>
          </mc:Choice>
          <mc:Fallback xmlns="">
            <p:pic>
              <p:nvPicPr>
                <p:cNvPr id="20" name="墨迹 19">
                  <a:extLst>
                    <a:ext uri="{FF2B5EF4-FFF2-40B4-BE49-F238E27FC236}">
                      <a16:creationId xmlns:a16="http://schemas.microsoft.com/office/drawing/2014/main" id="{C7998525-E9A1-D242-9BF5-F73C2063562F}"/>
                    </a:ext>
                  </a:extLst>
                </p:cNvPr>
                <p:cNvPicPr/>
                <p:nvPr/>
              </p:nvPicPr>
              <p:blipFill>
                <a:blip r:embed="rId34"/>
                <a:stretch>
                  <a:fillRect/>
                </a:stretch>
              </p:blipFill>
              <p:spPr>
                <a:xfrm>
                  <a:off x="9341118" y="4243461"/>
                  <a:ext cx="316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1" name="墨迹 20">
                  <a:extLst>
                    <a:ext uri="{FF2B5EF4-FFF2-40B4-BE49-F238E27FC236}">
                      <a16:creationId xmlns:a16="http://schemas.microsoft.com/office/drawing/2014/main" id="{86052CB3-AC5F-BC42-8C6A-24DC1E405344}"/>
                    </a:ext>
                  </a:extLst>
                </p14:cNvPr>
                <p14:cNvContentPartPr/>
                <p14:nvPr/>
              </p14:nvContentPartPr>
              <p14:xfrm>
                <a:off x="8968878" y="4210701"/>
                <a:ext cx="388800" cy="508320"/>
              </p14:xfrm>
            </p:contentPart>
          </mc:Choice>
          <mc:Fallback xmlns="">
            <p:pic>
              <p:nvPicPr>
                <p:cNvPr id="21" name="墨迹 20">
                  <a:extLst>
                    <a:ext uri="{FF2B5EF4-FFF2-40B4-BE49-F238E27FC236}">
                      <a16:creationId xmlns:a16="http://schemas.microsoft.com/office/drawing/2014/main" id="{86052CB3-AC5F-BC42-8C6A-24DC1E405344}"/>
                    </a:ext>
                  </a:extLst>
                </p:cNvPr>
                <p:cNvPicPr/>
                <p:nvPr/>
              </p:nvPicPr>
              <p:blipFill>
                <a:blip r:embed="rId192"/>
                <a:stretch>
                  <a:fillRect/>
                </a:stretch>
              </p:blipFill>
              <p:spPr>
                <a:xfrm>
                  <a:off x="8953758" y="4195221"/>
                  <a:ext cx="41940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2" name="墨迹 21">
                  <a:extLst>
                    <a:ext uri="{FF2B5EF4-FFF2-40B4-BE49-F238E27FC236}">
                      <a16:creationId xmlns:a16="http://schemas.microsoft.com/office/drawing/2014/main" id="{26685846-ADE7-8046-A0FB-8466B89D4F4C}"/>
                    </a:ext>
                  </a:extLst>
                </p14:cNvPr>
                <p14:cNvContentPartPr/>
                <p14:nvPr/>
              </p14:nvContentPartPr>
              <p14:xfrm>
                <a:off x="9126918" y="4167141"/>
                <a:ext cx="1540080" cy="567360"/>
              </p14:xfrm>
            </p:contentPart>
          </mc:Choice>
          <mc:Fallback xmlns="">
            <p:pic>
              <p:nvPicPr>
                <p:cNvPr id="22" name="墨迹 21">
                  <a:extLst>
                    <a:ext uri="{FF2B5EF4-FFF2-40B4-BE49-F238E27FC236}">
                      <a16:creationId xmlns:a16="http://schemas.microsoft.com/office/drawing/2014/main" id="{26685846-ADE7-8046-A0FB-8466B89D4F4C}"/>
                    </a:ext>
                  </a:extLst>
                </p:cNvPr>
                <p:cNvPicPr/>
                <p:nvPr/>
              </p:nvPicPr>
              <p:blipFill>
                <a:blip r:embed="rId194"/>
                <a:stretch>
                  <a:fillRect/>
                </a:stretch>
              </p:blipFill>
              <p:spPr>
                <a:xfrm>
                  <a:off x="9111798" y="4151661"/>
                  <a:ext cx="157068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 name="墨迹 22">
                  <a:extLst>
                    <a:ext uri="{FF2B5EF4-FFF2-40B4-BE49-F238E27FC236}">
                      <a16:creationId xmlns:a16="http://schemas.microsoft.com/office/drawing/2014/main" id="{52E7D0CD-0CD6-E542-8C1F-A9A972A1BB4F}"/>
                    </a:ext>
                  </a:extLst>
                </p14:cNvPr>
                <p14:cNvContentPartPr/>
                <p14:nvPr/>
              </p14:nvContentPartPr>
              <p14:xfrm>
                <a:off x="9014958" y="4695621"/>
                <a:ext cx="1695240" cy="78120"/>
              </p14:xfrm>
            </p:contentPart>
          </mc:Choice>
          <mc:Fallback xmlns="">
            <p:pic>
              <p:nvPicPr>
                <p:cNvPr id="23" name="墨迹 22">
                  <a:extLst>
                    <a:ext uri="{FF2B5EF4-FFF2-40B4-BE49-F238E27FC236}">
                      <a16:creationId xmlns:a16="http://schemas.microsoft.com/office/drawing/2014/main" id="{52E7D0CD-0CD6-E542-8C1F-A9A972A1BB4F}"/>
                    </a:ext>
                  </a:extLst>
                </p:cNvPr>
                <p:cNvPicPr/>
                <p:nvPr/>
              </p:nvPicPr>
              <p:blipFill>
                <a:blip r:embed="rId196"/>
                <a:stretch>
                  <a:fillRect/>
                </a:stretch>
              </p:blipFill>
              <p:spPr>
                <a:xfrm>
                  <a:off x="8999478" y="4680501"/>
                  <a:ext cx="17258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4" name="墨迹 23">
                  <a:extLst>
                    <a:ext uri="{FF2B5EF4-FFF2-40B4-BE49-F238E27FC236}">
                      <a16:creationId xmlns:a16="http://schemas.microsoft.com/office/drawing/2014/main" id="{1BE4614A-E432-9B47-BA2D-23BFEF07F0E4}"/>
                    </a:ext>
                  </a:extLst>
                </p14:cNvPr>
                <p14:cNvContentPartPr/>
                <p14:nvPr/>
              </p14:nvContentPartPr>
              <p14:xfrm>
                <a:off x="10925478" y="4757541"/>
                <a:ext cx="360" cy="360"/>
              </p14:xfrm>
            </p:contentPart>
          </mc:Choice>
          <mc:Fallback xmlns="">
            <p:pic>
              <p:nvPicPr>
                <p:cNvPr id="24" name="墨迹 23">
                  <a:extLst>
                    <a:ext uri="{FF2B5EF4-FFF2-40B4-BE49-F238E27FC236}">
                      <a16:creationId xmlns:a16="http://schemas.microsoft.com/office/drawing/2014/main" id="{1BE4614A-E432-9B47-BA2D-23BFEF07F0E4}"/>
                    </a:ext>
                  </a:extLst>
                </p:cNvPr>
                <p:cNvPicPr/>
                <p:nvPr/>
              </p:nvPicPr>
              <p:blipFill>
                <a:blip r:embed="rId34"/>
                <a:stretch>
                  <a:fillRect/>
                </a:stretch>
              </p:blipFill>
              <p:spPr>
                <a:xfrm>
                  <a:off x="10910358" y="4742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5" name="墨迹 114">
                  <a:extLst>
                    <a:ext uri="{FF2B5EF4-FFF2-40B4-BE49-F238E27FC236}">
                      <a16:creationId xmlns:a16="http://schemas.microsoft.com/office/drawing/2014/main" id="{4595F444-1789-F44C-9251-53F83DC524FD}"/>
                    </a:ext>
                  </a:extLst>
                </p14:cNvPr>
                <p14:cNvContentPartPr/>
                <p14:nvPr/>
              </p14:nvContentPartPr>
              <p14:xfrm>
                <a:off x="9030798" y="4222581"/>
                <a:ext cx="18360" cy="283680"/>
              </p14:xfrm>
            </p:contentPart>
          </mc:Choice>
          <mc:Fallback xmlns="">
            <p:pic>
              <p:nvPicPr>
                <p:cNvPr id="115" name="墨迹 114">
                  <a:extLst>
                    <a:ext uri="{FF2B5EF4-FFF2-40B4-BE49-F238E27FC236}">
                      <a16:creationId xmlns:a16="http://schemas.microsoft.com/office/drawing/2014/main" id="{4595F444-1789-F44C-9251-53F83DC524FD}"/>
                    </a:ext>
                  </a:extLst>
                </p:cNvPr>
                <p:cNvPicPr/>
                <p:nvPr/>
              </p:nvPicPr>
              <p:blipFill>
                <a:blip r:embed="rId199"/>
                <a:stretch>
                  <a:fillRect/>
                </a:stretch>
              </p:blipFill>
              <p:spPr>
                <a:xfrm>
                  <a:off x="9015678" y="4207461"/>
                  <a:ext cx="486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6" name="墨迹 115">
                  <a:extLst>
                    <a:ext uri="{FF2B5EF4-FFF2-40B4-BE49-F238E27FC236}">
                      <a16:creationId xmlns:a16="http://schemas.microsoft.com/office/drawing/2014/main" id="{886750B8-0C04-CC41-82BB-9EDF8BE61259}"/>
                    </a:ext>
                  </a:extLst>
                </p14:cNvPr>
                <p14:cNvContentPartPr/>
                <p14:nvPr/>
              </p14:nvContentPartPr>
              <p14:xfrm>
                <a:off x="9054558" y="4045821"/>
                <a:ext cx="1560960" cy="648360"/>
              </p14:xfrm>
            </p:contentPart>
          </mc:Choice>
          <mc:Fallback xmlns="">
            <p:pic>
              <p:nvPicPr>
                <p:cNvPr id="116" name="墨迹 115">
                  <a:extLst>
                    <a:ext uri="{FF2B5EF4-FFF2-40B4-BE49-F238E27FC236}">
                      <a16:creationId xmlns:a16="http://schemas.microsoft.com/office/drawing/2014/main" id="{886750B8-0C04-CC41-82BB-9EDF8BE61259}"/>
                    </a:ext>
                  </a:extLst>
                </p:cNvPr>
                <p:cNvPicPr/>
                <p:nvPr/>
              </p:nvPicPr>
              <p:blipFill>
                <a:blip r:embed="rId201"/>
                <a:stretch>
                  <a:fillRect/>
                </a:stretch>
              </p:blipFill>
              <p:spPr>
                <a:xfrm>
                  <a:off x="9039438" y="4030701"/>
                  <a:ext cx="1591560" cy="678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7" name="墨迹 116">
                  <a:extLst>
                    <a:ext uri="{FF2B5EF4-FFF2-40B4-BE49-F238E27FC236}">
                      <a16:creationId xmlns:a16="http://schemas.microsoft.com/office/drawing/2014/main" id="{0D608272-C903-9046-A5D4-8AE01506A65D}"/>
                    </a:ext>
                  </a:extLst>
                </p14:cNvPr>
                <p14:cNvContentPartPr/>
                <p14:nvPr/>
              </p14:nvContentPartPr>
              <p14:xfrm>
                <a:off x="9109998" y="4594821"/>
                <a:ext cx="1580400" cy="60480"/>
              </p14:xfrm>
            </p:contentPart>
          </mc:Choice>
          <mc:Fallback xmlns="">
            <p:pic>
              <p:nvPicPr>
                <p:cNvPr id="117" name="墨迹 116">
                  <a:extLst>
                    <a:ext uri="{FF2B5EF4-FFF2-40B4-BE49-F238E27FC236}">
                      <a16:creationId xmlns:a16="http://schemas.microsoft.com/office/drawing/2014/main" id="{0D608272-C903-9046-A5D4-8AE01506A65D}"/>
                    </a:ext>
                  </a:extLst>
                </p:cNvPr>
                <p:cNvPicPr/>
                <p:nvPr/>
              </p:nvPicPr>
              <p:blipFill>
                <a:blip r:embed="rId203"/>
                <a:stretch>
                  <a:fillRect/>
                </a:stretch>
              </p:blipFill>
              <p:spPr>
                <a:xfrm>
                  <a:off x="9094878" y="4579701"/>
                  <a:ext cx="1611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8" name="墨迹 117">
                  <a:extLst>
                    <a:ext uri="{FF2B5EF4-FFF2-40B4-BE49-F238E27FC236}">
                      <a16:creationId xmlns:a16="http://schemas.microsoft.com/office/drawing/2014/main" id="{749322AA-9753-CF4C-B3E8-B6D2782ACBE2}"/>
                    </a:ext>
                  </a:extLst>
                </p14:cNvPr>
                <p14:cNvContentPartPr/>
                <p14:nvPr/>
              </p14:nvContentPartPr>
              <p14:xfrm>
                <a:off x="10753038" y="4649901"/>
                <a:ext cx="360" cy="360"/>
              </p14:xfrm>
            </p:contentPart>
          </mc:Choice>
          <mc:Fallback xmlns="">
            <p:pic>
              <p:nvPicPr>
                <p:cNvPr id="118" name="墨迹 117">
                  <a:extLst>
                    <a:ext uri="{FF2B5EF4-FFF2-40B4-BE49-F238E27FC236}">
                      <a16:creationId xmlns:a16="http://schemas.microsoft.com/office/drawing/2014/main" id="{749322AA-9753-CF4C-B3E8-B6D2782ACBE2}"/>
                    </a:ext>
                  </a:extLst>
                </p:cNvPr>
                <p:cNvPicPr/>
                <p:nvPr/>
              </p:nvPicPr>
              <p:blipFill>
                <a:blip r:embed="rId34"/>
                <a:stretch>
                  <a:fillRect/>
                </a:stretch>
              </p:blipFill>
              <p:spPr>
                <a:xfrm>
                  <a:off x="10737918" y="4634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7" name="墨迹 126">
                  <a:extLst>
                    <a:ext uri="{FF2B5EF4-FFF2-40B4-BE49-F238E27FC236}">
                      <a16:creationId xmlns:a16="http://schemas.microsoft.com/office/drawing/2014/main" id="{E0FE8B6C-083E-BC49-8F91-B4BA467644CD}"/>
                    </a:ext>
                  </a:extLst>
                </p14:cNvPr>
                <p14:cNvContentPartPr/>
                <p14:nvPr/>
              </p14:nvContentPartPr>
              <p14:xfrm>
                <a:off x="10890558" y="3987861"/>
                <a:ext cx="5400" cy="7200"/>
              </p14:xfrm>
            </p:contentPart>
          </mc:Choice>
          <mc:Fallback xmlns="">
            <p:pic>
              <p:nvPicPr>
                <p:cNvPr id="127" name="墨迹 126">
                  <a:extLst>
                    <a:ext uri="{FF2B5EF4-FFF2-40B4-BE49-F238E27FC236}">
                      <a16:creationId xmlns:a16="http://schemas.microsoft.com/office/drawing/2014/main" id="{E0FE8B6C-083E-BC49-8F91-B4BA467644CD}"/>
                    </a:ext>
                  </a:extLst>
                </p:cNvPr>
                <p:cNvPicPr/>
                <p:nvPr/>
              </p:nvPicPr>
              <p:blipFill>
                <a:blip r:embed="rId34"/>
                <a:stretch>
                  <a:fillRect/>
                </a:stretch>
              </p:blipFill>
              <p:spPr>
                <a:xfrm>
                  <a:off x="10875438" y="3972741"/>
                  <a:ext cx="36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8" name="墨迹 127">
                  <a:extLst>
                    <a:ext uri="{FF2B5EF4-FFF2-40B4-BE49-F238E27FC236}">
                      <a16:creationId xmlns:a16="http://schemas.microsoft.com/office/drawing/2014/main" id="{2DB1FC85-1842-524E-8488-0890820599CC}"/>
                    </a:ext>
                  </a:extLst>
                </p14:cNvPr>
                <p14:cNvContentPartPr/>
                <p14:nvPr/>
              </p14:nvContentPartPr>
              <p14:xfrm>
                <a:off x="10901718" y="3862221"/>
                <a:ext cx="114120" cy="309600"/>
              </p14:xfrm>
            </p:contentPart>
          </mc:Choice>
          <mc:Fallback xmlns="">
            <p:pic>
              <p:nvPicPr>
                <p:cNvPr id="128" name="墨迹 127">
                  <a:extLst>
                    <a:ext uri="{FF2B5EF4-FFF2-40B4-BE49-F238E27FC236}">
                      <a16:creationId xmlns:a16="http://schemas.microsoft.com/office/drawing/2014/main" id="{2DB1FC85-1842-524E-8488-0890820599CC}"/>
                    </a:ext>
                  </a:extLst>
                </p:cNvPr>
                <p:cNvPicPr/>
                <p:nvPr/>
              </p:nvPicPr>
              <p:blipFill>
                <a:blip r:embed="rId207"/>
                <a:stretch>
                  <a:fillRect/>
                </a:stretch>
              </p:blipFill>
              <p:spPr>
                <a:xfrm>
                  <a:off x="10886598" y="3847101"/>
                  <a:ext cx="1447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9" name="墨迹 128">
                  <a:extLst>
                    <a:ext uri="{FF2B5EF4-FFF2-40B4-BE49-F238E27FC236}">
                      <a16:creationId xmlns:a16="http://schemas.microsoft.com/office/drawing/2014/main" id="{76696B48-AA7A-0E4D-96A2-57CA18DCDDC8}"/>
                    </a:ext>
                  </a:extLst>
                </p14:cNvPr>
                <p14:cNvContentPartPr/>
                <p14:nvPr/>
              </p14:nvContentPartPr>
              <p14:xfrm>
                <a:off x="10896678" y="3910101"/>
                <a:ext cx="246960" cy="11880"/>
              </p14:xfrm>
            </p:contentPart>
          </mc:Choice>
          <mc:Fallback xmlns="">
            <p:pic>
              <p:nvPicPr>
                <p:cNvPr id="129" name="墨迹 128">
                  <a:extLst>
                    <a:ext uri="{FF2B5EF4-FFF2-40B4-BE49-F238E27FC236}">
                      <a16:creationId xmlns:a16="http://schemas.microsoft.com/office/drawing/2014/main" id="{76696B48-AA7A-0E4D-96A2-57CA18DCDDC8}"/>
                    </a:ext>
                  </a:extLst>
                </p:cNvPr>
                <p:cNvPicPr/>
                <p:nvPr/>
              </p:nvPicPr>
              <p:blipFill>
                <a:blip r:embed="rId209"/>
                <a:stretch>
                  <a:fillRect/>
                </a:stretch>
              </p:blipFill>
              <p:spPr>
                <a:xfrm>
                  <a:off x="10881558" y="3894621"/>
                  <a:ext cx="2772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0" name="墨迹 129">
                  <a:extLst>
                    <a:ext uri="{FF2B5EF4-FFF2-40B4-BE49-F238E27FC236}">
                      <a16:creationId xmlns:a16="http://schemas.microsoft.com/office/drawing/2014/main" id="{1979B0A0-3F3D-8E46-B19A-D9C313AD2991}"/>
                    </a:ext>
                  </a:extLst>
                </p14:cNvPr>
                <p14:cNvContentPartPr/>
                <p14:nvPr/>
              </p14:nvContentPartPr>
              <p14:xfrm>
                <a:off x="11176398" y="4071381"/>
                <a:ext cx="64800" cy="62640"/>
              </p14:xfrm>
            </p:contentPart>
          </mc:Choice>
          <mc:Fallback xmlns="">
            <p:pic>
              <p:nvPicPr>
                <p:cNvPr id="130" name="墨迹 129">
                  <a:extLst>
                    <a:ext uri="{FF2B5EF4-FFF2-40B4-BE49-F238E27FC236}">
                      <a16:creationId xmlns:a16="http://schemas.microsoft.com/office/drawing/2014/main" id="{1979B0A0-3F3D-8E46-B19A-D9C313AD2991}"/>
                    </a:ext>
                  </a:extLst>
                </p:cNvPr>
                <p:cNvPicPr/>
                <p:nvPr/>
              </p:nvPicPr>
              <p:blipFill>
                <a:blip r:embed="rId211"/>
                <a:stretch>
                  <a:fillRect/>
                </a:stretch>
              </p:blipFill>
              <p:spPr>
                <a:xfrm>
                  <a:off x="11160918" y="4056261"/>
                  <a:ext cx="95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1" name="墨迹 130">
                  <a:extLst>
                    <a:ext uri="{FF2B5EF4-FFF2-40B4-BE49-F238E27FC236}">
                      <a16:creationId xmlns:a16="http://schemas.microsoft.com/office/drawing/2014/main" id="{CCFEE7DB-C8AD-DF49-B7E4-91B101B3AA75}"/>
                    </a:ext>
                  </a:extLst>
                </p14:cNvPr>
                <p14:cNvContentPartPr/>
                <p14:nvPr/>
              </p14:nvContentPartPr>
              <p14:xfrm>
                <a:off x="11310678" y="3830541"/>
                <a:ext cx="171360" cy="322560"/>
              </p14:xfrm>
            </p:contentPart>
          </mc:Choice>
          <mc:Fallback xmlns="">
            <p:pic>
              <p:nvPicPr>
                <p:cNvPr id="131" name="墨迹 130">
                  <a:extLst>
                    <a:ext uri="{FF2B5EF4-FFF2-40B4-BE49-F238E27FC236}">
                      <a16:creationId xmlns:a16="http://schemas.microsoft.com/office/drawing/2014/main" id="{CCFEE7DB-C8AD-DF49-B7E4-91B101B3AA75}"/>
                    </a:ext>
                  </a:extLst>
                </p:cNvPr>
                <p:cNvPicPr/>
                <p:nvPr/>
              </p:nvPicPr>
              <p:blipFill>
                <a:blip r:embed="rId213"/>
                <a:stretch>
                  <a:fillRect/>
                </a:stretch>
              </p:blipFill>
              <p:spPr>
                <a:xfrm>
                  <a:off x="11295198" y="3815061"/>
                  <a:ext cx="2016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2" name="墨迹 131">
                  <a:extLst>
                    <a:ext uri="{FF2B5EF4-FFF2-40B4-BE49-F238E27FC236}">
                      <a16:creationId xmlns:a16="http://schemas.microsoft.com/office/drawing/2014/main" id="{17F4C67D-E9AB-784C-8C64-9DFB7BBA03BE}"/>
                    </a:ext>
                  </a:extLst>
                </p14:cNvPr>
                <p14:cNvContentPartPr/>
                <p14:nvPr/>
              </p14:nvContentPartPr>
              <p14:xfrm>
                <a:off x="11327598" y="3786981"/>
                <a:ext cx="395640" cy="54720"/>
              </p14:xfrm>
            </p:contentPart>
          </mc:Choice>
          <mc:Fallback xmlns="">
            <p:pic>
              <p:nvPicPr>
                <p:cNvPr id="132" name="墨迹 131">
                  <a:extLst>
                    <a:ext uri="{FF2B5EF4-FFF2-40B4-BE49-F238E27FC236}">
                      <a16:creationId xmlns:a16="http://schemas.microsoft.com/office/drawing/2014/main" id="{17F4C67D-E9AB-784C-8C64-9DFB7BBA03BE}"/>
                    </a:ext>
                  </a:extLst>
                </p:cNvPr>
                <p:cNvPicPr/>
                <p:nvPr/>
              </p:nvPicPr>
              <p:blipFill>
                <a:blip r:embed="rId215"/>
                <a:stretch>
                  <a:fillRect/>
                </a:stretch>
              </p:blipFill>
              <p:spPr>
                <a:xfrm>
                  <a:off x="11312478" y="3771501"/>
                  <a:ext cx="4262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墨迹 133">
                  <a:extLst>
                    <a:ext uri="{FF2B5EF4-FFF2-40B4-BE49-F238E27FC236}">
                      <a16:creationId xmlns:a16="http://schemas.microsoft.com/office/drawing/2014/main" id="{FA2082CB-4779-304E-ABE1-8024867E6024}"/>
                    </a:ext>
                  </a:extLst>
                </p14:cNvPr>
                <p14:cNvContentPartPr/>
                <p14:nvPr/>
              </p14:nvContentPartPr>
              <p14:xfrm>
                <a:off x="10895958" y="4717221"/>
                <a:ext cx="108360" cy="15840"/>
              </p14:xfrm>
            </p:contentPart>
          </mc:Choice>
          <mc:Fallback xmlns="">
            <p:pic>
              <p:nvPicPr>
                <p:cNvPr id="134" name="墨迹 133">
                  <a:extLst>
                    <a:ext uri="{FF2B5EF4-FFF2-40B4-BE49-F238E27FC236}">
                      <a16:creationId xmlns:a16="http://schemas.microsoft.com/office/drawing/2014/main" id="{FA2082CB-4779-304E-ABE1-8024867E6024}"/>
                    </a:ext>
                  </a:extLst>
                </p:cNvPr>
                <p:cNvPicPr/>
                <p:nvPr/>
              </p:nvPicPr>
              <p:blipFill>
                <a:blip r:embed="rId217"/>
                <a:stretch>
                  <a:fillRect/>
                </a:stretch>
              </p:blipFill>
              <p:spPr>
                <a:xfrm>
                  <a:off x="10880478" y="4701741"/>
                  <a:ext cx="1389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墨迹 134">
                  <a:extLst>
                    <a:ext uri="{FF2B5EF4-FFF2-40B4-BE49-F238E27FC236}">
                      <a16:creationId xmlns:a16="http://schemas.microsoft.com/office/drawing/2014/main" id="{FF36AE16-8934-5A4D-B6C0-2B0442A1E206}"/>
                    </a:ext>
                  </a:extLst>
                </p14:cNvPr>
                <p14:cNvContentPartPr/>
                <p14:nvPr/>
              </p14:nvContentPartPr>
              <p14:xfrm>
                <a:off x="11720358" y="4615341"/>
                <a:ext cx="123480" cy="304200"/>
              </p14:xfrm>
            </p:contentPart>
          </mc:Choice>
          <mc:Fallback xmlns="">
            <p:pic>
              <p:nvPicPr>
                <p:cNvPr id="135" name="墨迹 134">
                  <a:extLst>
                    <a:ext uri="{FF2B5EF4-FFF2-40B4-BE49-F238E27FC236}">
                      <a16:creationId xmlns:a16="http://schemas.microsoft.com/office/drawing/2014/main" id="{FF36AE16-8934-5A4D-B6C0-2B0442A1E206}"/>
                    </a:ext>
                  </a:extLst>
                </p:cNvPr>
                <p:cNvPicPr/>
                <p:nvPr/>
              </p:nvPicPr>
              <p:blipFill>
                <a:blip r:embed="rId219"/>
                <a:stretch>
                  <a:fillRect/>
                </a:stretch>
              </p:blipFill>
              <p:spPr>
                <a:xfrm>
                  <a:off x="11704878" y="4600221"/>
                  <a:ext cx="1540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墨迹 135">
                  <a:extLst>
                    <a:ext uri="{FF2B5EF4-FFF2-40B4-BE49-F238E27FC236}">
                      <a16:creationId xmlns:a16="http://schemas.microsoft.com/office/drawing/2014/main" id="{7CC11105-5426-C143-AA0A-8CAA1D3F2C01}"/>
                    </a:ext>
                  </a:extLst>
                </p14:cNvPr>
                <p14:cNvContentPartPr/>
                <p14:nvPr/>
              </p14:nvContentPartPr>
              <p14:xfrm>
                <a:off x="11742318" y="4566381"/>
                <a:ext cx="173880" cy="11160"/>
              </p14:xfrm>
            </p:contentPart>
          </mc:Choice>
          <mc:Fallback xmlns="">
            <p:pic>
              <p:nvPicPr>
                <p:cNvPr id="136" name="墨迹 135">
                  <a:extLst>
                    <a:ext uri="{FF2B5EF4-FFF2-40B4-BE49-F238E27FC236}">
                      <a16:creationId xmlns:a16="http://schemas.microsoft.com/office/drawing/2014/main" id="{7CC11105-5426-C143-AA0A-8CAA1D3F2C01}"/>
                    </a:ext>
                  </a:extLst>
                </p:cNvPr>
                <p:cNvPicPr/>
                <p:nvPr/>
              </p:nvPicPr>
              <p:blipFill>
                <a:blip r:embed="rId221"/>
                <a:stretch>
                  <a:fillRect/>
                </a:stretch>
              </p:blipFill>
              <p:spPr>
                <a:xfrm>
                  <a:off x="11727198" y="4551261"/>
                  <a:ext cx="2041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9" name="墨迹 138">
                  <a:extLst>
                    <a:ext uri="{FF2B5EF4-FFF2-40B4-BE49-F238E27FC236}">
                      <a16:creationId xmlns:a16="http://schemas.microsoft.com/office/drawing/2014/main" id="{38EC1922-5A57-EA4B-BB90-1F46B4D8DD1D}"/>
                    </a:ext>
                  </a:extLst>
                </p14:cNvPr>
                <p14:cNvContentPartPr/>
                <p14:nvPr/>
              </p14:nvContentPartPr>
              <p14:xfrm>
                <a:off x="11061558" y="4621461"/>
                <a:ext cx="340200" cy="222840"/>
              </p14:xfrm>
            </p:contentPart>
          </mc:Choice>
          <mc:Fallback xmlns="">
            <p:pic>
              <p:nvPicPr>
                <p:cNvPr id="139" name="墨迹 138">
                  <a:extLst>
                    <a:ext uri="{FF2B5EF4-FFF2-40B4-BE49-F238E27FC236}">
                      <a16:creationId xmlns:a16="http://schemas.microsoft.com/office/drawing/2014/main" id="{38EC1922-5A57-EA4B-BB90-1F46B4D8DD1D}"/>
                    </a:ext>
                  </a:extLst>
                </p:cNvPr>
                <p:cNvPicPr/>
                <p:nvPr/>
              </p:nvPicPr>
              <p:blipFill>
                <a:blip r:embed="rId223"/>
                <a:stretch>
                  <a:fillRect/>
                </a:stretch>
              </p:blipFill>
              <p:spPr>
                <a:xfrm>
                  <a:off x="11046438" y="4606341"/>
                  <a:ext cx="370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0" name="墨迹 139">
                  <a:extLst>
                    <a:ext uri="{FF2B5EF4-FFF2-40B4-BE49-F238E27FC236}">
                      <a16:creationId xmlns:a16="http://schemas.microsoft.com/office/drawing/2014/main" id="{954FCBFA-5AA9-5643-BC29-F01240CDDC92}"/>
                    </a:ext>
                  </a:extLst>
                </p14:cNvPr>
                <p14:cNvContentPartPr/>
                <p14:nvPr/>
              </p14:nvContentPartPr>
              <p14:xfrm>
                <a:off x="11418678" y="4561701"/>
                <a:ext cx="201960" cy="441720"/>
              </p14:xfrm>
            </p:contentPart>
          </mc:Choice>
          <mc:Fallback xmlns="">
            <p:pic>
              <p:nvPicPr>
                <p:cNvPr id="140" name="墨迹 139">
                  <a:extLst>
                    <a:ext uri="{FF2B5EF4-FFF2-40B4-BE49-F238E27FC236}">
                      <a16:creationId xmlns:a16="http://schemas.microsoft.com/office/drawing/2014/main" id="{954FCBFA-5AA9-5643-BC29-F01240CDDC92}"/>
                    </a:ext>
                  </a:extLst>
                </p:cNvPr>
                <p:cNvPicPr/>
                <p:nvPr/>
              </p:nvPicPr>
              <p:blipFill>
                <a:blip r:embed="rId225"/>
                <a:stretch>
                  <a:fillRect/>
                </a:stretch>
              </p:blipFill>
              <p:spPr>
                <a:xfrm>
                  <a:off x="11403198" y="4546581"/>
                  <a:ext cx="23220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1" name="墨迹 140">
                  <a:extLst>
                    <a:ext uri="{FF2B5EF4-FFF2-40B4-BE49-F238E27FC236}">
                      <a16:creationId xmlns:a16="http://schemas.microsoft.com/office/drawing/2014/main" id="{4CE34B60-A79E-E248-8632-95706BF6968E}"/>
                    </a:ext>
                  </a:extLst>
                </p14:cNvPr>
                <p14:cNvContentPartPr/>
                <p14:nvPr/>
              </p14:nvContentPartPr>
              <p14:xfrm>
                <a:off x="10917918" y="4747821"/>
                <a:ext cx="120960" cy="232920"/>
              </p14:xfrm>
            </p:contentPart>
          </mc:Choice>
          <mc:Fallback xmlns="">
            <p:pic>
              <p:nvPicPr>
                <p:cNvPr id="141" name="墨迹 140">
                  <a:extLst>
                    <a:ext uri="{FF2B5EF4-FFF2-40B4-BE49-F238E27FC236}">
                      <a16:creationId xmlns:a16="http://schemas.microsoft.com/office/drawing/2014/main" id="{4CE34B60-A79E-E248-8632-95706BF6968E}"/>
                    </a:ext>
                  </a:extLst>
                </p:cNvPr>
                <p:cNvPicPr/>
                <p:nvPr/>
              </p:nvPicPr>
              <p:blipFill>
                <a:blip r:embed="rId227"/>
                <a:stretch>
                  <a:fillRect/>
                </a:stretch>
              </p:blipFill>
              <p:spPr>
                <a:xfrm>
                  <a:off x="10902798" y="4732341"/>
                  <a:ext cx="1515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2" name="墨迹 141">
                  <a:extLst>
                    <a:ext uri="{FF2B5EF4-FFF2-40B4-BE49-F238E27FC236}">
                      <a16:creationId xmlns:a16="http://schemas.microsoft.com/office/drawing/2014/main" id="{9F28E20B-FAF7-3245-ABDD-6D68542AEA73}"/>
                    </a:ext>
                  </a:extLst>
                </p14:cNvPr>
                <p14:cNvContentPartPr/>
                <p14:nvPr/>
              </p14:nvContentPartPr>
              <p14:xfrm>
                <a:off x="11129598" y="5003781"/>
                <a:ext cx="35280" cy="63360"/>
              </p14:xfrm>
            </p:contentPart>
          </mc:Choice>
          <mc:Fallback xmlns="">
            <p:pic>
              <p:nvPicPr>
                <p:cNvPr id="142" name="墨迹 141">
                  <a:extLst>
                    <a:ext uri="{FF2B5EF4-FFF2-40B4-BE49-F238E27FC236}">
                      <a16:creationId xmlns:a16="http://schemas.microsoft.com/office/drawing/2014/main" id="{9F28E20B-FAF7-3245-ABDD-6D68542AEA73}"/>
                    </a:ext>
                  </a:extLst>
                </p:cNvPr>
                <p:cNvPicPr/>
                <p:nvPr/>
              </p:nvPicPr>
              <p:blipFill>
                <a:blip r:embed="rId229"/>
                <a:stretch>
                  <a:fillRect/>
                </a:stretch>
              </p:blipFill>
              <p:spPr>
                <a:xfrm>
                  <a:off x="11114478" y="4988661"/>
                  <a:ext cx="65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3" name="墨迹 142">
                  <a:extLst>
                    <a:ext uri="{FF2B5EF4-FFF2-40B4-BE49-F238E27FC236}">
                      <a16:creationId xmlns:a16="http://schemas.microsoft.com/office/drawing/2014/main" id="{54118FD0-6ECC-0A45-8363-D488354C568C}"/>
                    </a:ext>
                  </a:extLst>
                </p14:cNvPr>
                <p14:cNvContentPartPr/>
                <p14:nvPr/>
              </p14:nvContentPartPr>
              <p14:xfrm>
                <a:off x="10875438" y="4613181"/>
                <a:ext cx="103320" cy="85320"/>
              </p14:xfrm>
            </p:contentPart>
          </mc:Choice>
          <mc:Fallback xmlns="">
            <p:pic>
              <p:nvPicPr>
                <p:cNvPr id="143" name="墨迹 142">
                  <a:extLst>
                    <a:ext uri="{FF2B5EF4-FFF2-40B4-BE49-F238E27FC236}">
                      <a16:creationId xmlns:a16="http://schemas.microsoft.com/office/drawing/2014/main" id="{54118FD0-6ECC-0A45-8363-D488354C568C}"/>
                    </a:ext>
                  </a:extLst>
                </p:cNvPr>
                <p:cNvPicPr/>
                <p:nvPr/>
              </p:nvPicPr>
              <p:blipFill>
                <a:blip r:embed="rId231"/>
                <a:stretch>
                  <a:fillRect/>
                </a:stretch>
              </p:blipFill>
              <p:spPr>
                <a:xfrm>
                  <a:off x="10860318" y="4597701"/>
                  <a:ext cx="1335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4" name="墨迹 143">
                  <a:extLst>
                    <a:ext uri="{FF2B5EF4-FFF2-40B4-BE49-F238E27FC236}">
                      <a16:creationId xmlns:a16="http://schemas.microsoft.com/office/drawing/2014/main" id="{6920700D-6A2E-BA4D-9993-A5CFEE7EAD99}"/>
                    </a:ext>
                  </a:extLst>
                </p14:cNvPr>
                <p14:cNvContentPartPr/>
                <p14:nvPr/>
              </p14:nvContentPartPr>
              <p14:xfrm>
                <a:off x="10543878" y="4837821"/>
                <a:ext cx="332640" cy="127440"/>
              </p14:xfrm>
            </p:contentPart>
          </mc:Choice>
          <mc:Fallback xmlns="">
            <p:pic>
              <p:nvPicPr>
                <p:cNvPr id="144" name="墨迹 143">
                  <a:extLst>
                    <a:ext uri="{FF2B5EF4-FFF2-40B4-BE49-F238E27FC236}">
                      <a16:creationId xmlns:a16="http://schemas.microsoft.com/office/drawing/2014/main" id="{6920700D-6A2E-BA4D-9993-A5CFEE7EAD99}"/>
                    </a:ext>
                  </a:extLst>
                </p:cNvPr>
                <p:cNvPicPr/>
                <p:nvPr/>
              </p:nvPicPr>
              <p:blipFill>
                <a:blip r:embed="rId233"/>
                <a:stretch>
                  <a:fillRect/>
                </a:stretch>
              </p:blipFill>
              <p:spPr>
                <a:xfrm>
                  <a:off x="10528758" y="4822701"/>
                  <a:ext cx="3632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5" name="墨迹 144">
                  <a:extLst>
                    <a:ext uri="{FF2B5EF4-FFF2-40B4-BE49-F238E27FC236}">
                      <a16:creationId xmlns:a16="http://schemas.microsoft.com/office/drawing/2014/main" id="{FDC3EA4B-7D39-F84F-95DD-CEF26F58E81F}"/>
                    </a:ext>
                  </a:extLst>
                </p14:cNvPr>
                <p14:cNvContentPartPr/>
                <p14:nvPr/>
              </p14:nvContentPartPr>
              <p14:xfrm>
                <a:off x="10853478" y="4541181"/>
                <a:ext cx="169560" cy="146520"/>
              </p14:xfrm>
            </p:contentPart>
          </mc:Choice>
          <mc:Fallback xmlns="">
            <p:pic>
              <p:nvPicPr>
                <p:cNvPr id="145" name="墨迹 144">
                  <a:extLst>
                    <a:ext uri="{FF2B5EF4-FFF2-40B4-BE49-F238E27FC236}">
                      <a16:creationId xmlns:a16="http://schemas.microsoft.com/office/drawing/2014/main" id="{FDC3EA4B-7D39-F84F-95DD-CEF26F58E81F}"/>
                    </a:ext>
                  </a:extLst>
                </p:cNvPr>
                <p:cNvPicPr/>
                <p:nvPr/>
              </p:nvPicPr>
              <p:blipFill>
                <a:blip r:embed="rId235"/>
                <a:stretch>
                  <a:fillRect/>
                </a:stretch>
              </p:blipFill>
              <p:spPr>
                <a:xfrm>
                  <a:off x="10837998" y="4526061"/>
                  <a:ext cx="200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7" name="墨迹 146">
                  <a:extLst>
                    <a:ext uri="{FF2B5EF4-FFF2-40B4-BE49-F238E27FC236}">
                      <a16:creationId xmlns:a16="http://schemas.microsoft.com/office/drawing/2014/main" id="{88804465-6C0B-C943-A8A5-954844E1C094}"/>
                    </a:ext>
                  </a:extLst>
                </p14:cNvPr>
                <p14:cNvContentPartPr/>
                <p14:nvPr/>
              </p14:nvContentPartPr>
              <p14:xfrm>
                <a:off x="10929078" y="4503021"/>
                <a:ext cx="120240" cy="110160"/>
              </p14:xfrm>
            </p:contentPart>
          </mc:Choice>
          <mc:Fallback xmlns="">
            <p:pic>
              <p:nvPicPr>
                <p:cNvPr id="147" name="墨迹 146">
                  <a:extLst>
                    <a:ext uri="{FF2B5EF4-FFF2-40B4-BE49-F238E27FC236}">
                      <a16:creationId xmlns:a16="http://schemas.microsoft.com/office/drawing/2014/main" id="{88804465-6C0B-C943-A8A5-954844E1C094}"/>
                    </a:ext>
                  </a:extLst>
                </p:cNvPr>
                <p:cNvPicPr/>
                <p:nvPr/>
              </p:nvPicPr>
              <p:blipFill>
                <a:blip r:embed="rId237"/>
                <a:stretch>
                  <a:fillRect/>
                </a:stretch>
              </p:blipFill>
              <p:spPr>
                <a:xfrm>
                  <a:off x="10913958" y="4487541"/>
                  <a:ext cx="150480" cy="140400"/>
                </a:xfrm>
                <a:prstGeom prst="rect">
                  <a:avLst/>
                </a:prstGeom>
              </p:spPr>
            </p:pic>
          </mc:Fallback>
        </mc:AlternateContent>
      </p:grpSp>
      <p:grpSp>
        <p:nvGrpSpPr>
          <p:cNvPr id="187" name="组合 186">
            <a:extLst>
              <a:ext uri="{FF2B5EF4-FFF2-40B4-BE49-F238E27FC236}">
                <a16:creationId xmlns:a16="http://schemas.microsoft.com/office/drawing/2014/main" id="{5E40A2B8-C5D5-6640-9BD8-0BA69E425083}"/>
              </a:ext>
            </a:extLst>
          </p:cNvPr>
          <p:cNvGrpSpPr/>
          <p:nvPr/>
        </p:nvGrpSpPr>
        <p:grpSpPr>
          <a:xfrm>
            <a:off x="8032158" y="5209341"/>
            <a:ext cx="4019400" cy="1897920"/>
            <a:chOff x="8032158" y="5209341"/>
            <a:chExt cx="4019400" cy="1897920"/>
          </a:xfrm>
        </p:grpSpPr>
        <mc:AlternateContent xmlns:mc="http://schemas.openxmlformats.org/markup-compatibility/2006" xmlns:p14="http://schemas.microsoft.com/office/powerpoint/2010/main">
          <mc:Choice Requires="p14">
            <p:contentPart p14:bwMode="auto" r:id="rId238">
              <p14:nvContentPartPr>
                <p14:cNvPr id="149" name="墨迹 148">
                  <a:extLst>
                    <a:ext uri="{FF2B5EF4-FFF2-40B4-BE49-F238E27FC236}">
                      <a16:creationId xmlns:a16="http://schemas.microsoft.com/office/drawing/2014/main" id="{54073A4E-F9B1-7940-AAC8-210A07559614}"/>
                    </a:ext>
                  </a:extLst>
                </p14:cNvPr>
                <p14:cNvContentPartPr/>
                <p14:nvPr/>
              </p14:nvContentPartPr>
              <p14:xfrm>
                <a:off x="11351358" y="5209341"/>
                <a:ext cx="400680" cy="258480"/>
              </p14:xfrm>
            </p:contentPart>
          </mc:Choice>
          <mc:Fallback xmlns="">
            <p:pic>
              <p:nvPicPr>
                <p:cNvPr id="149" name="墨迹 148">
                  <a:extLst>
                    <a:ext uri="{FF2B5EF4-FFF2-40B4-BE49-F238E27FC236}">
                      <a16:creationId xmlns:a16="http://schemas.microsoft.com/office/drawing/2014/main" id="{54073A4E-F9B1-7940-AAC8-210A07559614}"/>
                    </a:ext>
                  </a:extLst>
                </p:cNvPr>
                <p:cNvPicPr/>
                <p:nvPr/>
              </p:nvPicPr>
              <p:blipFill>
                <a:blip r:embed="rId239"/>
                <a:stretch>
                  <a:fillRect/>
                </a:stretch>
              </p:blipFill>
              <p:spPr>
                <a:xfrm>
                  <a:off x="11336238" y="5193861"/>
                  <a:ext cx="4312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墨迹 149">
                  <a:extLst>
                    <a:ext uri="{FF2B5EF4-FFF2-40B4-BE49-F238E27FC236}">
                      <a16:creationId xmlns:a16="http://schemas.microsoft.com/office/drawing/2014/main" id="{74131066-8C20-F042-B081-C0305DD9461B}"/>
                    </a:ext>
                  </a:extLst>
                </p14:cNvPr>
                <p14:cNvContentPartPr/>
                <p14:nvPr/>
              </p14:nvContentPartPr>
              <p14:xfrm>
                <a:off x="11888478" y="5442261"/>
                <a:ext cx="84600" cy="30240"/>
              </p14:xfrm>
            </p:contentPart>
          </mc:Choice>
          <mc:Fallback xmlns="">
            <p:pic>
              <p:nvPicPr>
                <p:cNvPr id="150" name="墨迹 149">
                  <a:extLst>
                    <a:ext uri="{FF2B5EF4-FFF2-40B4-BE49-F238E27FC236}">
                      <a16:creationId xmlns:a16="http://schemas.microsoft.com/office/drawing/2014/main" id="{74131066-8C20-F042-B081-C0305DD9461B}"/>
                    </a:ext>
                  </a:extLst>
                </p:cNvPr>
                <p:cNvPicPr/>
                <p:nvPr/>
              </p:nvPicPr>
              <p:blipFill>
                <a:blip r:embed="rId241"/>
                <a:stretch>
                  <a:fillRect/>
                </a:stretch>
              </p:blipFill>
              <p:spPr>
                <a:xfrm>
                  <a:off x="11873358" y="5427141"/>
                  <a:ext cx="1148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2" name="墨迹 151">
                  <a:extLst>
                    <a:ext uri="{FF2B5EF4-FFF2-40B4-BE49-F238E27FC236}">
                      <a16:creationId xmlns:a16="http://schemas.microsoft.com/office/drawing/2014/main" id="{221CB288-DD32-9744-9675-00C36307741F}"/>
                    </a:ext>
                  </a:extLst>
                </p14:cNvPr>
                <p14:cNvContentPartPr/>
                <p14:nvPr/>
              </p14:nvContentPartPr>
              <p14:xfrm>
                <a:off x="11874078" y="6025101"/>
                <a:ext cx="5400" cy="31680"/>
              </p14:xfrm>
            </p:contentPart>
          </mc:Choice>
          <mc:Fallback xmlns="">
            <p:pic>
              <p:nvPicPr>
                <p:cNvPr id="152" name="墨迹 151">
                  <a:extLst>
                    <a:ext uri="{FF2B5EF4-FFF2-40B4-BE49-F238E27FC236}">
                      <a16:creationId xmlns:a16="http://schemas.microsoft.com/office/drawing/2014/main" id="{221CB288-DD32-9744-9675-00C36307741F}"/>
                    </a:ext>
                  </a:extLst>
                </p:cNvPr>
                <p:cNvPicPr/>
                <p:nvPr/>
              </p:nvPicPr>
              <p:blipFill>
                <a:blip r:embed="rId243"/>
                <a:stretch>
                  <a:fillRect/>
                </a:stretch>
              </p:blipFill>
              <p:spPr>
                <a:xfrm>
                  <a:off x="11858958" y="6009981"/>
                  <a:ext cx="360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3" name="墨迹 152">
                  <a:extLst>
                    <a:ext uri="{FF2B5EF4-FFF2-40B4-BE49-F238E27FC236}">
                      <a16:creationId xmlns:a16="http://schemas.microsoft.com/office/drawing/2014/main" id="{EF7CEB32-BC78-3447-936A-5545C10447ED}"/>
                    </a:ext>
                  </a:extLst>
                </p14:cNvPr>
                <p14:cNvContentPartPr/>
                <p14:nvPr/>
              </p14:nvContentPartPr>
              <p14:xfrm>
                <a:off x="11876598" y="5827821"/>
                <a:ext cx="174960" cy="222840"/>
              </p14:xfrm>
            </p:contentPart>
          </mc:Choice>
          <mc:Fallback xmlns="">
            <p:pic>
              <p:nvPicPr>
                <p:cNvPr id="153" name="墨迹 152">
                  <a:extLst>
                    <a:ext uri="{FF2B5EF4-FFF2-40B4-BE49-F238E27FC236}">
                      <a16:creationId xmlns:a16="http://schemas.microsoft.com/office/drawing/2014/main" id="{EF7CEB32-BC78-3447-936A-5545C10447ED}"/>
                    </a:ext>
                  </a:extLst>
                </p:cNvPr>
                <p:cNvPicPr/>
                <p:nvPr/>
              </p:nvPicPr>
              <p:blipFill>
                <a:blip r:embed="rId245"/>
                <a:stretch>
                  <a:fillRect/>
                </a:stretch>
              </p:blipFill>
              <p:spPr>
                <a:xfrm>
                  <a:off x="11861478" y="5812701"/>
                  <a:ext cx="2055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4" name="墨迹 153">
                  <a:extLst>
                    <a:ext uri="{FF2B5EF4-FFF2-40B4-BE49-F238E27FC236}">
                      <a16:creationId xmlns:a16="http://schemas.microsoft.com/office/drawing/2014/main" id="{C2F1F019-07C7-B149-95B2-C85CC4D378A2}"/>
                    </a:ext>
                  </a:extLst>
                </p14:cNvPr>
                <p14:cNvContentPartPr/>
                <p14:nvPr/>
              </p14:nvContentPartPr>
              <p14:xfrm>
                <a:off x="11373678" y="5833941"/>
                <a:ext cx="210240" cy="182520"/>
              </p14:xfrm>
            </p:contentPart>
          </mc:Choice>
          <mc:Fallback xmlns="">
            <p:pic>
              <p:nvPicPr>
                <p:cNvPr id="154" name="墨迹 153">
                  <a:extLst>
                    <a:ext uri="{FF2B5EF4-FFF2-40B4-BE49-F238E27FC236}">
                      <a16:creationId xmlns:a16="http://schemas.microsoft.com/office/drawing/2014/main" id="{C2F1F019-07C7-B149-95B2-C85CC4D378A2}"/>
                    </a:ext>
                  </a:extLst>
                </p:cNvPr>
                <p:cNvPicPr/>
                <p:nvPr/>
              </p:nvPicPr>
              <p:blipFill>
                <a:blip r:embed="rId247"/>
                <a:stretch>
                  <a:fillRect/>
                </a:stretch>
              </p:blipFill>
              <p:spPr>
                <a:xfrm>
                  <a:off x="11358198" y="5818821"/>
                  <a:ext cx="2408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5" name="墨迹 154">
                  <a:extLst>
                    <a:ext uri="{FF2B5EF4-FFF2-40B4-BE49-F238E27FC236}">
                      <a16:creationId xmlns:a16="http://schemas.microsoft.com/office/drawing/2014/main" id="{53201E73-AE24-6846-9311-BB659A846678}"/>
                    </a:ext>
                  </a:extLst>
                </p14:cNvPr>
                <p14:cNvContentPartPr/>
                <p14:nvPr/>
              </p14:nvContentPartPr>
              <p14:xfrm>
                <a:off x="10934838" y="5822421"/>
                <a:ext cx="134640" cy="275040"/>
              </p14:xfrm>
            </p:contentPart>
          </mc:Choice>
          <mc:Fallback xmlns="">
            <p:pic>
              <p:nvPicPr>
                <p:cNvPr id="155" name="墨迹 154">
                  <a:extLst>
                    <a:ext uri="{FF2B5EF4-FFF2-40B4-BE49-F238E27FC236}">
                      <a16:creationId xmlns:a16="http://schemas.microsoft.com/office/drawing/2014/main" id="{53201E73-AE24-6846-9311-BB659A846678}"/>
                    </a:ext>
                  </a:extLst>
                </p:cNvPr>
                <p:cNvPicPr/>
                <p:nvPr/>
              </p:nvPicPr>
              <p:blipFill>
                <a:blip r:embed="rId249"/>
                <a:stretch>
                  <a:fillRect/>
                </a:stretch>
              </p:blipFill>
              <p:spPr>
                <a:xfrm>
                  <a:off x="10919718" y="5807301"/>
                  <a:ext cx="1652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6" name="墨迹 155">
                  <a:extLst>
                    <a:ext uri="{FF2B5EF4-FFF2-40B4-BE49-F238E27FC236}">
                      <a16:creationId xmlns:a16="http://schemas.microsoft.com/office/drawing/2014/main" id="{9B50289D-D3A4-4547-A7E0-ABFF5D0CA50D}"/>
                    </a:ext>
                  </a:extLst>
                </p14:cNvPr>
                <p14:cNvContentPartPr/>
                <p14:nvPr/>
              </p14:nvContentPartPr>
              <p14:xfrm>
                <a:off x="11014038" y="5727021"/>
                <a:ext cx="130320" cy="40320"/>
              </p14:xfrm>
            </p:contentPart>
          </mc:Choice>
          <mc:Fallback xmlns="">
            <p:pic>
              <p:nvPicPr>
                <p:cNvPr id="156" name="墨迹 155">
                  <a:extLst>
                    <a:ext uri="{FF2B5EF4-FFF2-40B4-BE49-F238E27FC236}">
                      <a16:creationId xmlns:a16="http://schemas.microsoft.com/office/drawing/2014/main" id="{9B50289D-D3A4-4547-A7E0-ABFF5D0CA50D}"/>
                    </a:ext>
                  </a:extLst>
                </p:cNvPr>
                <p:cNvPicPr/>
                <p:nvPr/>
              </p:nvPicPr>
              <p:blipFill>
                <a:blip r:embed="rId251"/>
                <a:stretch>
                  <a:fillRect/>
                </a:stretch>
              </p:blipFill>
              <p:spPr>
                <a:xfrm>
                  <a:off x="10998558" y="5711541"/>
                  <a:ext cx="1609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7" name="墨迹 156">
                  <a:extLst>
                    <a:ext uri="{FF2B5EF4-FFF2-40B4-BE49-F238E27FC236}">
                      <a16:creationId xmlns:a16="http://schemas.microsoft.com/office/drawing/2014/main" id="{0EC9694B-CEE7-5D44-ADDE-E0B69B10BDF5}"/>
                    </a:ext>
                  </a:extLst>
                </p14:cNvPr>
                <p14:cNvContentPartPr/>
                <p14:nvPr/>
              </p14:nvContentPartPr>
              <p14:xfrm>
                <a:off x="10498158" y="5817741"/>
                <a:ext cx="236520" cy="328680"/>
              </p14:xfrm>
            </p:contentPart>
          </mc:Choice>
          <mc:Fallback xmlns="">
            <p:pic>
              <p:nvPicPr>
                <p:cNvPr id="157" name="墨迹 156">
                  <a:extLst>
                    <a:ext uri="{FF2B5EF4-FFF2-40B4-BE49-F238E27FC236}">
                      <a16:creationId xmlns:a16="http://schemas.microsoft.com/office/drawing/2014/main" id="{0EC9694B-CEE7-5D44-ADDE-E0B69B10BDF5}"/>
                    </a:ext>
                  </a:extLst>
                </p:cNvPr>
                <p:cNvPicPr/>
                <p:nvPr/>
              </p:nvPicPr>
              <p:blipFill>
                <a:blip r:embed="rId253"/>
                <a:stretch>
                  <a:fillRect/>
                </a:stretch>
              </p:blipFill>
              <p:spPr>
                <a:xfrm>
                  <a:off x="10482678" y="5802621"/>
                  <a:ext cx="2671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8" name="墨迹 157">
                  <a:extLst>
                    <a:ext uri="{FF2B5EF4-FFF2-40B4-BE49-F238E27FC236}">
                      <a16:creationId xmlns:a16="http://schemas.microsoft.com/office/drawing/2014/main" id="{00D0B993-1A86-A14E-AC67-5CB25A627C04}"/>
                    </a:ext>
                  </a:extLst>
                </p14:cNvPr>
                <p14:cNvContentPartPr/>
                <p14:nvPr/>
              </p14:nvContentPartPr>
              <p14:xfrm>
                <a:off x="10604358" y="5708661"/>
                <a:ext cx="247680" cy="72360"/>
              </p14:xfrm>
            </p:contentPart>
          </mc:Choice>
          <mc:Fallback xmlns="">
            <p:pic>
              <p:nvPicPr>
                <p:cNvPr id="158" name="墨迹 157">
                  <a:extLst>
                    <a:ext uri="{FF2B5EF4-FFF2-40B4-BE49-F238E27FC236}">
                      <a16:creationId xmlns:a16="http://schemas.microsoft.com/office/drawing/2014/main" id="{00D0B993-1A86-A14E-AC67-5CB25A627C04}"/>
                    </a:ext>
                  </a:extLst>
                </p:cNvPr>
                <p:cNvPicPr/>
                <p:nvPr/>
              </p:nvPicPr>
              <p:blipFill>
                <a:blip r:embed="rId255"/>
                <a:stretch>
                  <a:fillRect/>
                </a:stretch>
              </p:blipFill>
              <p:spPr>
                <a:xfrm>
                  <a:off x="10588878" y="5693181"/>
                  <a:ext cx="2782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0" name="墨迹 159">
                  <a:extLst>
                    <a:ext uri="{FF2B5EF4-FFF2-40B4-BE49-F238E27FC236}">
                      <a16:creationId xmlns:a16="http://schemas.microsoft.com/office/drawing/2014/main" id="{C2004734-F5D8-044F-8F1F-C79D249FCB35}"/>
                    </a:ext>
                  </a:extLst>
                </p14:cNvPr>
                <p14:cNvContentPartPr/>
                <p14:nvPr/>
              </p14:nvContentPartPr>
              <p14:xfrm>
                <a:off x="10681758" y="6187461"/>
                <a:ext cx="5400" cy="14760"/>
              </p14:xfrm>
            </p:contentPart>
          </mc:Choice>
          <mc:Fallback xmlns="">
            <p:pic>
              <p:nvPicPr>
                <p:cNvPr id="160" name="墨迹 159">
                  <a:extLst>
                    <a:ext uri="{FF2B5EF4-FFF2-40B4-BE49-F238E27FC236}">
                      <a16:creationId xmlns:a16="http://schemas.microsoft.com/office/drawing/2014/main" id="{C2004734-F5D8-044F-8F1F-C79D249FCB35}"/>
                    </a:ext>
                  </a:extLst>
                </p:cNvPr>
                <p:cNvPicPr/>
                <p:nvPr/>
              </p:nvPicPr>
              <p:blipFill>
                <a:blip r:embed="rId257"/>
                <a:stretch>
                  <a:fillRect/>
                </a:stretch>
              </p:blipFill>
              <p:spPr>
                <a:xfrm>
                  <a:off x="10666278" y="6171981"/>
                  <a:ext cx="360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1" name="墨迹 160">
                  <a:extLst>
                    <a:ext uri="{FF2B5EF4-FFF2-40B4-BE49-F238E27FC236}">
                      <a16:creationId xmlns:a16="http://schemas.microsoft.com/office/drawing/2014/main" id="{709DCDC4-ADA2-AD40-97CA-0E59373A89C5}"/>
                    </a:ext>
                  </a:extLst>
                </p14:cNvPr>
                <p14:cNvContentPartPr/>
                <p14:nvPr/>
              </p14:nvContentPartPr>
              <p14:xfrm>
                <a:off x="10812438" y="6060381"/>
                <a:ext cx="34200" cy="102240"/>
              </p14:xfrm>
            </p:contentPart>
          </mc:Choice>
          <mc:Fallback xmlns="">
            <p:pic>
              <p:nvPicPr>
                <p:cNvPr id="161" name="墨迹 160">
                  <a:extLst>
                    <a:ext uri="{FF2B5EF4-FFF2-40B4-BE49-F238E27FC236}">
                      <a16:creationId xmlns:a16="http://schemas.microsoft.com/office/drawing/2014/main" id="{709DCDC4-ADA2-AD40-97CA-0E59373A89C5}"/>
                    </a:ext>
                  </a:extLst>
                </p:cNvPr>
                <p:cNvPicPr/>
                <p:nvPr/>
              </p:nvPicPr>
              <p:blipFill>
                <a:blip r:embed="rId259"/>
                <a:stretch>
                  <a:fillRect/>
                </a:stretch>
              </p:blipFill>
              <p:spPr>
                <a:xfrm>
                  <a:off x="10797318" y="6045261"/>
                  <a:ext cx="648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3" name="墨迹 162">
                  <a:extLst>
                    <a:ext uri="{FF2B5EF4-FFF2-40B4-BE49-F238E27FC236}">
                      <a16:creationId xmlns:a16="http://schemas.microsoft.com/office/drawing/2014/main" id="{A96E1BD5-0DFF-F442-B422-4BCBF30EA7FD}"/>
                    </a:ext>
                  </a:extLst>
                </p14:cNvPr>
                <p14:cNvContentPartPr/>
                <p14:nvPr/>
              </p14:nvContentPartPr>
              <p14:xfrm>
                <a:off x="10445238" y="5717661"/>
                <a:ext cx="42120" cy="565200"/>
              </p14:xfrm>
            </p:contentPart>
          </mc:Choice>
          <mc:Fallback xmlns="">
            <p:pic>
              <p:nvPicPr>
                <p:cNvPr id="163" name="墨迹 162">
                  <a:extLst>
                    <a:ext uri="{FF2B5EF4-FFF2-40B4-BE49-F238E27FC236}">
                      <a16:creationId xmlns:a16="http://schemas.microsoft.com/office/drawing/2014/main" id="{A96E1BD5-0DFF-F442-B422-4BCBF30EA7FD}"/>
                    </a:ext>
                  </a:extLst>
                </p:cNvPr>
                <p:cNvPicPr/>
                <p:nvPr/>
              </p:nvPicPr>
              <p:blipFill>
                <a:blip r:embed="rId261"/>
                <a:stretch>
                  <a:fillRect/>
                </a:stretch>
              </p:blipFill>
              <p:spPr>
                <a:xfrm>
                  <a:off x="10430118" y="5702541"/>
                  <a:ext cx="7236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4" name="墨迹 163">
                  <a:extLst>
                    <a:ext uri="{FF2B5EF4-FFF2-40B4-BE49-F238E27FC236}">
                      <a16:creationId xmlns:a16="http://schemas.microsoft.com/office/drawing/2014/main" id="{099C2333-98A5-F44C-83AC-26D70336DD9A}"/>
                    </a:ext>
                  </a:extLst>
                </p14:cNvPr>
                <p14:cNvContentPartPr/>
                <p14:nvPr/>
              </p14:nvContentPartPr>
              <p14:xfrm>
                <a:off x="10389078" y="5583741"/>
                <a:ext cx="792720" cy="599400"/>
              </p14:xfrm>
            </p:contentPart>
          </mc:Choice>
          <mc:Fallback xmlns="">
            <p:pic>
              <p:nvPicPr>
                <p:cNvPr id="164" name="墨迹 163">
                  <a:extLst>
                    <a:ext uri="{FF2B5EF4-FFF2-40B4-BE49-F238E27FC236}">
                      <a16:creationId xmlns:a16="http://schemas.microsoft.com/office/drawing/2014/main" id="{099C2333-98A5-F44C-83AC-26D70336DD9A}"/>
                    </a:ext>
                  </a:extLst>
                </p:cNvPr>
                <p:cNvPicPr/>
                <p:nvPr/>
              </p:nvPicPr>
              <p:blipFill>
                <a:blip r:embed="rId263"/>
                <a:stretch>
                  <a:fillRect/>
                </a:stretch>
              </p:blipFill>
              <p:spPr>
                <a:xfrm>
                  <a:off x="10373958" y="5568621"/>
                  <a:ext cx="82296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5" name="墨迹 164">
                  <a:extLst>
                    <a:ext uri="{FF2B5EF4-FFF2-40B4-BE49-F238E27FC236}">
                      <a16:creationId xmlns:a16="http://schemas.microsoft.com/office/drawing/2014/main" id="{A8214A1D-659E-B642-978B-FCABA4BF8940}"/>
                    </a:ext>
                  </a:extLst>
                </p14:cNvPr>
                <p14:cNvContentPartPr/>
                <p14:nvPr/>
              </p14:nvContentPartPr>
              <p14:xfrm>
                <a:off x="10429038" y="6305181"/>
                <a:ext cx="840960" cy="41760"/>
              </p14:xfrm>
            </p:contentPart>
          </mc:Choice>
          <mc:Fallback xmlns="">
            <p:pic>
              <p:nvPicPr>
                <p:cNvPr id="165" name="墨迹 164">
                  <a:extLst>
                    <a:ext uri="{FF2B5EF4-FFF2-40B4-BE49-F238E27FC236}">
                      <a16:creationId xmlns:a16="http://schemas.microsoft.com/office/drawing/2014/main" id="{A8214A1D-659E-B642-978B-FCABA4BF8940}"/>
                    </a:ext>
                  </a:extLst>
                </p:cNvPr>
                <p:cNvPicPr/>
                <p:nvPr/>
              </p:nvPicPr>
              <p:blipFill>
                <a:blip r:embed="rId265"/>
                <a:stretch>
                  <a:fillRect/>
                </a:stretch>
              </p:blipFill>
              <p:spPr>
                <a:xfrm>
                  <a:off x="10413918" y="6290061"/>
                  <a:ext cx="8715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6" name="墨迹 165">
                  <a:extLst>
                    <a:ext uri="{FF2B5EF4-FFF2-40B4-BE49-F238E27FC236}">
                      <a16:creationId xmlns:a16="http://schemas.microsoft.com/office/drawing/2014/main" id="{D2C41CB9-0A11-194C-A557-7941ECEF8CC5}"/>
                    </a:ext>
                  </a:extLst>
                </p14:cNvPr>
                <p14:cNvContentPartPr/>
                <p14:nvPr/>
              </p14:nvContentPartPr>
              <p14:xfrm>
                <a:off x="11354958" y="6337941"/>
                <a:ext cx="360" cy="360"/>
              </p14:xfrm>
            </p:contentPart>
          </mc:Choice>
          <mc:Fallback xmlns="">
            <p:pic>
              <p:nvPicPr>
                <p:cNvPr id="166" name="墨迹 165">
                  <a:extLst>
                    <a:ext uri="{FF2B5EF4-FFF2-40B4-BE49-F238E27FC236}">
                      <a16:creationId xmlns:a16="http://schemas.microsoft.com/office/drawing/2014/main" id="{D2C41CB9-0A11-194C-A557-7941ECEF8CC5}"/>
                    </a:ext>
                  </a:extLst>
                </p:cNvPr>
                <p:cNvPicPr/>
                <p:nvPr/>
              </p:nvPicPr>
              <p:blipFill>
                <a:blip r:embed="rId34"/>
                <a:stretch>
                  <a:fillRect/>
                </a:stretch>
              </p:blipFill>
              <p:spPr>
                <a:xfrm>
                  <a:off x="11339478" y="6322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68" name="墨迹 167">
                  <a:extLst>
                    <a:ext uri="{FF2B5EF4-FFF2-40B4-BE49-F238E27FC236}">
                      <a16:creationId xmlns:a16="http://schemas.microsoft.com/office/drawing/2014/main" id="{6B1A38CD-C86A-7240-8043-86E88D7C6024}"/>
                    </a:ext>
                  </a:extLst>
                </p14:cNvPr>
                <p14:cNvContentPartPr/>
                <p14:nvPr/>
              </p14:nvContentPartPr>
              <p14:xfrm>
                <a:off x="8301798" y="5927901"/>
                <a:ext cx="69120" cy="403560"/>
              </p14:xfrm>
            </p:contentPart>
          </mc:Choice>
          <mc:Fallback xmlns="">
            <p:pic>
              <p:nvPicPr>
                <p:cNvPr id="168" name="墨迹 167">
                  <a:extLst>
                    <a:ext uri="{FF2B5EF4-FFF2-40B4-BE49-F238E27FC236}">
                      <a16:creationId xmlns:a16="http://schemas.microsoft.com/office/drawing/2014/main" id="{6B1A38CD-C86A-7240-8043-86E88D7C6024}"/>
                    </a:ext>
                  </a:extLst>
                </p:cNvPr>
                <p:cNvPicPr/>
                <p:nvPr/>
              </p:nvPicPr>
              <p:blipFill>
                <a:blip r:embed="rId268"/>
                <a:stretch>
                  <a:fillRect/>
                </a:stretch>
              </p:blipFill>
              <p:spPr>
                <a:xfrm>
                  <a:off x="8286318" y="5912781"/>
                  <a:ext cx="997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69" name="墨迹 168">
                  <a:extLst>
                    <a:ext uri="{FF2B5EF4-FFF2-40B4-BE49-F238E27FC236}">
                      <a16:creationId xmlns:a16="http://schemas.microsoft.com/office/drawing/2014/main" id="{E2F76188-C800-9440-B100-48BB8929AC07}"/>
                    </a:ext>
                  </a:extLst>
                </p14:cNvPr>
                <p14:cNvContentPartPr/>
                <p14:nvPr/>
              </p14:nvContentPartPr>
              <p14:xfrm>
                <a:off x="8514198" y="5851581"/>
                <a:ext cx="15840" cy="544320"/>
              </p14:xfrm>
            </p:contentPart>
          </mc:Choice>
          <mc:Fallback xmlns="">
            <p:pic>
              <p:nvPicPr>
                <p:cNvPr id="169" name="墨迹 168">
                  <a:extLst>
                    <a:ext uri="{FF2B5EF4-FFF2-40B4-BE49-F238E27FC236}">
                      <a16:creationId xmlns:a16="http://schemas.microsoft.com/office/drawing/2014/main" id="{E2F76188-C800-9440-B100-48BB8929AC07}"/>
                    </a:ext>
                  </a:extLst>
                </p:cNvPr>
                <p:cNvPicPr/>
                <p:nvPr/>
              </p:nvPicPr>
              <p:blipFill>
                <a:blip r:embed="rId270"/>
                <a:stretch>
                  <a:fillRect/>
                </a:stretch>
              </p:blipFill>
              <p:spPr>
                <a:xfrm>
                  <a:off x="8499078" y="5836461"/>
                  <a:ext cx="4608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0" name="墨迹 169">
                  <a:extLst>
                    <a:ext uri="{FF2B5EF4-FFF2-40B4-BE49-F238E27FC236}">
                      <a16:creationId xmlns:a16="http://schemas.microsoft.com/office/drawing/2014/main" id="{C25B3E4B-4C91-9541-88F8-7B5D196B6389}"/>
                    </a:ext>
                  </a:extLst>
                </p14:cNvPr>
                <p14:cNvContentPartPr/>
                <p14:nvPr/>
              </p14:nvContentPartPr>
              <p14:xfrm>
                <a:off x="8083998" y="5995221"/>
                <a:ext cx="70920" cy="480240"/>
              </p14:xfrm>
            </p:contentPart>
          </mc:Choice>
          <mc:Fallback xmlns="">
            <p:pic>
              <p:nvPicPr>
                <p:cNvPr id="170" name="墨迹 169">
                  <a:extLst>
                    <a:ext uri="{FF2B5EF4-FFF2-40B4-BE49-F238E27FC236}">
                      <a16:creationId xmlns:a16="http://schemas.microsoft.com/office/drawing/2014/main" id="{C25B3E4B-4C91-9541-88F8-7B5D196B6389}"/>
                    </a:ext>
                  </a:extLst>
                </p:cNvPr>
                <p:cNvPicPr/>
                <p:nvPr/>
              </p:nvPicPr>
              <p:blipFill>
                <a:blip r:embed="rId272"/>
                <a:stretch>
                  <a:fillRect/>
                </a:stretch>
              </p:blipFill>
              <p:spPr>
                <a:xfrm>
                  <a:off x="8068878" y="5980101"/>
                  <a:ext cx="1015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1" name="墨迹 170">
                  <a:extLst>
                    <a:ext uri="{FF2B5EF4-FFF2-40B4-BE49-F238E27FC236}">
                      <a16:creationId xmlns:a16="http://schemas.microsoft.com/office/drawing/2014/main" id="{95496F6C-1A91-6F4E-A861-EC11BC439CB4}"/>
                    </a:ext>
                  </a:extLst>
                </p14:cNvPr>
                <p14:cNvContentPartPr/>
                <p14:nvPr/>
              </p14:nvContentPartPr>
              <p14:xfrm>
                <a:off x="8255718" y="5805501"/>
                <a:ext cx="555480" cy="734760"/>
              </p14:xfrm>
            </p:contentPart>
          </mc:Choice>
          <mc:Fallback xmlns="">
            <p:pic>
              <p:nvPicPr>
                <p:cNvPr id="171" name="墨迹 170">
                  <a:extLst>
                    <a:ext uri="{FF2B5EF4-FFF2-40B4-BE49-F238E27FC236}">
                      <a16:creationId xmlns:a16="http://schemas.microsoft.com/office/drawing/2014/main" id="{95496F6C-1A91-6F4E-A861-EC11BC439CB4}"/>
                    </a:ext>
                  </a:extLst>
                </p:cNvPr>
                <p:cNvPicPr/>
                <p:nvPr/>
              </p:nvPicPr>
              <p:blipFill>
                <a:blip r:embed="rId274"/>
                <a:stretch>
                  <a:fillRect/>
                </a:stretch>
              </p:blipFill>
              <p:spPr>
                <a:xfrm>
                  <a:off x="8240598" y="5790381"/>
                  <a:ext cx="585720" cy="765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2" name="墨迹 171">
                  <a:extLst>
                    <a:ext uri="{FF2B5EF4-FFF2-40B4-BE49-F238E27FC236}">
                      <a16:creationId xmlns:a16="http://schemas.microsoft.com/office/drawing/2014/main" id="{03248754-2D8C-3848-88DD-81661BA01ADA}"/>
                    </a:ext>
                  </a:extLst>
                </p14:cNvPr>
                <p14:cNvContentPartPr/>
                <p14:nvPr/>
              </p14:nvContentPartPr>
              <p14:xfrm>
                <a:off x="8032158" y="6492021"/>
                <a:ext cx="611640" cy="37080"/>
              </p14:xfrm>
            </p:contentPart>
          </mc:Choice>
          <mc:Fallback xmlns="">
            <p:pic>
              <p:nvPicPr>
                <p:cNvPr id="172" name="墨迹 171">
                  <a:extLst>
                    <a:ext uri="{FF2B5EF4-FFF2-40B4-BE49-F238E27FC236}">
                      <a16:creationId xmlns:a16="http://schemas.microsoft.com/office/drawing/2014/main" id="{03248754-2D8C-3848-88DD-81661BA01ADA}"/>
                    </a:ext>
                  </a:extLst>
                </p:cNvPr>
                <p:cNvPicPr/>
                <p:nvPr/>
              </p:nvPicPr>
              <p:blipFill>
                <a:blip r:embed="rId276"/>
                <a:stretch>
                  <a:fillRect/>
                </a:stretch>
              </p:blipFill>
              <p:spPr>
                <a:xfrm>
                  <a:off x="8016678" y="6476541"/>
                  <a:ext cx="6422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3" name="墨迹 172">
                  <a:extLst>
                    <a:ext uri="{FF2B5EF4-FFF2-40B4-BE49-F238E27FC236}">
                      <a16:creationId xmlns:a16="http://schemas.microsoft.com/office/drawing/2014/main" id="{286648D0-676E-A440-B2F7-59337395D01D}"/>
                    </a:ext>
                  </a:extLst>
                </p14:cNvPr>
                <p14:cNvContentPartPr/>
                <p14:nvPr/>
              </p14:nvContentPartPr>
              <p14:xfrm>
                <a:off x="8883918" y="6201501"/>
                <a:ext cx="171360" cy="491400"/>
              </p14:xfrm>
            </p:contentPart>
          </mc:Choice>
          <mc:Fallback xmlns="">
            <p:pic>
              <p:nvPicPr>
                <p:cNvPr id="173" name="墨迹 172">
                  <a:extLst>
                    <a:ext uri="{FF2B5EF4-FFF2-40B4-BE49-F238E27FC236}">
                      <a16:creationId xmlns:a16="http://schemas.microsoft.com/office/drawing/2014/main" id="{286648D0-676E-A440-B2F7-59337395D01D}"/>
                    </a:ext>
                  </a:extLst>
                </p:cNvPr>
                <p:cNvPicPr/>
                <p:nvPr/>
              </p:nvPicPr>
              <p:blipFill>
                <a:blip r:embed="rId278"/>
                <a:stretch>
                  <a:fillRect/>
                </a:stretch>
              </p:blipFill>
              <p:spPr>
                <a:xfrm>
                  <a:off x="8868798" y="6186021"/>
                  <a:ext cx="20160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4" name="墨迹 173">
                  <a:extLst>
                    <a:ext uri="{FF2B5EF4-FFF2-40B4-BE49-F238E27FC236}">
                      <a16:creationId xmlns:a16="http://schemas.microsoft.com/office/drawing/2014/main" id="{74DBBBD3-27DB-804A-98F1-046D1E0682CE}"/>
                    </a:ext>
                  </a:extLst>
                </p14:cNvPr>
                <p14:cNvContentPartPr/>
                <p14:nvPr/>
              </p14:nvContentPartPr>
              <p14:xfrm>
                <a:off x="8915238" y="6554661"/>
                <a:ext cx="311400" cy="247680"/>
              </p14:xfrm>
            </p:contentPart>
          </mc:Choice>
          <mc:Fallback xmlns="">
            <p:pic>
              <p:nvPicPr>
                <p:cNvPr id="174" name="墨迹 173">
                  <a:extLst>
                    <a:ext uri="{FF2B5EF4-FFF2-40B4-BE49-F238E27FC236}">
                      <a16:creationId xmlns:a16="http://schemas.microsoft.com/office/drawing/2014/main" id="{74DBBBD3-27DB-804A-98F1-046D1E0682CE}"/>
                    </a:ext>
                  </a:extLst>
                </p:cNvPr>
                <p:cNvPicPr/>
                <p:nvPr/>
              </p:nvPicPr>
              <p:blipFill>
                <a:blip r:embed="rId280"/>
                <a:stretch>
                  <a:fillRect/>
                </a:stretch>
              </p:blipFill>
              <p:spPr>
                <a:xfrm>
                  <a:off x="8900118" y="6539181"/>
                  <a:ext cx="342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75" name="墨迹 174">
                  <a:extLst>
                    <a:ext uri="{FF2B5EF4-FFF2-40B4-BE49-F238E27FC236}">
                      <a16:creationId xmlns:a16="http://schemas.microsoft.com/office/drawing/2014/main" id="{B83D84C3-C0A3-CB4C-82D2-F421301F3BC3}"/>
                    </a:ext>
                  </a:extLst>
                </p14:cNvPr>
                <p14:cNvContentPartPr/>
                <p14:nvPr/>
              </p14:nvContentPartPr>
              <p14:xfrm>
                <a:off x="9390438" y="6643941"/>
                <a:ext cx="160200" cy="183240"/>
              </p14:xfrm>
            </p:contentPart>
          </mc:Choice>
          <mc:Fallback xmlns="">
            <p:pic>
              <p:nvPicPr>
                <p:cNvPr id="175" name="墨迹 174">
                  <a:extLst>
                    <a:ext uri="{FF2B5EF4-FFF2-40B4-BE49-F238E27FC236}">
                      <a16:creationId xmlns:a16="http://schemas.microsoft.com/office/drawing/2014/main" id="{B83D84C3-C0A3-CB4C-82D2-F421301F3BC3}"/>
                    </a:ext>
                  </a:extLst>
                </p:cNvPr>
                <p:cNvPicPr/>
                <p:nvPr/>
              </p:nvPicPr>
              <p:blipFill>
                <a:blip r:embed="rId282"/>
                <a:stretch>
                  <a:fillRect/>
                </a:stretch>
              </p:blipFill>
              <p:spPr>
                <a:xfrm>
                  <a:off x="9375318" y="6628821"/>
                  <a:ext cx="1908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76" name="墨迹 175">
                  <a:extLst>
                    <a:ext uri="{FF2B5EF4-FFF2-40B4-BE49-F238E27FC236}">
                      <a16:creationId xmlns:a16="http://schemas.microsoft.com/office/drawing/2014/main" id="{6A7C9FC0-675F-8940-A015-D1CB9DEA55C7}"/>
                    </a:ext>
                  </a:extLst>
                </p14:cNvPr>
                <p14:cNvContentPartPr/>
                <p14:nvPr/>
              </p14:nvContentPartPr>
              <p14:xfrm>
                <a:off x="9512118" y="6528741"/>
                <a:ext cx="237600" cy="54720"/>
              </p14:xfrm>
            </p:contentPart>
          </mc:Choice>
          <mc:Fallback xmlns="">
            <p:pic>
              <p:nvPicPr>
                <p:cNvPr id="176" name="墨迹 175">
                  <a:extLst>
                    <a:ext uri="{FF2B5EF4-FFF2-40B4-BE49-F238E27FC236}">
                      <a16:creationId xmlns:a16="http://schemas.microsoft.com/office/drawing/2014/main" id="{6A7C9FC0-675F-8940-A015-D1CB9DEA55C7}"/>
                    </a:ext>
                  </a:extLst>
                </p:cNvPr>
                <p:cNvPicPr/>
                <p:nvPr/>
              </p:nvPicPr>
              <p:blipFill>
                <a:blip r:embed="rId284"/>
                <a:stretch>
                  <a:fillRect/>
                </a:stretch>
              </p:blipFill>
              <p:spPr>
                <a:xfrm>
                  <a:off x="9496638" y="6513261"/>
                  <a:ext cx="2678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77" name="墨迹 176">
                  <a:extLst>
                    <a:ext uri="{FF2B5EF4-FFF2-40B4-BE49-F238E27FC236}">
                      <a16:creationId xmlns:a16="http://schemas.microsoft.com/office/drawing/2014/main" id="{963A07F0-7C12-0643-8308-03A7451ABBDF}"/>
                    </a:ext>
                  </a:extLst>
                </p14:cNvPr>
                <p14:cNvContentPartPr/>
                <p14:nvPr/>
              </p14:nvContentPartPr>
              <p14:xfrm>
                <a:off x="9727038" y="6797661"/>
                <a:ext cx="123480" cy="30960"/>
              </p14:xfrm>
            </p:contentPart>
          </mc:Choice>
          <mc:Fallback xmlns="">
            <p:pic>
              <p:nvPicPr>
                <p:cNvPr id="177" name="墨迹 176">
                  <a:extLst>
                    <a:ext uri="{FF2B5EF4-FFF2-40B4-BE49-F238E27FC236}">
                      <a16:creationId xmlns:a16="http://schemas.microsoft.com/office/drawing/2014/main" id="{963A07F0-7C12-0643-8308-03A7451ABBDF}"/>
                    </a:ext>
                  </a:extLst>
                </p:cNvPr>
                <p:cNvPicPr/>
                <p:nvPr/>
              </p:nvPicPr>
              <p:blipFill>
                <a:blip r:embed="rId286"/>
                <a:stretch>
                  <a:fillRect/>
                </a:stretch>
              </p:blipFill>
              <p:spPr>
                <a:xfrm>
                  <a:off x="9711918" y="6782541"/>
                  <a:ext cx="1540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78" name="墨迹 177">
                  <a:extLst>
                    <a:ext uri="{FF2B5EF4-FFF2-40B4-BE49-F238E27FC236}">
                      <a16:creationId xmlns:a16="http://schemas.microsoft.com/office/drawing/2014/main" id="{365237E9-F732-1741-9AE2-769721B6387B}"/>
                    </a:ext>
                  </a:extLst>
                </p14:cNvPr>
                <p14:cNvContentPartPr/>
                <p14:nvPr/>
              </p14:nvContentPartPr>
              <p14:xfrm>
                <a:off x="9913158" y="6557541"/>
                <a:ext cx="156960" cy="295560"/>
              </p14:xfrm>
            </p:contentPart>
          </mc:Choice>
          <mc:Fallback xmlns="">
            <p:pic>
              <p:nvPicPr>
                <p:cNvPr id="178" name="墨迹 177">
                  <a:extLst>
                    <a:ext uri="{FF2B5EF4-FFF2-40B4-BE49-F238E27FC236}">
                      <a16:creationId xmlns:a16="http://schemas.microsoft.com/office/drawing/2014/main" id="{365237E9-F732-1741-9AE2-769721B6387B}"/>
                    </a:ext>
                  </a:extLst>
                </p:cNvPr>
                <p:cNvPicPr/>
                <p:nvPr/>
              </p:nvPicPr>
              <p:blipFill>
                <a:blip r:embed="rId288"/>
                <a:stretch>
                  <a:fillRect/>
                </a:stretch>
              </p:blipFill>
              <p:spPr>
                <a:xfrm>
                  <a:off x="9898038" y="6542421"/>
                  <a:ext cx="187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79" name="墨迹 178">
                  <a:extLst>
                    <a:ext uri="{FF2B5EF4-FFF2-40B4-BE49-F238E27FC236}">
                      <a16:creationId xmlns:a16="http://schemas.microsoft.com/office/drawing/2014/main" id="{31D2DED5-AB45-1649-9C32-E54A8B077B98}"/>
                    </a:ext>
                  </a:extLst>
                </p14:cNvPr>
                <p14:cNvContentPartPr/>
                <p14:nvPr/>
              </p14:nvContentPartPr>
              <p14:xfrm>
                <a:off x="9985518" y="6414621"/>
                <a:ext cx="226440" cy="64440"/>
              </p14:xfrm>
            </p:contentPart>
          </mc:Choice>
          <mc:Fallback xmlns="">
            <p:pic>
              <p:nvPicPr>
                <p:cNvPr id="179" name="墨迹 178">
                  <a:extLst>
                    <a:ext uri="{FF2B5EF4-FFF2-40B4-BE49-F238E27FC236}">
                      <a16:creationId xmlns:a16="http://schemas.microsoft.com/office/drawing/2014/main" id="{31D2DED5-AB45-1649-9C32-E54A8B077B98}"/>
                    </a:ext>
                  </a:extLst>
                </p:cNvPr>
                <p:cNvPicPr/>
                <p:nvPr/>
              </p:nvPicPr>
              <p:blipFill>
                <a:blip r:embed="rId290"/>
                <a:stretch>
                  <a:fillRect/>
                </a:stretch>
              </p:blipFill>
              <p:spPr>
                <a:xfrm>
                  <a:off x="9970398" y="6399501"/>
                  <a:ext cx="257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1" name="墨迹 180">
                  <a:extLst>
                    <a:ext uri="{FF2B5EF4-FFF2-40B4-BE49-F238E27FC236}">
                      <a16:creationId xmlns:a16="http://schemas.microsoft.com/office/drawing/2014/main" id="{58E9B21D-FD14-6544-831C-F32C923829DE}"/>
                    </a:ext>
                  </a:extLst>
                </p14:cNvPr>
                <p14:cNvContentPartPr/>
                <p14:nvPr/>
              </p14:nvContentPartPr>
              <p14:xfrm>
                <a:off x="9368478" y="6829341"/>
                <a:ext cx="1074600" cy="277920"/>
              </p14:xfrm>
            </p:contentPart>
          </mc:Choice>
          <mc:Fallback xmlns="">
            <p:pic>
              <p:nvPicPr>
                <p:cNvPr id="181" name="墨迹 180">
                  <a:extLst>
                    <a:ext uri="{FF2B5EF4-FFF2-40B4-BE49-F238E27FC236}">
                      <a16:creationId xmlns:a16="http://schemas.microsoft.com/office/drawing/2014/main" id="{58E9B21D-FD14-6544-831C-F32C923829DE}"/>
                    </a:ext>
                  </a:extLst>
                </p:cNvPr>
                <p:cNvPicPr/>
                <p:nvPr/>
              </p:nvPicPr>
              <p:blipFill>
                <a:blip r:embed="rId292"/>
                <a:stretch>
                  <a:fillRect/>
                </a:stretch>
              </p:blipFill>
              <p:spPr>
                <a:xfrm>
                  <a:off x="9352998" y="6813861"/>
                  <a:ext cx="110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2" name="墨迹 181">
                  <a:extLst>
                    <a:ext uri="{FF2B5EF4-FFF2-40B4-BE49-F238E27FC236}">
                      <a16:creationId xmlns:a16="http://schemas.microsoft.com/office/drawing/2014/main" id="{9EBDA226-0C94-174F-B1C1-CBCFCE2E9A26}"/>
                    </a:ext>
                  </a:extLst>
                </p14:cNvPr>
                <p14:cNvContentPartPr/>
                <p14:nvPr/>
              </p14:nvContentPartPr>
              <p14:xfrm>
                <a:off x="10713798" y="6678501"/>
                <a:ext cx="360" cy="7920"/>
              </p14:xfrm>
            </p:contentPart>
          </mc:Choice>
          <mc:Fallback xmlns="">
            <p:pic>
              <p:nvPicPr>
                <p:cNvPr id="182" name="墨迹 181">
                  <a:extLst>
                    <a:ext uri="{FF2B5EF4-FFF2-40B4-BE49-F238E27FC236}">
                      <a16:creationId xmlns:a16="http://schemas.microsoft.com/office/drawing/2014/main" id="{9EBDA226-0C94-174F-B1C1-CBCFCE2E9A26}"/>
                    </a:ext>
                  </a:extLst>
                </p:cNvPr>
                <p:cNvPicPr/>
                <p:nvPr/>
              </p:nvPicPr>
              <p:blipFill>
                <a:blip r:embed="rId34"/>
                <a:stretch>
                  <a:fillRect/>
                </a:stretch>
              </p:blipFill>
              <p:spPr>
                <a:xfrm>
                  <a:off x="10698678" y="6663381"/>
                  <a:ext cx="309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4" name="墨迹 183">
                  <a:extLst>
                    <a:ext uri="{FF2B5EF4-FFF2-40B4-BE49-F238E27FC236}">
                      <a16:creationId xmlns:a16="http://schemas.microsoft.com/office/drawing/2014/main" id="{72692FF4-951A-6341-B9DB-DB0BB9A8040D}"/>
                    </a:ext>
                  </a:extLst>
                </p14:cNvPr>
                <p14:cNvContentPartPr/>
                <p14:nvPr/>
              </p14:nvContentPartPr>
              <p14:xfrm>
                <a:off x="9257958" y="6485541"/>
                <a:ext cx="67320" cy="592560"/>
              </p14:xfrm>
            </p:contentPart>
          </mc:Choice>
          <mc:Fallback xmlns="">
            <p:pic>
              <p:nvPicPr>
                <p:cNvPr id="184" name="墨迹 183">
                  <a:extLst>
                    <a:ext uri="{FF2B5EF4-FFF2-40B4-BE49-F238E27FC236}">
                      <a16:creationId xmlns:a16="http://schemas.microsoft.com/office/drawing/2014/main" id="{72692FF4-951A-6341-B9DB-DB0BB9A8040D}"/>
                    </a:ext>
                  </a:extLst>
                </p:cNvPr>
                <p:cNvPicPr/>
                <p:nvPr/>
              </p:nvPicPr>
              <p:blipFill>
                <a:blip r:embed="rId295"/>
                <a:stretch>
                  <a:fillRect/>
                </a:stretch>
              </p:blipFill>
              <p:spPr>
                <a:xfrm>
                  <a:off x="9242838" y="6470421"/>
                  <a:ext cx="9792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5" name="墨迹 184">
                  <a:extLst>
                    <a:ext uri="{FF2B5EF4-FFF2-40B4-BE49-F238E27FC236}">
                      <a16:creationId xmlns:a16="http://schemas.microsoft.com/office/drawing/2014/main" id="{C2BB0FDD-247B-C442-918B-BA0FC5BDE252}"/>
                    </a:ext>
                  </a:extLst>
                </p14:cNvPr>
                <p14:cNvContentPartPr/>
                <p14:nvPr/>
              </p14:nvContentPartPr>
              <p14:xfrm>
                <a:off x="9293598" y="6402381"/>
                <a:ext cx="1045080" cy="443160"/>
              </p14:xfrm>
            </p:contentPart>
          </mc:Choice>
          <mc:Fallback xmlns="">
            <p:pic>
              <p:nvPicPr>
                <p:cNvPr id="185" name="墨迹 184">
                  <a:extLst>
                    <a:ext uri="{FF2B5EF4-FFF2-40B4-BE49-F238E27FC236}">
                      <a16:creationId xmlns:a16="http://schemas.microsoft.com/office/drawing/2014/main" id="{C2BB0FDD-247B-C442-918B-BA0FC5BDE252}"/>
                    </a:ext>
                  </a:extLst>
                </p:cNvPr>
                <p:cNvPicPr/>
                <p:nvPr/>
              </p:nvPicPr>
              <p:blipFill>
                <a:blip r:embed="rId297"/>
                <a:stretch>
                  <a:fillRect/>
                </a:stretch>
              </p:blipFill>
              <p:spPr>
                <a:xfrm>
                  <a:off x="9278478" y="6387261"/>
                  <a:ext cx="107532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6" name="墨迹 185">
                  <a:extLst>
                    <a:ext uri="{FF2B5EF4-FFF2-40B4-BE49-F238E27FC236}">
                      <a16:creationId xmlns:a16="http://schemas.microsoft.com/office/drawing/2014/main" id="{C8AFDB30-9CB7-0B4C-9432-E3CC3BBAAFF1}"/>
                    </a:ext>
                  </a:extLst>
                </p14:cNvPr>
                <p14:cNvContentPartPr/>
                <p14:nvPr/>
              </p14:nvContentPartPr>
              <p14:xfrm>
                <a:off x="10333998" y="6796941"/>
                <a:ext cx="12960" cy="18720"/>
              </p14:xfrm>
            </p:contentPart>
          </mc:Choice>
          <mc:Fallback xmlns="">
            <p:pic>
              <p:nvPicPr>
                <p:cNvPr id="186" name="墨迹 185">
                  <a:extLst>
                    <a:ext uri="{FF2B5EF4-FFF2-40B4-BE49-F238E27FC236}">
                      <a16:creationId xmlns:a16="http://schemas.microsoft.com/office/drawing/2014/main" id="{C8AFDB30-9CB7-0B4C-9432-E3CC3BBAAFF1}"/>
                    </a:ext>
                  </a:extLst>
                </p:cNvPr>
                <p:cNvPicPr/>
                <p:nvPr/>
              </p:nvPicPr>
              <p:blipFill>
                <a:blip r:embed="rId299"/>
                <a:stretch>
                  <a:fillRect/>
                </a:stretch>
              </p:blipFill>
              <p:spPr>
                <a:xfrm>
                  <a:off x="10318878" y="6781821"/>
                  <a:ext cx="43560" cy="4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0">
            <p14:nvContentPartPr>
              <p14:cNvPr id="188" name="墨迹 187">
                <a:extLst>
                  <a:ext uri="{FF2B5EF4-FFF2-40B4-BE49-F238E27FC236}">
                    <a16:creationId xmlns:a16="http://schemas.microsoft.com/office/drawing/2014/main" id="{792F4F9B-6D78-C941-8E8E-02B65D3BFE1F}"/>
                  </a:ext>
                </a:extLst>
              </p14:cNvPr>
              <p14:cNvContentPartPr/>
              <p14:nvPr/>
            </p14:nvContentPartPr>
            <p14:xfrm>
              <a:off x="400878" y="4448661"/>
              <a:ext cx="54000" cy="121320"/>
            </p14:xfrm>
          </p:contentPart>
        </mc:Choice>
        <mc:Fallback xmlns="">
          <p:pic>
            <p:nvPicPr>
              <p:cNvPr id="188" name="墨迹 187">
                <a:extLst>
                  <a:ext uri="{FF2B5EF4-FFF2-40B4-BE49-F238E27FC236}">
                    <a16:creationId xmlns:a16="http://schemas.microsoft.com/office/drawing/2014/main" id="{792F4F9B-6D78-C941-8E8E-02B65D3BFE1F}"/>
                  </a:ext>
                </a:extLst>
              </p:cNvPr>
              <p:cNvPicPr/>
              <p:nvPr/>
            </p:nvPicPr>
            <p:blipFill>
              <a:blip r:embed="rId301"/>
              <a:stretch>
                <a:fillRect/>
              </a:stretch>
            </p:blipFill>
            <p:spPr>
              <a:xfrm>
                <a:off x="385758" y="4433181"/>
                <a:ext cx="842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9" name="墨迹 188">
                <a:extLst>
                  <a:ext uri="{FF2B5EF4-FFF2-40B4-BE49-F238E27FC236}">
                    <a16:creationId xmlns:a16="http://schemas.microsoft.com/office/drawing/2014/main" id="{103A29DE-1F25-D34B-9D84-A14B5396B808}"/>
                  </a:ext>
                </a:extLst>
              </p14:cNvPr>
              <p14:cNvContentPartPr/>
              <p14:nvPr/>
            </p14:nvContentPartPr>
            <p14:xfrm>
              <a:off x="6272838" y="5661141"/>
              <a:ext cx="1213200" cy="90720"/>
            </p14:xfrm>
          </p:contentPart>
        </mc:Choice>
        <mc:Fallback xmlns="">
          <p:pic>
            <p:nvPicPr>
              <p:cNvPr id="189" name="墨迹 188">
                <a:extLst>
                  <a:ext uri="{FF2B5EF4-FFF2-40B4-BE49-F238E27FC236}">
                    <a16:creationId xmlns:a16="http://schemas.microsoft.com/office/drawing/2014/main" id="{103A29DE-1F25-D34B-9D84-A14B5396B808}"/>
                  </a:ext>
                </a:extLst>
              </p:cNvPr>
              <p:cNvPicPr/>
              <p:nvPr/>
            </p:nvPicPr>
            <p:blipFill>
              <a:blip r:embed="rId303"/>
              <a:stretch>
                <a:fillRect/>
              </a:stretch>
            </p:blipFill>
            <p:spPr>
              <a:xfrm>
                <a:off x="6257358" y="5645661"/>
                <a:ext cx="12438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0" name="墨迹 189">
                <a:extLst>
                  <a:ext uri="{FF2B5EF4-FFF2-40B4-BE49-F238E27FC236}">
                    <a16:creationId xmlns:a16="http://schemas.microsoft.com/office/drawing/2014/main" id="{F6C5D7C2-8CBC-234C-A8B7-FC969AAFDF8A}"/>
                  </a:ext>
                </a:extLst>
              </p14:cNvPr>
              <p14:cNvContentPartPr/>
              <p14:nvPr/>
            </p14:nvContentPartPr>
            <p14:xfrm>
              <a:off x="2939958" y="5054541"/>
              <a:ext cx="47880" cy="39240"/>
            </p14:xfrm>
          </p:contentPart>
        </mc:Choice>
        <mc:Fallback xmlns="">
          <p:pic>
            <p:nvPicPr>
              <p:cNvPr id="190" name="墨迹 189">
                <a:extLst>
                  <a:ext uri="{FF2B5EF4-FFF2-40B4-BE49-F238E27FC236}">
                    <a16:creationId xmlns:a16="http://schemas.microsoft.com/office/drawing/2014/main" id="{F6C5D7C2-8CBC-234C-A8B7-FC969AAFDF8A}"/>
                  </a:ext>
                </a:extLst>
              </p:cNvPr>
              <p:cNvPicPr/>
              <p:nvPr/>
            </p:nvPicPr>
            <p:blipFill>
              <a:blip r:embed="rId305"/>
              <a:stretch>
                <a:fillRect/>
              </a:stretch>
            </p:blipFill>
            <p:spPr>
              <a:xfrm>
                <a:off x="2924838" y="5039061"/>
                <a:ext cx="784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91" name="墨迹 190">
                <a:extLst>
                  <a:ext uri="{FF2B5EF4-FFF2-40B4-BE49-F238E27FC236}">
                    <a16:creationId xmlns:a16="http://schemas.microsoft.com/office/drawing/2014/main" id="{B5A9C5CC-959C-C244-8BDE-3FAA7FF5DE04}"/>
                  </a:ext>
                </a:extLst>
              </p14:cNvPr>
              <p14:cNvContentPartPr/>
              <p14:nvPr/>
            </p14:nvContentPartPr>
            <p14:xfrm>
              <a:off x="1755198" y="1597821"/>
              <a:ext cx="2839680" cy="135360"/>
            </p14:xfrm>
          </p:contentPart>
        </mc:Choice>
        <mc:Fallback xmlns="">
          <p:pic>
            <p:nvPicPr>
              <p:cNvPr id="191" name="墨迹 190">
                <a:extLst>
                  <a:ext uri="{FF2B5EF4-FFF2-40B4-BE49-F238E27FC236}">
                    <a16:creationId xmlns:a16="http://schemas.microsoft.com/office/drawing/2014/main" id="{B5A9C5CC-959C-C244-8BDE-3FAA7FF5DE04}"/>
                  </a:ext>
                </a:extLst>
              </p:cNvPr>
              <p:cNvPicPr/>
              <p:nvPr/>
            </p:nvPicPr>
            <p:blipFill>
              <a:blip r:embed="rId307"/>
              <a:stretch>
                <a:fillRect/>
              </a:stretch>
            </p:blipFill>
            <p:spPr>
              <a:xfrm>
                <a:off x="1746198" y="1589181"/>
                <a:ext cx="2857320" cy="153000"/>
              </a:xfrm>
              <a:prstGeom prst="rect">
                <a:avLst/>
              </a:prstGeom>
            </p:spPr>
          </p:pic>
        </mc:Fallback>
      </mc:AlternateContent>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grpSp>
        <p:nvGrpSpPr>
          <p:cNvPr id="26" name="组合 25">
            <a:extLst>
              <a:ext uri="{FF2B5EF4-FFF2-40B4-BE49-F238E27FC236}">
                <a16:creationId xmlns:a16="http://schemas.microsoft.com/office/drawing/2014/main" id="{B4C98A09-ADE2-4944-B46E-10A7F61FD3AC}"/>
              </a:ext>
            </a:extLst>
          </p:cNvPr>
          <p:cNvGrpSpPr/>
          <p:nvPr/>
        </p:nvGrpSpPr>
        <p:grpSpPr>
          <a:xfrm>
            <a:off x="1021158" y="34701"/>
            <a:ext cx="1531440" cy="832320"/>
            <a:chOff x="1021158" y="34701"/>
            <a:chExt cx="1531440" cy="832320"/>
          </a:xfrm>
        </p:grpSpPr>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783CE1A1-CC40-FB40-A485-8AD475078415}"/>
                    </a:ext>
                  </a:extLst>
                </p14:cNvPr>
                <p14:cNvContentPartPr/>
                <p14:nvPr/>
              </p14:nvContentPartPr>
              <p14:xfrm>
                <a:off x="1331838" y="55221"/>
                <a:ext cx="44640" cy="492120"/>
              </p14:xfrm>
            </p:contentPart>
          </mc:Choice>
          <mc:Fallback xmlns="">
            <p:pic>
              <p:nvPicPr>
                <p:cNvPr id="8" name="墨迹 7">
                  <a:extLst>
                    <a:ext uri="{FF2B5EF4-FFF2-40B4-BE49-F238E27FC236}">
                      <a16:creationId xmlns:a16="http://schemas.microsoft.com/office/drawing/2014/main" id="{783CE1A1-CC40-FB40-A485-8AD475078415}"/>
                    </a:ext>
                  </a:extLst>
                </p:cNvPr>
                <p:cNvPicPr/>
                <p:nvPr/>
              </p:nvPicPr>
              <p:blipFill>
                <a:blip r:embed="rId4"/>
                <a:stretch>
                  <a:fillRect/>
                </a:stretch>
              </p:blipFill>
              <p:spPr>
                <a:xfrm>
                  <a:off x="1316358" y="40101"/>
                  <a:ext cx="7488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8609B108-DF8A-0040-9B87-A19D7450BAE1}"/>
                    </a:ext>
                  </a:extLst>
                </p14:cNvPr>
                <p14:cNvContentPartPr/>
                <p14:nvPr/>
              </p14:nvContentPartPr>
              <p14:xfrm>
                <a:off x="1424358" y="227661"/>
                <a:ext cx="619920" cy="447120"/>
              </p14:xfrm>
            </p:contentPart>
          </mc:Choice>
          <mc:Fallback xmlns="">
            <p:pic>
              <p:nvPicPr>
                <p:cNvPr id="9" name="墨迹 8">
                  <a:extLst>
                    <a:ext uri="{FF2B5EF4-FFF2-40B4-BE49-F238E27FC236}">
                      <a16:creationId xmlns:a16="http://schemas.microsoft.com/office/drawing/2014/main" id="{8609B108-DF8A-0040-9B87-A19D7450BAE1}"/>
                    </a:ext>
                  </a:extLst>
                </p:cNvPr>
                <p:cNvPicPr/>
                <p:nvPr/>
              </p:nvPicPr>
              <p:blipFill>
                <a:blip r:embed="rId6"/>
                <a:stretch>
                  <a:fillRect/>
                </a:stretch>
              </p:blipFill>
              <p:spPr>
                <a:xfrm>
                  <a:off x="1409238" y="212541"/>
                  <a:ext cx="6505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41AB6EF8-01EB-244A-8E61-BA4C37E8A0EE}"/>
                    </a:ext>
                  </a:extLst>
                </p14:cNvPr>
                <p14:cNvContentPartPr/>
                <p14:nvPr/>
              </p14:nvContentPartPr>
              <p14:xfrm>
                <a:off x="1021158" y="34701"/>
                <a:ext cx="1062360" cy="832320"/>
              </p14:xfrm>
            </p:contentPart>
          </mc:Choice>
          <mc:Fallback xmlns="">
            <p:pic>
              <p:nvPicPr>
                <p:cNvPr id="17" name="墨迹 16">
                  <a:extLst>
                    <a:ext uri="{FF2B5EF4-FFF2-40B4-BE49-F238E27FC236}">
                      <a16:creationId xmlns:a16="http://schemas.microsoft.com/office/drawing/2014/main" id="{41AB6EF8-01EB-244A-8E61-BA4C37E8A0EE}"/>
                    </a:ext>
                  </a:extLst>
                </p:cNvPr>
                <p:cNvPicPr/>
                <p:nvPr/>
              </p:nvPicPr>
              <p:blipFill>
                <a:blip r:embed="rId8"/>
                <a:stretch>
                  <a:fillRect/>
                </a:stretch>
              </p:blipFill>
              <p:spPr>
                <a:xfrm>
                  <a:off x="1006038" y="19221"/>
                  <a:ext cx="1092960" cy="862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墨迹 17">
                  <a:extLst>
                    <a:ext uri="{FF2B5EF4-FFF2-40B4-BE49-F238E27FC236}">
                      <a16:creationId xmlns:a16="http://schemas.microsoft.com/office/drawing/2014/main" id="{1D037AF1-D553-B54A-A2F2-978C0D6A8CAE}"/>
                    </a:ext>
                  </a:extLst>
                </p14:cNvPr>
                <p14:cNvContentPartPr/>
                <p14:nvPr/>
              </p14:nvContentPartPr>
              <p14:xfrm>
                <a:off x="2038158" y="66021"/>
                <a:ext cx="514440" cy="649440"/>
              </p14:xfrm>
            </p:contentPart>
          </mc:Choice>
          <mc:Fallback xmlns="">
            <p:pic>
              <p:nvPicPr>
                <p:cNvPr id="18" name="墨迹 17">
                  <a:extLst>
                    <a:ext uri="{FF2B5EF4-FFF2-40B4-BE49-F238E27FC236}">
                      <a16:creationId xmlns:a16="http://schemas.microsoft.com/office/drawing/2014/main" id="{1D037AF1-D553-B54A-A2F2-978C0D6A8CAE}"/>
                    </a:ext>
                  </a:extLst>
                </p:cNvPr>
                <p:cNvPicPr/>
                <p:nvPr/>
              </p:nvPicPr>
              <p:blipFill>
                <a:blip r:embed="rId10"/>
                <a:stretch>
                  <a:fillRect/>
                </a:stretch>
              </p:blipFill>
              <p:spPr>
                <a:xfrm>
                  <a:off x="2022678" y="50541"/>
                  <a:ext cx="545040" cy="679680"/>
                </a:xfrm>
                <a:prstGeom prst="rect">
                  <a:avLst/>
                </a:prstGeom>
              </p:spPr>
            </p:pic>
          </mc:Fallback>
        </mc:AlternateContent>
      </p:grpSp>
      <p:grpSp>
        <p:nvGrpSpPr>
          <p:cNvPr id="25" name="组合 24">
            <a:extLst>
              <a:ext uri="{FF2B5EF4-FFF2-40B4-BE49-F238E27FC236}">
                <a16:creationId xmlns:a16="http://schemas.microsoft.com/office/drawing/2014/main" id="{0E50C95B-46BA-9F48-8A03-7F47D965512C}"/>
              </a:ext>
            </a:extLst>
          </p:cNvPr>
          <p:cNvGrpSpPr/>
          <p:nvPr/>
        </p:nvGrpSpPr>
        <p:grpSpPr>
          <a:xfrm>
            <a:off x="3168918" y="-143499"/>
            <a:ext cx="1632960" cy="745560"/>
            <a:chOff x="3168918" y="-143499"/>
            <a:chExt cx="1632960" cy="745560"/>
          </a:xfrm>
        </p:grpSpPr>
        <mc:AlternateContent xmlns:mc="http://schemas.openxmlformats.org/markup-compatibility/2006" xmlns:p14="http://schemas.microsoft.com/office/powerpoint/2010/main">
          <mc:Choice Requires="p14">
            <p:contentPart p14:bwMode="auto" r:id="rId11">
              <p14:nvContentPartPr>
                <p14:cNvPr id="10" name="墨迹 9">
                  <a:extLst>
                    <a:ext uri="{FF2B5EF4-FFF2-40B4-BE49-F238E27FC236}">
                      <a16:creationId xmlns:a16="http://schemas.microsoft.com/office/drawing/2014/main" id="{EE27667D-4CA6-FB46-B4B7-8DE6720B6DD9}"/>
                    </a:ext>
                  </a:extLst>
                </p14:cNvPr>
                <p14:cNvContentPartPr/>
                <p14:nvPr/>
              </p14:nvContentPartPr>
              <p14:xfrm>
                <a:off x="3518838" y="189141"/>
                <a:ext cx="177120" cy="287640"/>
              </p14:xfrm>
            </p:contentPart>
          </mc:Choice>
          <mc:Fallback xmlns="">
            <p:pic>
              <p:nvPicPr>
                <p:cNvPr id="10" name="墨迹 9">
                  <a:extLst>
                    <a:ext uri="{FF2B5EF4-FFF2-40B4-BE49-F238E27FC236}">
                      <a16:creationId xmlns:a16="http://schemas.microsoft.com/office/drawing/2014/main" id="{EE27667D-4CA6-FB46-B4B7-8DE6720B6DD9}"/>
                    </a:ext>
                  </a:extLst>
                </p:cNvPr>
                <p:cNvPicPr/>
                <p:nvPr/>
              </p:nvPicPr>
              <p:blipFill>
                <a:blip r:embed="rId12"/>
                <a:stretch>
                  <a:fillRect/>
                </a:stretch>
              </p:blipFill>
              <p:spPr>
                <a:xfrm>
                  <a:off x="3503358" y="174021"/>
                  <a:ext cx="2077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a:extLst>
                    <a:ext uri="{FF2B5EF4-FFF2-40B4-BE49-F238E27FC236}">
                      <a16:creationId xmlns:a16="http://schemas.microsoft.com/office/drawing/2014/main" id="{B5470996-ABF1-0C4F-AADD-4CFA07E84C63}"/>
                    </a:ext>
                  </a:extLst>
                </p14:cNvPr>
                <p14:cNvContentPartPr/>
                <p14:nvPr/>
              </p14:nvContentPartPr>
              <p14:xfrm>
                <a:off x="3757518" y="-13539"/>
                <a:ext cx="156600" cy="481320"/>
              </p14:xfrm>
            </p:contentPart>
          </mc:Choice>
          <mc:Fallback xmlns="">
            <p:pic>
              <p:nvPicPr>
                <p:cNvPr id="11" name="墨迹 10">
                  <a:extLst>
                    <a:ext uri="{FF2B5EF4-FFF2-40B4-BE49-F238E27FC236}">
                      <a16:creationId xmlns:a16="http://schemas.microsoft.com/office/drawing/2014/main" id="{B5470996-ABF1-0C4F-AADD-4CFA07E84C63}"/>
                    </a:ext>
                  </a:extLst>
                </p:cNvPr>
                <p:cNvPicPr/>
                <p:nvPr/>
              </p:nvPicPr>
              <p:blipFill>
                <a:blip r:embed="rId14"/>
                <a:stretch>
                  <a:fillRect/>
                </a:stretch>
              </p:blipFill>
              <p:spPr>
                <a:xfrm>
                  <a:off x="3742398" y="-29019"/>
                  <a:ext cx="18720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a:extLst>
                    <a:ext uri="{FF2B5EF4-FFF2-40B4-BE49-F238E27FC236}">
                      <a16:creationId xmlns:a16="http://schemas.microsoft.com/office/drawing/2014/main" id="{4E77C6F8-6C04-F644-9DAA-35E6CBD613E7}"/>
                    </a:ext>
                  </a:extLst>
                </p14:cNvPr>
                <p14:cNvContentPartPr/>
                <p14:nvPr/>
              </p14:nvContentPartPr>
              <p14:xfrm>
                <a:off x="3872358" y="208941"/>
                <a:ext cx="361440" cy="197280"/>
              </p14:xfrm>
            </p:contentPart>
          </mc:Choice>
          <mc:Fallback xmlns="">
            <p:pic>
              <p:nvPicPr>
                <p:cNvPr id="12" name="墨迹 11">
                  <a:extLst>
                    <a:ext uri="{FF2B5EF4-FFF2-40B4-BE49-F238E27FC236}">
                      <a16:creationId xmlns:a16="http://schemas.microsoft.com/office/drawing/2014/main" id="{4E77C6F8-6C04-F644-9DAA-35E6CBD613E7}"/>
                    </a:ext>
                  </a:extLst>
                </p:cNvPr>
                <p:cNvPicPr/>
                <p:nvPr/>
              </p:nvPicPr>
              <p:blipFill>
                <a:blip r:embed="rId16"/>
                <a:stretch>
                  <a:fillRect/>
                </a:stretch>
              </p:blipFill>
              <p:spPr>
                <a:xfrm>
                  <a:off x="3857238" y="193821"/>
                  <a:ext cx="3920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a:extLst>
                    <a:ext uri="{FF2B5EF4-FFF2-40B4-BE49-F238E27FC236}">
                      <a16:creationId xmlns:a16="http://schemas.microsoft.com/office/drawing/2014/main" id="{2D82E673-F6C7-0A49-A844-7E626900BC97}"/>
                    </a:ext>
                  </a:extLst>
                </p14:cNvPr>
                <p14:cNvContentPartPr/>
                <p14:nvPr/>
              </p14:nvContentPartPr>
              <p14:xfrm>
                <a:off x="4197078" y="117141"/>
                <a:ext cx="107280" cy="313560"/>
              </p14:xfrm>
            </p:contentPart>
          </mc:Choice>
          <mc:Fallback xmlns="">
            <p:pic>
              <p:nvPicPr>
                <p:cNvPr id="13" name="墨迹 12">
                  <a:extLst>
                    <a:ext uri="{FF2B5EF4-FFF2-40B4-BE49-F238E27FC236}">
                      <a16:creationId xmlns:a16="http://schemas.microsoft.com/office/drawing/2014/main" id="{2D82E673-F6C7-0A49-A844-7E626900BC97}"/>
                    </a:ext>
                  </a:extLst>
                </p:cNvPr>
                <p:cNvPicPr/>
                <p:nvPr/>
              </p:nvPicPr>
              <p:blipFill>
                <a:blip r:embed="rId18"/>
                <a:stretch>
                  <a:fillRect/>
                </a:stretch>
              </p:blipFill>
              <p:spPr>
                <a:xfrm>
                  <a:off x="4181958" y="102021"/>
                  <a:ext cx="13788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a:extLst>
                    <a:ext uri="{FF2B5EF4-FFF2-40B4-BE49-F238E27FC236}">
                      <a16:creationId xmlns:a16="http://schemas.microsoft.com/office/drawing/2014/main" id="{0455186E-DA94-924A-9110-18847D3901FC}"/>
                    </a:ext>
                  </a:extLst>
                </p14:cNvPr>
                <p14:cNvContentPartPr/>
                <p14:nvPr/>
              </p14:nvContentPartPr>
              <p14:xfrm>
                <a:off x="4559958" y="310821"/>
                <a:ext cx="360" cy="360"/>
              </p14:xfrm>
            </p:contentPart>
          </mc:Choice>
          <mc:Fallback xmlns="">
            <p:pic>
              <p:nvPicPr>
                <p:cNvPr id="14" name="墨迹 13">
                  <a:extLst>
                    <a:ext uri="{FF2B5EF4-FFF2-40B4-BE49-F238E27FC236}">
                      <a16:creationId xmlns:a16="http://schemas.microsoft.com/office/drawing/2014/main" id="{0455186E-DA94-924A-9110-18847D3901FC}"/>
                    </a:ext>
                  </a:extLst>
                </p:cNvPr>
                <p:cNvPicPr/>
                <p:nvPr/>
              </p:nvPicPr>
              <p:blipFill>
                <a:blip r:embed="rId20"/>
                <a:stretch>
                  <a:fillRect/>
                </a:stretch>
              </p:blipFill>
              <p:spPr>
                <a:xfrm>
                  <a:off x="4544838" y="295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墨迹 18">
                  <a:extLst>
                    <a:ext uri="{FF2B5EF4-FFF2-40B4-BE49-F238E27FC236}">
                      <a16:creationId xmlns:a16="http://schemas.microsoft.com/office/drawing/2014/main" id="{112853B5-33D9-5745-ABA2-836788FEE5C5}"/>
                    </a:ext>
                  </a:extLst>
                </p14:cNvPr>
                <p14:cNvContentPartPr/>
                <p14:nvPr/>
              </p14:nvContentPartPr>
              <p14:xfrm>
                <a:off x="3168918" y="-143499"/>
                <a:ext cx="1339200" cy="745560"/>
              </p14:xfrm>
            </p:contentPart>
          </mc:Choice>
          <mc:Fallback xmlns="">
            <p:pic>
              <p:nvPicPr>
                <p:cNvPr id="19" name="墨迹 18">
                  <a:extLst>
                    <a:ext uri="{FF2B5EF4-FFF2-40B4-BE49-F238E27FC236}">
                      <a16:creationId xmlns:a16="http://schemas.microsoft.com/office/drawing/2014/main" id="{112853B5-33D9-5745-ABA2-836788FEE5C5}"/>
                    </a:ext>
                  </a:extLst>
                </p:cNvPr>
                <p:cNvPicPr/>
                <p:nvPr/>
              </p:nvPicPr>
              <p:blipFill>
                <a:blip r:embed="rId22"/>
                <a:stretch>
                  <a:fillRect/>
                </a:stretch>
              </p:blipFill>
              <p:spPr>
                <a:xfrm>
                  <a:off x="3153438" y="-158619"/>
                  <a:ext cx="136980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墨迹 19">
                  <a:extLst>
                    <a:ext uri="{FF2B5EF4-FFF2-40B4-BE49-F238E27FC236}">
                      <a16:creationId xmlns:a16="http://schemas.microsoft.com/office/drawing/2014/main" id="{C95EC55F-D729-EB43-BDDE-EFC73D574EF0}"/>
                    </a:ext>
                  </a:extLst>
                </p14:cNvPr>
                <p14:cNvContentPartPr/>
                <p14:nvPr/>
              </p14:nvContentPartPr>
              <p14:xfrm>
                <a:off x="4801518" y="276981"/>
                <a:ext cx="360" cy="360"/>
              </p14:xfrm>
            </p:contentPart>
          </mc:Choice>
          <mc:Fallback xmlns="">
            <p:pic>
              <p:nvPicPr>
                <p:cNvPr id="20" name="墨迹 19">
                  <a:extLst>
                    <a:ext uri="{FF2B5EF4-FFF2-40B4-BE49-F238E27FC236}">
                      <a16:creationId xmlns:a16="http://schemas.microsoft.com/office/drawing/2014/main" id="{C95EC55F-D729-EB43-BDDE-EFC73D574EF0}"/>
                    </a:ext>
                  </a:extLst>
                </p:cNvPr>
                <p:cNvPicPr/>
                <p:nvPr/>
              </p:nvPicPr>
              <p:blipFill>
                <a:blip r:embed="rId20"/>
                <a:stretch>
                  <a:fillRect/>
                </a:stretch>
              </p:blipFill>
              <p:spPr>
                <a:xfrm>
                  <a:off x="4786038" y="261861"/>
                  <a:ext cx="30960" cy="30960"/>
                </a:xfrm>
                <a:prstGeom prst="rect">
                  <a:avLst/>
                </a:prstGeom>
              </p:spPr>
            </p:pic>
          </mc:Fallback>
        </mc:AlternateContent>
      </p:grpSp>
      <p:grpSp>
        <p:nvGrpSpPr>
          <p:cNvPr id="36" name="组合 35">
            <a:extLst>
              <a:ext uri="{FF2B5EF4-FFF2-40B4-BE49-F238E27FC236}">
                <a16:creationId xmlns:a16="http://schemas.microsoft.com/office/drawing/2014/main" id="{89C82D0F-F995-2B41-880B-6E41FC85626D}"/>
              </a:ext>
            </a:extLst>
          </p:cNvPr>
          <p:cNvGrpSpPr/>
          <p:nvPr/>
        </p:nvGrpSpPr>
        <p:grpSpPr>
          <a:xfrm>
            <a:off x="1327518" y="1273101"/>
            <a:ext cx="1027080" cy="991440"/>
            <a:chOff x="1327518" y="1273101"/>
            <a:chExt cx="1027080" cy="991440"/>
          </a:xfrm>
        </p:grpSpPr>
        <mc:AlternateContent xmlns:mc="http://schemas.openxmlformats.org/markup-compatibility/2006" xmlns:p14="http://schemas.microsoft.com/office/powerpoint/2010/main">
          <mc:Choice Requires="p14">
            <p:contentPart p14:bwMode="auto" r:id="rId24">
              <p14:nvContentPartPr>
                <p14:cNvPr id="21" name="墨迹 20">
                  <a:extLst>
                    <a:ext uri="{FF2B5EF4-FFF2-40B4-BE49-F238E27FC236}">
                      <a16:creationId xmlns:a16="http://schemas.microsoft.com/office/drawing/2014/main" id="{83221088-1347-DA4E-9A79-873A52AFC6A3}"/>
                    </a:ext>
                  </a:extLst>
                </p14:cNvPr>
                <p14:cNvContentPartPr/>
                <p14:nvPr/>
              </p14:nvContentPartPr>
              <p14:xfrm>
                <a:off x="1327518" y="1706901"/>
                <a:ext cx="127440" cy="349920"/>
              </p14:xfrm>
            </p:contentPart>
          </mc:Choice>
          <mc:Fallback xmlns="">
            <p:pic>
              <p:nvPicPr>
                <p:cNvPr id="21" name="墨迹 20">
                  <a:extLst>
                    <a:ext uri="{FF2B5EF4-FFF2-40B4-BE49-F238E27FC236}">
                      <a16:creationId xmlns:a16="http://schemas.microsoft.com/office/drawing/2014/main" id="{83221088-1347-DA4E-9A79-873A52AFC6A3}"/>
                    </a:ext>
                  </a:extLst>
                </p:cNvPr>
                <p:cNvPicPr/>
                <p:nvPr/>
              </p:nvPicPr>
              <p:blipFill>
                <a:blip r:embed="rId25"/>
                <a:stretch>
                  <a:fillRect/>
                </a:stretch>
              </p:blipFill>
              <p:spPr>
                <a:xfrm>
                  <a:off x="1312398" y="1691781"/>
                  <a:ext cx="1576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墨迹 21">
                  <a:extLst>
                    <a:ext uri="{FF2B5EF4-FFF2-40B4-BE49-F238E27FC236}">
                      <a16:creationId xmlns:a16="http://schemas.microsoft.com/office/drawing/2014/main" id="{B0A6EFB6-53D0-C549-A604-7C0AE6DE5199}"/>
                    </a:ext>
                  </a:extLst>
                </p14:cNvPr>
                <p14:cNvContentPartPr/>
                <p14:nvPr/>
              </p14:nvContentPartPr>
              <p14:xfrm>
                <a:off x="1480518" y="1494861"/>
                <a:ext cx="672840" cy="500040"/>
              </p14:xfrm>
            </p:contentPart>
          </mc:Choice>
          <mc:Fallback xmlns="">
            <p:pic>
              <p:nvPicPr>
                <p:cNvPr id="22" name="墨迹 21">
                  <a:extLst>
                    <a:ext uri="{FF2B5EF4-FFF2-40B4-BE49-F238E27FC236}">
                      <a16:creationId xmlns:a16="http://schemas.microsoft.com/office/drawing/2014/main" id="{B0A6EFB6-53D0-C549-A604-7C0AE6DE5199}"/>
                    </a:ext>
                  </a:extLst>
                </p:cNvPr>
                <p:cNvPicPr/>
                <p:nvPr/>
              </p:nvPicPr>
              <p:blipFill>
                <a:blip r:embed="rId27"/>
                <a:stretch>
                  <a:fillRect/>
                </a:stretch>
              </p:blipFill>
              <p:spPr>
                <a:xfrm>
                  <a:off x="1465398" y="1479741"/>
                  <a:ext cx="7030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墨迹 22">
                  <a:extLst>
                    <a:ext uri="{FF2B5EF4-FFF2-40B4-BE49-F238E27FC236}">
                      <a16:creationId xmlns:a16="http://schemas.microsoft.com/office/drawing/2014/main" id="{59E40529-A8E4-3C47-B9C7-3872E916D2D3}"/>
                    </a:ext>
                  </a:extLst>
                </p14:cNvPr>
                <p14:cNvContentPartPr/>
                <p14:nvPr/>
              </p14:nvContentPartPr>
              <p14:xfrm>
                <a:off x="2123118" y="1659381"/>
                <a:ext cx="127080" cy="332280"/>
              </p14:xfrm>
            </p:contentPart>
          </mc:Choice>
          <mc:Fallback xmlns="">
            <p:pic>
              <p:nvPicPr>
                <p:cNvPr id="23" name="墨迹 22">
                  <a:extLst>
                    <a:ext uri="{FF2B5EF4-FFF2-40B4-BE49-F238E27FC236}">
                      <a16:creationId xmlns:a16="http://schemas.microsoft.com/office/drawing/2014/main" id="{59E40529-A8E4-3C47-B9C7-3872E916D2D3}"/>
                    </a:ext>
                  </a:extLst>
                </p:cNvPr>
                <p:cNvPicPr/>
                <p:nvPr/>
              </p:nvPicPr>
              <p:blipFill>
                <a:blip r:embed="rId29"/>
                <a:stretch>
                  <a:fillRect/>
                </a:stretch>
              </p:blipFill>
              <p:spPr>
                <a:xfrm>
                  <a:off x="2107998" y="1644261"/>
                  <a:ext cx="1576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墨迹 30">
                  <a:extLst>
                    <a:ext uri="{FF2B5EF4-FFF2-40B4-BE49-F238E27FC236}">
                      <a16:creationId xmlns:a16="http://schemas.microsoft.com/office/drawing/2014/main" id="{4102570B-F20A-3C42-B678-DD896214E7CA}"/>
                    </a:ext>
                  </a:extLst>
                </p14:cNvPr>
                <p14:cNvContentPartPr/>
                <p14:nvPr/>
              </p14:nvContentPartPr>
              <p14:xfrm>
                <a:off x="1355238" y="1273101"/>
                <a:ext cx="999360" cy="991440"/>
              </p14:xfrm>
            </p:contentPart>
          </mc:Choice>
          <mc:Fallback xmlns="">
            <p:pic>
              <p:nvPicPr>
                <p:cNvPr id="31" name="墨迹 30">
                  <a:extLst>
                    <a:ext uri="{FF2B5EF4-FFF2-40B4-BE49-F238E27FC236}">
                      <a16:creationId xmlns:a16="http://schemas.microsoft.com/office/drawing/2014/main" id="{4102570B-F20A-3C42-B678-DD896214E7CA}"/>
                    </a:ext>
                  </a:extLst>
                </p:cNvPr>
                <p:cNvPicPr/>
                <p:nvPr/>
              </p:nvPicPr>
              <p:blipFill>
                <a:blip r:embed="rId31"/>
                <a:stretch>
                  <a:fillRect/>
                </a:stretch>
              </p:blipFill>
              <p:spPr>
                <a:xfrm>
                  <a:off x="1339758" y="1257621"/>
                  <a:ext cx="1029960" cy="1021680"/>
                </a:xfrm>
                <a:prstGeom prst="rect">
                  <a:avLst/>
                </a:prstGeom>
              </p:spPr>
            </p:pic>
          </mc:Fallback>
        </mc:AlternateContent>
      </p:grpSp>
      <p:grpSp>
        <p:nvGrpSpPr>
          <p:cNvPr id="35" name="组合 34">
            <a:extLst>
              <a:ext uri="{FF2B5EF4-FFF2-40B4-BE49-F238E27FC236}">
                <a16:creationId xmlns:a16="http://schemas.microsoft.com/office/drawing/2014/main" id="{8404DC76-DBFA-494C-BB47-5F83842E76C0}"/>
              </a:ext>
            </a:extLst>
          </p:cNvPr>
          <p:cNvGrpSpPr/>
          <p:nvPr/>
        </p:nvGrpSpPr>
        <p:grpSpPr>
          <a:xfrm>
            <a:off x="3623238" y="1054221"/>
            <a:ext cx="1519560" cy="1208160"/>
            <a:chOff x="3623238" y="1054221"/>
            <a:chExt cx="1519560" cy="1208160"/>
          </a:xfrm>
        </p:grpSpPr>
        <mc:AlternateContent xmlns:mc="http://schemas.openxmlformats.org/markup-compatibility/2006" xmlns:p14="http://schemas.microsoft.com/office/powerpoint/2010/main">
          <mc:Choice Requires="p14">
            <p:contentPart p14:bwMode="auto" r:id="rId32">
              <p14:nvContentPartPr>
                <p14:cNvPr id="4" name="墨迹 3">
                  <a:extLst>
                    <a:ext uri="{FF2B5EF4-FFF2-40B4-BE49-F238E27FC236}">
                      <a16:creationId xmlns:a16="http://schemas.microsoft.com/office/drawing/2014/main" id="{116CC81B-9BBF-DA4A-BCF5-CEF6DEDEB170}"/>
                    </a:ext>
                  </a:extLst>
                </p14:cNvPr>
                <p14:cNvContentPartPr/>
                <p14:nvPr/>
              </p14:nvContentPartPr>
              <p14:xfrm>
                <a:off x="3724398" y="1616541"/>
                <a:ext cx="16560" cy="26280"/>
              </p14:xfrm>
            </p:contentPart>
          </mc:Choice>
          <mc:Fallback xmlns="">
            <p:pic>
              <p:nvPicPr>
                <p:cNvPr id="4" name="墨迹 3">
                  <a:extLst>
                    <a:ext uri="{FF2B5EF4-FFF2-40B4-BE49-F238E27FC236}">
                      <a16:creationId xmlns:a16="http://schemas.microsoft.com/office/drawing/2014/main" id="{116CC81B-9BBF-DA4A-BCF5-CEF6DEDEB170}"/>
                    </a:ext>
                  </a:extLst>
                </p:cNvPr>
                <p:cNvPicPr/>
                <p:nvPr/>
              </p:nvPicPr>
              <p:blipFill>
                <a:blip r:embed="rId33"/>
                <a:stretch>
                  <a:fillRect/>
                </a:stretch>
              </p:blipFill>
              <p:spPr>
                <a:xfrm>
                  <a:off x="3709278" y="1601421"/>
                  <a:ext cx="471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 name="墨迹 5">
                  <a:extLst>
                    <a:ext uri="{FF2B5EF4-FFF2-40B4-BE49-F238E27FC236}">
                      <a16:creationId xmlns:a16="http://schemas.microsoft.com/office/drawing/2014/main" id="{2C010F20-365C-0F4F-88DA-35A6B2EDD68D}"/>
                    </a:ext>
                  </a:extLst>
                </p14:cNvPr>
                <p14:cNvContentPartPr/>
                <p14:nvPr/>
              </p14:nvContentPartPr>
              <p14:xfrm>
                <a:off x="3623238" y="1054221"/>
                <a:ext cx="1198080" cy="588600"/>
              </p14:xfrm>
            </p:contentPart>
          </mc:Choice>
          <mc:Fallback xmlns="">
            <p:pic>
              <p:nvPicPr>
                <p:cNvPr id="6" name="墨迹 5">
                  <a:extLst>
                    <a:ext uri="{FF2B5EF4-FFF2-40B4-BE49-F238E27FC236}">
                      <a16:creationId xmlns:a16="http://schemas.microsoft.com/office/drawing/2014/main" id="{2C010F20-365C-0F4F-88DA-35A6B2EDD68D}"/>
                    </a:ext>
                  </a:extLst>
                </p:cNvPr>
                <p:cNvPicPr/>
                <p:nvPr/>
              </p:nvPicPr>
              <p:blipFill>
                <a:blip r:embed="rId35"/>
                <a:stretch>
                  <a:fillRect/>
                </a:stretch>
              </p:blipFill>
              <p:spPr>
                <a:xfrm>
                  <a:off x="3608118" y="1039101"/>
                  <a:ext cx="122832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墨迹 26">
                  <a:extLst>
                    <a:ext uri="{FF2B5EF4-FFF2-40B4-BE49-F238E27FC236}">
                      <a16:creationId xmlns:a16="http://schemas.microsoft.com/office/drawing/2014/main" id="{0A5C491E-1025-5841-AD95-E53578E8B3F1}"/>
                    </a:ext>
                  </a:extLst>
                </p14:cNvPr>
                <p14:cNvContentPartPr/>
                <p14:nvPr/>
              </p14:nvContentPartPr>
              <p14:xfrm>
                <a:off x="3779478" y="1583061"/>
                <a:ext cx="92160" cy="373320"/>
              </p14:xfrm>
            </p:contentPart>
          </mc:Choice>
          <mc:Fallback xmlns="">
            <p:pic>
              <p:nvPicPr>
                <p:cNvPr id="27" name="墨迹 26">
                  <a:extLst>
                    <a:ext uri="{FF2B5EF4-FFF2-40B4-BE49-F238E27FC236}">
                      <a16:creationId xmlns:a16="http://schemas.microsoft.com/office/drawing/2014/main" id="{0A5C491E-1025-5841-AD95-E53578E8B3F1}"/>
                    </a:ext>
                  </a:extLst>
                </p:cNvPr>
                <p:cNvPicPr/>
                <p:nvPr/>
              </p:nvPicPr>
              <p:blipFill>
                <a:blip r:embed="rId37"/>
                <a:stretch>
                  <a:fillRect/>
                </a:stretch>
              </p:blipFill>
              <p:spPr>
                <a:xfrm>
                  <a:off x="3764358" y="1567581"/>
                  <a:ext cx="12276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墨迹 27">
                  <a:extLst>
                    <a:ext uri="{FF2B5EF4-FFF2-40B4-BE49-F238E27FC236}">
                      <a16:creationId xmlns:a16="http://schemas.microsoft.com/office/drawing/2014/main" id="{0A337EC4-AFB7-7842-9777-DF3561612CF0}"/>
                    </a:ext>
                  </a:extLst>
                </p14:cNvPr>
                <p14:cNvContentPartPr/>
                <p14:nvPr/>
              </p14:nvContentPartPr>
              <p14:xfrm>
                <a:off x="3917358" y="1668741"/>
                <a:ext cx="755280" cy="506880"/>
              </p14:xfrm>
            </p:contentPart>
          </mc:Choice>
          <mc:Fallback xmlns="">
            <p:pic>
              <p:nvPicPr>
                <p:cNvPr id="28" name="墨迹 27">
                  <a:extLst>
                    <a:ext uri="{FF2B5EF4-FFF2-40B4-BE49-F238E27FC236}">
                      <a16:creationId xmlns:a16="http://schemas.microsoft.com/office/drawing/2014/main" id="{0A337EC4-AFB7-7842-9777-DF3561612CF0}"/>
                    </a:ext>
                  </a:extLst>
                </p:cNvPr>
                <p:cNvPicPr/>
                <p:nvPr/>
              </p:nvPicPr>
              <p:blipFill>
                <a:blip r:embed="rId39"/>
                <a:stretch>
                  <a:fillRect/>
                </a:stretch>
              </p:blipFill>
              <p:spPr>
                <a:xfrm>
                  <a:off x="3902238" y="1653261"/>
                  <a:ext cx="78552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墨迹 28">
                  <a:extLst>
                    <a:ext uri="{FF2B5EF4-FFF2-40B4-BE49-F238E27FC236}">
                      <a16:creationId xmlns:a16="http://schemas.microsoft.com/office/drawing/2014/main" id="{3A088D6E-2AF2-714B-B9E9-FE01955F9BBF}"/>
                    </a:ext>
                  </a:extLst>
                </p14:cNvPr>
                <p14:cNvContentPartPr/>
                <p14:nvPr/>
              </p14:nvContentPartPr>
              <p14:xfrm>
                <a:off x="5002758" y="1881861"/>
                <a:ext cx="360" cy="360"/>
              </p14:xfrm>
            </p:contentPart>
          </mc:Choice>
          <mc:Fallback xmlns="">
            <p:pic>
              <p:nvPicPr>
                <p:cNvPr id="29" name="墨迹 28">
                  <a:extLst>
                    <a:ext uri="{FF2B5EF4-FFF2-40B4-BE49-F238E27FC236}">
                      <a16:creationId xmlns:a16="http://schemas.microsoft.com/office/drawing/2014/main" id="{3A088D6E-2AF2-714B-B9E9-FE01955F9BBF}"/>
                    </a:ext>
                  </a:extLst>
                </p:cNvPr>
                <p:cNvPicPr/>
                <p:nvPr/>
              </p:nvPicPr>
              <p:blipFill>
                <a:blip r:embed="rId20"/>
                <a:stretch>
                  <a:fillRect/>
                </a:stretch>
              </p:blipFill>
              <p:spPr>
                <a:xfrm>
                  <a:off x="4987638" y="1866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墨迹 31">
                  <a:extLst>
                    <a:ext uri="{FF2B5EF4-FFF2-40B4-BE49-F238E27FC236}">
                      <a16:creationId xmlns:a16="http://schemas.microsoft.com/office/drawing/2014/main" id="{C9775ED2-3784-0A41-875C-27700538C270}"/>
                    </a:ext>
                  </a:extLst>
                </p14:cNvPr>
                <p14:cNvContentPartPr/>
                <p14:nvPr/>
              </p14:nvContentPartPr>
              <p14:xfrm>
                <a:off x="3624318" y="1581261"/>
                <a:ext cx="904320" cy="681120"/>
              </p14:xfrm>
            </p:contentPart>
          </mc:Choice>
          <mc:Fallback xmlns="">
            <p:pic>
              <p:nvPicPr>
                <p:cNvPr id="32" name="墨迹 31">
                  <a:extLst>
                    <a:ext uri="{FF2B5EF4-FFF2-40B4-BE49-F238E27FC236}">
                      <a16:creationId xmlns:a16="http://schemas.microsoft.com/office/drawing/2014/main" id="{C9775ED2-3784-0A41-875C-27700538C270}"/>
                    </a:ext>
                  </a:extLst>
                </p:cNvPr>
                <p:cNvPicPr/>
                <p:nvPr/>
              </p:nvPicPr>
              <p:blipFill>
                <a:blip r:embed="rId42"/>
                <a:stretch>
                  <a:fillRect/>
                </a:stretch>
              </p:blipFill>
              <p:spPr>
                <a:xfrm>
                  <a:off x="3608838" y="1566141"/>
                  <a:ext cx="93492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墨迹 32">
                  <a:extLst>
                    <a:ext uri="{FF2B5EF4-FFF2-40B4-BE49-F238E27FC236}">
                      <a16:creationId xmlns:a16="http://schemas.microsoft.com/office/drawing/2014/main" id="{58C9EB36-C52F-3243-A82A-A936FA668B24}"/>
                    </a:ext>
                  </a:extLst>
                </p14:cNvPr>
                <p14:cNvContentPartPr/>
                <p14:nvPr/>
              </p14:nvContentPartPr>
              <p14:xfrm>
                <a:off x="4306878" y="1456701"/>
                <a:ext cx="803160" cy="634320"/>
              </p14:xfrm>
            </p:contentPart>
          </mc:Choice>
          <mc:Fallback xmlns="">
            <p:pic>
              <p:nvPicPr>
                <p:cNvPr id="33" name="墨迹 32">
                  <a:extLst>
                    <a:ext uri="{FF2B5EF4-FFF2-40B4-BE49-F238E27FC236}">
                      <a16:creationId xmlns:a16="http://schemas.microsoft.com/office/drawing/2014/main" id="{58C9EB36-C52F-3243-A82A-A936FA668B24}"/>
                    </a:ext>
                  </a:extLst>
                </p:cNvPr>
                <p:cNvPicPr/>
                <p:nvPr/>
              </p:nvPicPr>
              <p:blipFill>
                <a:blip r:embed="rId44"/>
                <a:stretch>
                  <a:fillRect/>
                </a:stretch>
              </p:blipFill>
              <p:spPr>
                <a:xfrm>
                  <a:off x="4291398" y="1441581"/>
                  <a:ext cx="83376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 name="墨迹 33">
                  <a:extLst>
                    <a:ext uri="{FF2B5EF4-FFF2-40B4-BE49-F238E27FC236}">
                      <a16:creationId xmlns:a16="http://schemas.microsoft.com/office/drawing/2014/main" id="{1A84D378-5FDF-8748-A970-B8062ABE28C8}"/>
                    </a:ext>
                  </a:extLst>
                </p14:cNvPr>
                <p14:cNvContentPartPr/>
                <p14:nvPr/>
              </p14:nvContentPartPr>
              <p14:xfrm>
                <a:off x="5142438" y="1902741"/>
                <a:ext cx="360" cy="360"/>
              </p14:xfrm>
            </p:contentPart>
          </mc:Choice>
          <mc:Fallback xmlns="">
            <p:pic>
              <p:nvPicPr>
                <p:cNvPr id="34" name="墨迹 33">
                  <a:extLst>
                    <a:ext uri="{FF2B5EF4-FFF2-40B4-BE49-F238E27FC236}">
                      <a16:creationId xmlns:a16="http://schemas.microsoft.com/office/drawing/2014/main" id="{1A84D378-5FDF-8748-A970-B8062ABE28C8}"/>
                    </a:ext>
                  </a:extLst>
                </p:cNvPr>
                <p:cNvPicPr/>
                <p:nvPr/>
              </p:nvPicPr>
              <p:blipFill>
                <a:blip r:embed="rId20"/>
                <a:stretch>
                  <a:fillRect/>
                </a:stretch>
              </p:blipFill>
              <p:spPr>
                <a:xfrm>
                  <a:off x="5126958" y="1887261"/>
                  <a:ext cx="309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7" name="墨迹 36">
                <a:extLst>
                  <a:ext uri="{FF2B5EF4-FFF2-40B4-BE49-F238E27FC236}">
                    <a16:creationId xmlns:a16="http://schemas.microsoft.com/office/drawing/2014/main" id="{40920E6C-27CB-7444-8FA3-1696E6F315A2}"/>
                  </a:ext>
                </a:extLst>
              </p14:cNvPr>
              <p14:cNvContentPartPr/>
              <p14:nvPr/>
            </p14:nvContentPartPr>
            <p14:xfrm>
              <a:off x="4395798" y="2575941"/>
              <a:ext cx="1365480" cy="63720"/>
            </p14:xfrm>
          </p:contentPart>
        </mc:Choice>
        <mc:Fallback xmlns="">
          <p:pic>
            <p:nvPicPr>
              <p:cNvPr id="37" name="墨迹 36">
                <a:extLst>
                  <a:ext uri="{FF2B5EF4-FFF2-40B4-BE49-F238E27FC236}">
                    <a16:creationId xmlns:a16="http://schemas.microsoft.com/office/drawing/2014/main" id="{40920E6C-27CB-7444-8FA3-1696E6F315A2}"/>
                  </a:ext>
                </a:extLst>
              </p:cNvPr>
              <p:cNvPicPr/>
              <p:nvPr/>
            </p:nvPicPr>
            <p:blipFill>
              <a:blip r:embed="rId47"/>
              <a:stretch>
                <a:fillRect/>
              </a:stretch>
            </p:blipFill>
            <p:spPr>
              <a:xfrm>
                <a:off x="4380678" y="2560461"/>
                <a:ext cx="13960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8" name="墨迹 37">
                <a:extLst>
                  <a:ext uri="{FF2B5EF4-FFF2-40B4-BE49-F238E27FC236}">
                    <a16:creationId xmlns:a16="http://schemas.microsoft.com/office/drawing/2014/main" id="{F4D0D932-3062-1D47-A74B-C4C0E6A540B6}"/>
                  </a:ext>
                </a:extLst>
              </p14:cNvPr>
              <p14:cNvContentPartPr/>
              <p14:nvPr/>
            </p14:nvContentPartPr>
            <p14:xfrm>
              <a:off x="2679678" y="2886621"/>
              <a:ext cx="1283760" cy="47880"/>
            </p14:xfrm>
          </p:contentPart>
        </mc:Choice>
        <mc:Fallback xmlns="">
          <p:pic>
            <p:nvPicPr>
              <p:cNvPr id="38" name="墨迹 37">
                <a:extLst>
                  <a:ext uri="{FF2B5EF4-FFF2-40B4-BE49-F238E27FC236}">
                    <a16:creationId xmlns:a16="http://schemas.microsoft.com/office/drawing/2014/main" id="{F4D0D932-3062-1D47-A74B-C4C0E6A540B6}"/>
                  </a:ext>
                </a:extLst>
              </p:cNvPr>
              <p:cNvPicPr/>
              <p:nvPr/>
            </p:nvPicPr>
            <p:blipFill>
              <a:blip r:embed="rId49"/>
              <a:stretch>
                <a:fillRect/>
              </a:stretch>
            </p:blipFill>
            <p:spPr>
              <a:xfrm>
                <a:off x="2664558" y="2871141"/>
                <a:ext cx="1314360" cy="78480"/>
              </a:xfrm>
              <a:prstGeom prst="rect">
                <a:avLst/>
              </a:prstGeom>
            </p:spPr>
          </p:pic>
        </mc:Fallback>
      </mc:AlternateContent>
      <p:grpSp>
        <p:nvGrpSpPr>
          <p:cNvPr id="110" name="组合 109">
            <a:extLst>
              <a:ext uri="{FF2B5EF4-FFF2-40B4-BE49-F238E27FC236}">
                <a16:creationId xmlns:a16="http://schemas.microsoft.com/office/drawing/2014/main" id="{42577612-440C-F348-B2DB-4E22CC44DEAA}"/>
              </a:ext>
            </a:extLst>
          </p:cNvPr>
          <p:cNvGrpSpPr/>
          <p:nvPr/>
        </p:nvGrpSpPr>
        <p:grpSpPr>
          <a:xfrm>
            <a:off x="2210598" y="2468661"/>
            <a:ext cx="3339360" cy="973440"/>
            <a:chOff x="2210598" y="2468661"/>
            <a:chExt cx="3339360" cy="973440"/>
          </a:xfrm>
        </p:grpSpPr>
        <mc:AlternateContent xmlns:mc="http://schemas.openxmlformats.org/markup-compatibility/2006" xmlns:p14="http://schemas.microsoft.com/office/powerpoint/2010/main">
          <mc:Choice Requires="p14">
            <p:contentPart p14:bwMode="auto" r:id="rId50">
              <p14:nvContentPartPr>
                <p14:cNvPr id="85" name="墨迹 84">
                  <a:extLst>
                    <a:ext uri="{FF2B5EF4-FFF2-40B4-BE49-F238E27FC236}">
                      <a16:creationId xmlns:a16="http://schemas.microsoft.com/office/drawing/2014/main" id="{87D7E931-D8CF-1F45-8F50-566C7615547D}"/>
                    </a:ext>
                  </a:extLst>
                </p14:cNvPr>
                <p14:cNvContentPartPr/>
                <p14:nvPr/>
              </p14:nvContentPartPr>
              <p14:xfrm>
                <a:off x="2585358" y="2607981"/>
                <a:ext cx="9000" cy="317520"/>
              </p14:xfrm>
            </p:contentPart>
          </mc:Choice>
          <mc:Fallback xmlns="">
            <p:pic>
              <p:nvPicPr>
                <p:cNvPr id="85" name="墨迹 84">
                  <a:extLst>
                    <a:ext uri="{FF2B5EF4-FFF2-40B4-BE49-F238E27FC236}">
                      <a16:creationId xmlns:a16="http://schemas.microsoft.com/office/drawing/2014/main" id="{87D7E931-D8CF-1F45-8F50-566C7615547D}"/>
                    </a:ext>
                  </a:extLst>
                </p:cNvPr>
                <p:cNvPicPr/>
                <p:nvPr/>
              </p:nvPicPr>
              <p:blipFill>
                <a:blip r:embed="rId51"/>
                <a:stretch>
                  <a:fillRect/>
                </a:stretch>
              </p:blipFill>
              <p:spPr>
                <a:xfrm>
                  <a:off x="2570238" y="2592861"/>
                  <a:ext cx="392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6" name="墨迹 85">
                  <a:extLst>
                    <a:ext uri="{FF2B5EF4-FFF2-40B4-BE49-F238E27FC236}">
                      <a16:creationId xmlns:a16="http://schemas.microsoft.com/office/drawing/2014/main" id="{E8301549-F6D8-1644-BA0B-F89D1892D9EF}"/>
                    </a:ext>
                  </a:extLst>
                </p14:cNvPr>
                <p14:cNvContentPartPr/>
                <p14:nvPr/>
              </p14:nvContentPartPr>
              <p14:xfrm>
                <a:off x="2634678" y="2468661"/>
                <a:ext cx="1617120" cy="491400"/>
              </p14:xfrm>
            </p:contentPart>
          </mc:Choice>
          <mc:Fallback xmlns="">
            <p:pic>
              <p:nvPicPr>
                <p:cNvPr id="86" name="墨迹 85">
                  <a:extLst>
                    <a:ext uri="{FF2B5EF4-FFF2-40B4-BE49-F238E27FC236}">
                      <a16:creationId xmlns:a16="http://schemas.microsoft.com/office/drawing/2014/main" id="{E8301549-F6D8-1644-BA0B-F89D1892D9EF}"/>
                    </a:ext>
                  </a:extLst>
                </p:cNvPr>
                <p:cNvPicPr/>
                <p:nvPr/>
              </p:nvPicPr>
              <p:blipFill>
                <a:blip r:embed="rId53"/>
                <a:stretch>
                  <a:fillRect/>
                </a:stretch>
              </p:blipFill>
              <p:spPr>
                <a:xfrm>
                  <a:off x="2619558" y="2453541"/>
                  <a:ext cx="16477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7" name="墨迹 86">
                  <a:extLst>
                    <a:ext uri="{FF2B5EF4-FFF2-40B4-BE49-F238E27FC236}">
                      <a16:creationId xmlns:a16="http://schemas.microsoft.com/office/drawing/2014/main" id="{F0C6753E-E9B3-8C4C-9712-E329B313DACB}"/>
                    </a:ext>
                  </a:extLst>
                </p14:cNvPr>
                <p14:cNvContentPartPr/>
                <p14:nvPr/>
              </p14:nvContentPartPr>
              <p14:xfrm>
                <a:off x="4118958" y="2924781"/>
                <a:ext cx="360" cy="360"/>
              </p14:xfrm>
            </p:contentPart>
          </mc:Choice>
          <mc:Fallback xmlns="">
            <p:pic>
              <p:nvPicPr>
                <p:cNvPr id="87" name="墨迹 86">
                  <a:extLst>
                    <a:ext uri="{FF2B5EF4-FFF2-40B4-BE49-F238E27FC236}">
                      <a16:creationId xmlns:a16="http://schemas.microsoft.com/office/drawing/2014/main" id="{F0C6753E-E9B3-8C4C-9712-E329B313DACB}"/>
                    </a:ext>
                  </a:extLst>
                </p:cNvPr>
                <p:cNvPicPr/>
                <p:nvPr/>
              </p:nvPicPr>
              <p:blipFill>
                <a:blip r:embed="rId20"/>
                <a:stretch>
                  <a:fillRect/>
                </a:stretch>
              </p:blipFill>
              <p:spPr>
                <a:xfrm>
                  <a:off x="4103478" y="2909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4" name="墨迹 103">
                  <a:extLst>
                    <a:ext uri="{FF2B5EF4-FFF2-40B4-BE49-F238E27FC236}">
                      <a16:creationId xmlns:a16="http://schemas.microsoft.com/office/drawing/2014/main" id="{56A5C27A-BB7A-FC4E-9B29-C2B6733E9E87}"/>
                    </a:ext>
                  </a:extLst>
                </p14:cNvPr>
                <p14:cNvContentPartPr/>
                <p14:nvPr/>
              </p14:nvContentPartPr>
              <p14:xfrm>
                <a:off x="2350278" y="3353181"/>
                <a:ext cx="1058400" cy="64440"/>
              </p14:xfrm>
            </p:contentPart>
          </mc:Choice>
          <mc:Fallback xmlns="">
            <p:pic>
              <p:nvPicPr>
                <p:cNvPr id="104" name="墨迹 103">
                  <a:extLst>
                    <a:ext uri="{FF2B5EF4-FFF2-40B4-BE49-F238E27FC236}">
                      <a16:creationId xmlns:a16="http://schemas.microsoft.com/office/drawing/2014/main" id="{56A5C27A-BB7A-FC4E-9B29-C2B6733E9E87}"/>
                    </a:ext>
                  </a:extLst>
                </p:cNvPr>
                <p:cNvPicPr/>
                <p:nvPr/>
              </p:nvPicPr>
              <p:blipFill>
                <a:blip r:embed="rId56"/>
                <a:stretch>
                  <a:fillRect/>
                </a:stretch>
              </p:blipFill>
              <p:spPr>
                <a:xfrm>
                  <a:off x="2335158" y="3337701"/>
                  <a:ext cx="10886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5" name="墨迹 104">
                  <a:extLst>
                    <a:ext uri="{FF2B5EF4-FFF2-40B4-BE49-F238E27FC236}">
                      <a16:creationId xmlns:a16="http://schemas.microsoft.com/office/drawing/2014/main" id="{4F0F7537-BDFF-B449-AFAF-82CC429D1664}"/>
                    </a:ext>
                  </a:extLst>
                </p14:cNvPr>
                <p14:cNvContentPartPr/>
                <p14:nvPr/>
              </p14:nvContentPartPr>
              <p14:xfrm>
                <a:off x="2210598" y="3229341"/>
                <a:ext cx="115200" cy="149400"/>
              </p14:xfrm>
            </p:contentPart>
          </mc:Choice>
          <mc:Fallback xmlns="">
            <p:pic>
              <p:nvPicPr>
                <p:cNvPr id="105" name="墨迹 104">
                  <a:extLst>
                    <a:ext uri="{FF2B5EF4-FFF2-40B4-BE49-F238E27FC236}">
                      <a16:creationId xmlns:a16="http://schemas.microsoft.com/office/drawing/2014/main" id="{4F0F7537-BDFF-B449-AFAF-82CC429D1664}"/>
                    </a:ext>
                  </a:extLst>
                </p:cNvPr>
                <p:cNvPicPr/>
                <p:nvPr/>
              </p:nvPicPr>
              <p:blipFill>
                <a:blip r:embed="rId58"/>
                <a:stretch>
                  <a:fillRect/>
                </a:stretch>
              </p:blipFill>
              <p:spPr>
                <a:xfrm>
                  <a:off x="2195478" y="3213861"/>
                  <a:ext cx="145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6" name="墨迹 105">
                  <a:extLst>
                    <a:ext uri="{FF2B5EF4-FFF2-40B4-BE49-F238E27FC236}">
                      <a16:creationId xmlns:a16="http://schemas.microsoft.com/office/drawing/2014/main" id="{9632CAC4-0D64-E34F-A77F-141556F65E0A}"/>
                    </a:ext>
                  </a:extLst>
                </p14:cNvPr>
                <p14:cNvContentPartPr/>
                <p14:nvPr/>
              </p14:nvContentPartPr>
              <p14:xfrm>
                <a:off x="2351718" y="3059061"/>
                <a:ext cx="1353600" cy="383040"/>
              </p14:xfrm>
            </p:contentPart>
          </mc:Choice>
          <mc:Fallback xmlns="">
            <p:pic>
              <p:nvPicPr>
                <p:cNvPr id="106" name="墨迹 105">
                  <a:extLst>
                    <a:ext uri="{FF2B5EF4-FFF2-40B4-BE49-F238E27FC236}">
                      <a16:creationId xmlns:a16="http://schemas.microsoft.com/office/drawing/2014/main" id="{9632CAC4-0D64-E34F-A77F-141556F65E0A}"/>
                    </a:ext>
                  </a:extLst>
                </p:cNvPr>
                <p:cNvPicPr/>
                <p:nvPr/>
              </p:nvPicPr>
              <p:blipFill>
                <a:blip r:embed="rId60"/>
                <a:stretch>
                  <a:fillRect/>
                </a:stretch>
              </p:blipFill>
              <p:spPr>
                <a:xfrm>
                  <a:off x="2336598" y="3043941"/>
                  <a:ext cx="138420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7" name="墨迹 106">
                  <a:extLst>
                    <a:ext uri="{FF2B5EF4-FFF2-40B4-BE49-F238E27FC236}">
                      <a16:creationId xmlns:a16="http://schemas.microsoft.com/office/drawing/2014/main" id="{CE64BD99-B0FD-B944-BF09-A536DF1575D2}"/>
                    </a:ext>
                  </a:extLst>
                </p14:cNvPr>
                <p14:cNvContentPartPr/>
                <p14:nvPr/>
              </p14:nvContentPartPr>
              <p14:xfrm>
                <a:off x="3575718" y="3333381"/>
                <a:ext cx="360" cy="360"/>
              </p14:xfrm>
            </p:contentPart>
          </mc:Choice>
          <mc:Fallback xmlns="">
            <p:pic>
              <p:nvPicPr>
                <p:cNvPr id="107" name="墨迹 106">
                  <a:extLst>
                    <a:ext uri="{FF2B5EF4-FFF2-40B4-BE49-F238E27FC236}">
                      <a16:creationId xmlns:a16="http://schemas.microsoft.com/office/drawing/2014/main" id="{CE64BD99-B0FD-B944-BF09-A536DF1575D2}"/>
                    </a:ext>
                  </a:extLst>
                </p:cNvPr>
                <p:cNvPicPr/>
                <p:nvPr/>
              </p:nvPicPr>
              <p:blipFill>
                <a:blip r:embed="rId20"/>
                <a:stretch>
                  <a:fillRect/>
                </a:stretch>
              </p:blipFill>
              <p:spPr>
                <a:xfrm>
                  <a:off x="3560598" y="33179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9" name="墨迹 108">
                  <a:extLst>
                    <a:ext uri="{FF2B5EF4-FFF2-40B4-BE49-F238E27FC236}">
                      <a16:creationId xmlns:a16="http://schemas.microsoft.com/office/drawing/2014/main" id="{C0AB3DCA-E4C9-DA47-AD92-7A5437BC596E}"/>
                    </a:ext>
                  </a:extLst>
                </p14:cNvPr>
                <p14:cNvContentPartPr/>
                <p14:nvPr/>
              </p14:nvContentPartPr>
              <p14:xfrm>
                <a:off x="3826638" y="3164181"/>
                <a:ext cx="1723320" cy="42480"/>
              </p14:xfrm>
            </p:contentPart>
          </mc:Choice>
          <mc:Fallback xmlns="">
            <p:pic>
              <p:nvPicPr>
                <p:cNvPr id="109" name="墨迹 108">
                  <a:extLst>
                    <a:ext uri="{FF2B5EF4-FFF2-40B4-BE49-F238E27FC236}">
                      <a16:creationId xmlns:a16="http://schemas.microsoft.com/office/drawing/2014/main" id="{C0AB3DCA-E4C9-DA47-AD92-7A5437BC596E}"/>
                    </a:ext>
                  </a:extLst>
                </p:cNvPr>
                <p:cNvPicPr/>
                <p:nvPr/>
              </p:nvPicPr>
              <p:blipFill>
                <a:blip r:embed="rId63"/>
                <a:stretch>
                  <a:fillRect/>
                </a:stretch>
              </p:blipFill>
              <p:spPr>
                <a:xfrm>
                  <a:off x="3811158" y="3148701"/>
                  <a:ext cx="1753920" cy="7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111" name="墨迹 110">
                <a:extLst>
                  <a:ext uri="{FF2B5EF4-FFF2-40B4-BE49-F238E27FC236}">
                    <a16:creationId xmlns:a16="http://schemas.microsoft.com/office/drawing/2014/main" id="{78507FCE-2948-7741-84B9-39DDF41AC430}"/>
                  </a:ext>
                </a:extLst>
              </p14:cNvPr>
              <p14:cNvContentPartPr/>
              <p14:nvPr/>
            </p14:nvContentPartPr>
            <p14:xfrm>
              <a:off x="1731438" y="3663861"/>
              <a:ext cx="3898440" cy="112680"/>
            </p14:xfrm>
          </p:contentPart>
        </mc:Choice>
        <mc:Fallback xmlns="">
          <p:pic>
            <p:nvPicPr>
              <p:cNvPr id="111" name="墨迹 110">
                <a:extLst>
                  <a:ext uri="{FF2B5EF4-FFF2-40B4-BE49-F238E27FC236}">
                    <a16:creationId xmlns:a16="http://schemas.microsoft.com/office/drawing/2014/main" id="{78507FCE-2948-7741-84B9-39DDF41AC430}"/>
                  </a:ext>
                </a:extLst>
              </p:cNvPr>
              <p:cNvPicPr/>
              <p:nvPr/>
            </p:nvPicPr>
            <p:blipFill>
              <a:blip r:embed="rId65"/>
              <a:stretch>
                <a:fillRect/>
              </a:stretch>
            </p:blipFill>
            <p:spPr>
              <a:xfrm>
                <a:off x="1715958" y="3648381"/>
                <a:ext cx="3929040" cy="143280"/>
              </a:xfrm>
              <a:prstGeom prst="rect">
                <a:avLst/>
              </a:prstGeom>
            </p:spPr>
          </p:pic>
        </mc:Fallback>
      </mc:AlternateContent>
      <p:grpSp>
        <p:nvGrpSpPr>
          <p:cNvPr id="127" name="组合 126">
            <a:extLst>
              <a:ext uri="{FF2B5EF4-FFF2-40B4-BE49-F238E27FC236}">
                <a16:creationId xmlns:a16="http://schemas.microsoft.com/office/drawing/2014/main" id="{64F30F12-604B-0B4A-BFEE-7F82B521D804}"/>
              </a:ext>
            </a:extLst>
          </p:cNvPr>
          <p:cNvGrpSpPr/>
          <p:nvPr/>
        </p:nvGrpSpPr>
        <p:grpSpPr>
          <a:xfrm>
            <a:off x="544518" y="3703461"/>
            <a:ext cx="5711400" cy="2667960"/>
            <a:chOff x="544518" y="3703461"/>
            <a:chExt cx="5711400" cy="2667960"/>
          </a:xfrm>
        </p:grpSpPr>
        <mc:AlternateContent xmlns:mc="http://schemas.openxmlformats.org/markup-compatibility/2006" xmlns:p14="http://schemas.microsoft.com/office/powerpoint/2010/main">
          <mc:Choice Requires="p14">
            <p:contentPart p14:bwMode="auto" r:id="rId66">
              <p14:nvContentPartPr>
                <p14:cNvPr id="89" name="墨迹 88">
                  <a:extLst>
                    <a:ext uri="{FF2B5EF4-FFF2-40B4-BE49-F238E27FC236}">
                      <a16:creationId xmlns:a16="http://schemas.microsoft.com/office/drawing/2014/main" id="{7E8F00F7-4444-0E4B-BF1E-1E45DC7DD5A3}"/>
                    </a:ext>
                  </a:extLst>
                </p14:cNvPr>
                <p14:cNvContentPartPr/>
                <p14:nvPr/>
              </p14:nvContentPartPr>
              <p14:xfrm>
                <a:off x="1075158" y="5336061"/>
                <a:ext cx="31680" cy="24120"/>
              </p14:xfrm>
            </p:contentPart>
          </mc:Choice>
          <mc:Fallback xmlns="">
            <p:pic>
              <p:nvPicPr>
                <p:cNvPr id="89" name="墨迹 88">
                  <a:extLst>
                    <a:ext uri="{FF2B5EF4-FFF2-40B4-BE49-F238E27FC236}">
                      <a16:creationId xmlns:a16="http://schemas.microsoft.com/office/drawing/2014/main" id="{7E8F00F7-4444-0E4B-BF1E-1E45DC7DD5A3}"/>
                    </a:ext>
                  </a:extLst>
                </p:cNvPr>
                <p:cNvPicPr/>
                <p:nvPr/>
              </p:nvPicPr>
              <p:blipFill>
                <a:blip r:embed="rId67"/>
                <a:stretch>
                  <a:fillRect/>
                </a:stretch>
              </p:blipFill>
              <p:spPr>
                <a:xfrm>
                  <a:off x="1059678" y="5320581"/>
                  <a:ext cx="622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0" name="墨迹 89">
                  <a:extLst>
                    <a:ext uri="{FF2B5EF4-FFF2-40B4-BE49-F238E27FC236}">
                      <a16:creationId xmlns:a16="http://schemas.microsoft.com/office/drawing/2014/main" id="{78BBF78F-4394-0F4C-8AEC-8321C9324919}"/>
                    </a:ext>
                  </a:extLst>
                </p14:cNvPr>
                <p14:cNvContentPartPr/>
                <p14:nvPr/>
              </p14:nvContentPartPr>
              <p14:xfrm>
                <a:off x="955998" y="5270901"/>
                <a:ext cx="12960" cy="18000"/>
              </p14:xfrm>
            </p:contentPart>
          </mc:Choice>
          <mc:Fallback xmlns="">
            <p:pic>
              <p:nvPicPr>
                <p:cNvPr id="90" name="墨迹 89">
                  <a:extLst>
                    <a:ext uri="{FF2B5EF4-FFF2-40B4-BE49-F238E27FC236}">
                      <a16:creationId xmlns:a16="http://schemas.microsoft.com/office/drawing/2014/main" id="{78BBF78F-4394-0F4C-8AEC-8321C9324919}"/>
                    </a:ext>
                  </a:extLst>
                </p:cNvPr>
                <p:cNvPicPr/>
                <p:nvPr/>
              </p:nvPicPr>
              <p:blipFill>
                <a:blip r:embed="rId69"/>
                <a:stretch>
                  <a:fillRect/>
                </a:stretch>
              </p:blipFill>
              <p:spPr>
                <a:xfrm>
                  <a:off x="940878" y="5255781"/>
                  <a:ext cx="435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1" name="墨迹 90">
                  <a:extLst>
                    <a:ext uri="{FF2B5EF4-FFF2-40B4-BE49-F238E27FC236}">
                      <a16:creationId xmlns:a16="http://schemas.microsoft.com/office/drawing/2014/main" id="{5D287671-C415-3147-90E4-F1CD8E08BF67}"/>
                    </a:ext>
                  </a:extLst>
                </p14:cNvPr>
                <p14:cNvContentPartPr/>
                <p14:nvPr/>
              </p14:nvContentPartPr>
              <p14:xfrm>
                <a:off x="917838" y="5164701"/>
                <a:ext cx="88920" cy="496440"/>
              </p14:xfrm>
            </p:contentPart>
          </mc:Choice>
          <mc:Fallback xmlns="">
            <p:pic>
              <p:nvPicPr>
                <p:cNvPr id="91" name="墨迹 90">
                  <a:extLst>
                    <a:ext uri="{FF2B5EF4-FFF2-40B4-BE49-F238E27FC236}">
                      <a16:creationId xmlns:a16="http://schemas.microsoft.com/office/drawing/2014/main" id="{5D287671-C415-3147-90E4-F1CD8E08BF67}"/>
                    </a:ext>
                  </a:extLst>
                </p:cNvPr>
                <p:cNvPicPr/>
                <p:nvPr/>
              </p:nvPicPr>
              <p:blipFill>
                <a:blip r:embed="rId71"/>
                <a:stretch>
                  <a:fillRect/>
                </a:stretch>
              </p:blipFill>
              <p:spPr>
                <a:xfrm>
                  <a:off x="902718" y="5149221"/>
                  <a:ext cx="11916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2" name="墨迹 91">
                  <a:extLst>
                    <a:ext uri="{FF2B5EF4-FFF2-40B4-BE49-F238E27FC236}">
                      <a16:creationId xmlns:a16="http://schemas.microsoft.com/office/drawing/2014/main" id="{DB21ADBA-2F97-4646-8422-863527D756D4}"/>
                    </a:ext>
                  </a:extLst>
                </p14:cNvPr>
                <p14:cNvContentPartPr/>
                <p14:nvPr/>
              </p14:nvContentPartPr>
              <p14:xfrm>
                <a:off x="1156518" y="5032941"/>
                <a:ext cx="79560" cy="687240"/>
              </p14:xfrm>
            </p:contentPart>
          </mc:Choice>
          <mc:Fallback xmlns="">
            <p:pic>
              <p:nvPicPr>
                <p:cNvPr id="92" name="墨迹 91">
                  <a:extLst>
                    <a:ext uri="{FF2B5EF4-FFF2-40B4-BE49-F238E27FC236}">
                      <a16:creationId xmlns:a16="http://schemas.microsoft.com/office/drawing/2014/main" id="{DB21ADBA-2F97-4646-8422-863527D756D4}"/>
                    </a:ext>
                  </a:extLst>
                </p:cNvPr>
                <p:cNvPicPr/>
                <p:nvPr/>
              </p:nvPicPr>
              <p:blipFill>
                <a:blip r:embed="rId73"/>
                <a:stretch>
                  <a:fillRect/>
                </a:stretch>
              </p:blipFill>
              <p:spPr>
                <a:xfrm>
                  <a:off x="1141398" y="5017821"/>
                  <a:ext cx="109800" cy="717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3" name="墨迹 92">
                  <a:extLst>
                    <a:ext uri="{FF2B5EF4-FFF2-40B4-BE49-F238E27FC236}">
                      <a16:creationId xmlns:a16="http://schemas.microsoft.com/office/drawing/2014/main" id="{7E5198F9-AA10-E54C-9065-387873824984}"/>
                    </a:ext>
                  </a:extLst>
                </p14:cNvPr>
                <p14:cNvContentPartPr/>
                <p14:nvPr/>
              </p14:nvContentPartPr>
              <p14:xfrm>
                <a:off x="1020798" y="5359821"/>
                <a:ext cx="320760" cy="82080"/>
              </p14:xfrm>
            </p:contentPart>
          </mc:Choice>
          <mc:Fallback xmlns="">
            <p:pic>
              <p:nvPicPr>
                <p:cNvPr id="93" name="墨迹 92">
                  <a:extLst>
                    <a:ext uri="{FF2B5EF4-FFF2-40B4-BE49-F238E27FC236}">
                      <a16:creationId xmlns:a16="http://schemas.microsoft.com/office/drawing/2014/main" id="{7E5198F9-AA10-E54C-9065-387873824984}"/>
                    </a:ext>
                  </a:extLst>
                </p:cNvPr>
                <p:cNvPicPr/>
                <p:nvPr/>
              </p:nvPicPr>
              <p:blipFill>
                <a:blip r:embed="rId75"/>
                <a:stretch>
                  <a:fillRect/>
                </a:stretch>
              </p:blipFill>
              <p:spPr>
                <a:xfrm>
                  <a:off x="1005318" y="5344341"/>
                  <a:ext cx="3513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4" name="墨迹 93">
                  <a:extLst>
                    <a:ext uri="{FF2B5EF4-FFF2-40B4-BE49-F238E27FC236}">
                      <a16:creationId xmlns:a16="http://schemas.microsoft.com/office/drawing/2014/main" id="{72F53265-2393-2746-87C6-298D27829736}"/>
                    </a:ext>
                  </a:extLst>
                </p14:cNvPr>
                <p14:cNvContentPartPr/>
                <p14:nvPr/>
              </p14:nvContentPartPr>
              <p14:xfrm>
                <a:off x="1354878" y="5124741"/>
                <a:ext cx="205560" cy="502560"/>
              </p14:xfrm>
            </p:contentPart>
          </mc:Choice>
          <mc:Fallback xmlns="">
            <p:pic>
              <p:nvPicPr>
                <p:cNvPr id="94" name="墨迹 93">
                  <a:extLst>
                    <a:ext uri="{FF2B5EF4-FFF2-40B4-BE49-F238E27FC236}">
                      <a16:creationId xmlns:a16="http://schemas.microsoft.com/office/drawing/2014/main" id="{72F53265-2393-2746-87C6-298D27829736}"/>
                    </a:ext>
                  </a:extLst>
                </p:cNvPr>
                <p:cNvPicPr/>
                <p:nvPr/>
              </p:nvPicPr>
              <p:blipFill>
                <a:blip r:embed="rId77"/>
                <a:stretch>
                  <a:fillRect/>
                </a:stretch>
              </p:blipFill>
              <p:spPr>
                <a:xfrm>
                  <a:off x="1339398" y="5109621"/>
                  <a:ext cx="23616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5" name="墨迹 94">
                  <a:extLst>
                    <a:ext uri="{FF2B5EF4-FFF2-40B4-BE49-F238E27FC236}">
                      <a16:creationId xmlns:a16="http://schemas.microsoft.com/office/drawing/2014/main" id="{F61588AE-33F7-B342-9C4E-19396D2F7862}"/>
                    </a:ext>
                  </a:extLst>
                </p14:cNvPr>
                <p14:cNvContentPartPr/>
                <p14:nvPr/>
              </p14:nvContentPartPr>
              <p14:xfrm>
                <a:off x="1802358" y="5058861"/>
                <a:ext cx="223560" cy="557640"/>
              </p14:xfrm>
            </p:contentPart>
          </mc:Choice>
          <mc:Fallback xmlns="">
            <p:pic>
              <p:nvPicPr>
                <p:cNvPr id="95" name="墨迹 94">
                  <a:extLst>
                    <a:ext uri="{FF2B5EF4-FFF2-40B4-BE49-F238E27FC236}">
                      <a16:creationId xmlns:a16="http://schemas.microsoft.com/office/drawing/2014/main" id="{F61588AE-33F7-B342-9C4E-19396D2F7862}"/>
                    </a:ext>
                  </a:extLst>
                </p:cNvPr>
                <p:cNvPicPr/>
                <p:nvPr/>
              </p:nvPicPr>
              <p:blipFill>
                <a:blip r:embed="rId79"/>
                <a:stretch>
                  <a:fillRect/>
                </a:stretch>
              </p:blipFill>
              <p:spPr>
                <a:xfrm>
                  <a:off x="1787238" y="5043741"/>
                  <a:ext cx="25416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6" name="墨迹 95">
                  <a:extLst>
                    <a:ext uri="{FF2B5EF4-FFF2-40B4-BE49-F238E27FC236}">
                      <a16:creationId xmlns:a16="http://schemas.microsoft.com/office/drawing/2014/main" id="{4609083E-62DC-8848-84FB-5F87575D8D00}"/>
                    </a:ext>
                  </a:extLst>
                </p14:cNvPr>
                <p14:cNvContentPartPr/>
                <p14:nvPr/>
              </p14:nvContentPartPr>
              <p14:xfrm>
                <a:off x="2034198" y="5214741"/>
                <a:ext cx="186120" cy="213120"/>
              </p14:xfrm>
            </p:contentPart>
          </mc:Choice>
          <mc:Fallback xmlns="">
            <p:pic>
              <p:nvPicPr>
                <p:cNvPr id="96" name="墨迹 95">
                  <a:extLst>
                    <a:ext uri="{FF2B5EF4-FFF2-40B4-BE49-F238E27FC236}">
                      <a16:creationId xmlns:a16="http://schemas.microsoft.com/office/drawing/2014/main" id="{4609083E-62DC-8848-84FB-5F87575D8D00}"/>
                    </a:ext>
                  </a:extLst>
                </p:cNvPr>
                <p:cNvPicPr/>
                <p:nvPr/>
              </p:nvPicPr>
              <p:blipFill>
                <a:blip r:embed="rId81"/>
                <a:stretch>
                  <a:fillRect/>
                </a:stretch>
              </p:blipFill>
              <p:spPr>
                <a:xfrm>
                  <a:off x="2019078" y="5199621"/>
                  <a:ext cx="2167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7" name="墨迹 96">
                  <a:extLst>
                    <a:ext uri="{FF2B5EF4-FFF2-40B4-BE49-F238E27FC236}">
                      <a16:creationId xmlns:a16="http://schemas.microsoft.com/office/drawing/2014/main" id="{CBFA0A8B-D139-804E-9C21-3CC45FAE633B}"/>
                    </a:ext>
                  </a:extLst>
                </p14:cNvPr>
                <p14:cNvContentPartPr/>
                <p14:nvPr/>
              </p14:nvContentPartPr>
              <p14:xfrm>
                <a:off x="2355318" y="5081181"/>
                <a:ext cx="158040" cy="257400"/>
              </p14:xfrm>
            </p:contentPart>
          </mc:Choice>
          <mc:Fallback xmlns="">
            <p:pic>
              <p:nvPicPr>
                <p:cNvPr id="97" name="墨迹 96">
                  <a:extLst>
                    <a:ext uri="{FF2B5EF4-FFF2-40B4-BE49-F238E27FC236}">
                      <a16:creationId xmlns:a16="http://schemas.microsoft.com/office/drawing/2014/main" id="{CBFA0A8B-D139-804E-9C21-3CC45FAE633B}"/>
                    </a:ext>
                  </a:extLst>
                </p:cNvPr>
                <p:cNvPicPr/>
                <p:nvPr/>
              </p:nvPicPr>
              <p:blipFill>
                <a:blip r:embed="rId83"/>
                <a:stretch>
                  <a:fillRect/>
                </a:stretch>
              </p:blipFill>
              <p:spPr>
                <a:xfrm>
                  <a:off x="2340198" y="5066061"/>
                  <a:ext cx="1886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8" name="墨迹 97">
                  <a:extLst>
                    <a:ext uri="{FF2B5EF4-FFF2-40B4-BE49-F238E27FC236}">
                      <a16:creationId xmlns:a16="http://schemas.microsoft.com/office/drawing/2014/main" id="{450708B4-57C9-B54F-9EBE-E2BBB414E99E}"/>
                    </a:ext>
                  </a:extLst>
                </p14:cNvPr>
                <p14:cNvContentPartPr/>
                <p14:nvPr/>
              </p14:nvContentPartPr>
              <p14:xfrm>
                <a:off x="2944998" y="5340381"/>
                <a:ext cx="360" cy="360"/>
              </p14:xfrm>
            </p:contentPart>
          </mc:Choice>
          <mc:Fallback xmlns="">
            <p:pic>
              <p:nvPicPr>
                <p:cNvPr id="98" name="墨迹 97">
                  <a:extLst>
                    <a:ext uri="{FF2B5EF4-FFF2-40B4-BE49-F238E27FC236}">
                      <a16:creationId xmlns:a16="http://schemas.microsoft.com/office/drawing/2014/main" id="{450708B4-57C9-B54F-9EBE-E2BBB414E99E}"/>
                    </a:ext>
                  </a:extLst>
                </p:cNvPr>
                <p:cNvPicPr/>
                <p:nvPr/>
              </p:nvPicPr>
              <p:blipFill>
                <a:blip r:embed="rId20"/>
                <a:stretch>
                  <a:fillRect/>
                </a:stretch>
              </p:blipFill>
              <p:spPr>
                <a:xfrm>
                  <a:off x="2929878" y="5325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0" name="墨迹 99">
                  <a:extLst>
                    <a:ext uri="{FF2B5EF4-FFF2-40B4-BE49-F238E27FC236}">
                      <a16:creationId xmlns:a16="http://schemas.microsoft.com/office/drawing/2014/main" id="{EE46CEB4-AC7F-0542-82BC-83C01EFA0C84}"/>
                    </a:ext>
                  </a:extLst>
                </p14:cNvPr>
                <p14:cNvContentPartPr/>
                <p14:nvPr/>
              </p14:nvContentPartPr>
              <p14:xfrm>
                <a:off x="760518" y="5281701"/>
                <a:ext cx="97200" cy="580680"/>
              </p14:xfrm>
            </p:contentPart>
          </mc:Choice>
          <mc:Fallback xmlns="">
            <p:pic>
              <p:nvPicPr>
                <p:cNvPr id="100" name="墨迹 99">
                  <a:extLst>
                    <a:ext uri="{FF2B5EF4-FFF2-40B4-BE49-F238E27FC236}">
                      <a16:creationId xmlns:a16="http://schemas.microsoft.com/office/drawing/2014/main" id="{EE46CEB4-AC7F-0542-82BC-83C01EFA0C84}"/>
                    </a:ext>
                  </a:extLst>
                </p:cNvPr>
                <p:cNvPicPr/>
                <p:nvPr/>
              </p:nvPicPr>
              <p:blipFill>
                <a:blip r:embed="rId86"/>
                <a:stretch>
                  <a:fillRect/>
                </a:stretch>
              </p:blipFill>
              <p:spPr>
                <a:xfrm>
                  <a:off x="745398" y="5266221"/>
                  <a:ext cx="127800" cy="610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1" name="墨迹 100">
                  <a:extLst>
                    <a:ext uri="{FF2B5EF4-FFF2-40B4-BE49-F238E27FC236}">
                      <a16:creationId xmlns:a16="http://schemas.microsoft.com/office/drawing/2014/main" id="{BB334DD3-59BB-7C4E-AB58-17B7B893FEA7}"/>
                    </a:ext>
                  </a:extLst>
                </p14:cNvPr>
                <p14:cNvContentPartPr/>
                <p14:nvPr/>
              </p14:nvContentPartPr>
              <p14:xfrm>
                <a:off x="800478" y="4805061"/>
                <a:ext cx="1934640" cy="700920"/>
              </p14:xfrm>
            </p:contentPart>
          </mc:Choice>
          <mc:Fallback xmlns="">
            <p:pic>
              <p:nvPicPr>
                <p:cNvPr id="101" name="墨迹 100">
                  <a:extLst>
                    <a:ext uri="{FF2B5EF4-FFF2-40B4-BE49-F238E27FC236}">
                      <a16:creationId xmlns:a16="http://schemas.microsoft.com/office/drawing/2014/main" id="{BB334DD3-59BB-7C4E-AB58-17B7B893FEA7}"/>
                    </a:ext>
                  </a:extLst>
                </p:cNvPr>
                <p:cNvPicPr/>
                <p:nvPr/>
              </p:nvPicPr>
              <p:blipFill>
                <a:blip r:embed="rId88"/>
                <a:stretch>
                  <a:fillRect/>
                </a:stretch>
              </p:blipFill>
              <p:spPr>
                <a:xfrm>
                  <a:off x="785358" y="4789941"/>
                  <a:ext cx="196524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2" name="墨迹 101">
                  <a:extLst>
                    <a:ext uri="{FF2B5EF4-FFF2-40B4-BE49-F238E27FC236}">
                      <a16:creationId xmlns:a16="http://schemas.microsoft.com/office/drawing/2014/main" id="{9C416E35-220C-BF4B-A8FD-F934FB56A5EE}"/>
                    </a:ext>
                  </a:extLst>
                </p14:cNvPr>
                <p14:cNvContentPartPr/>
                <p14:nvPr/>
              </p14:nvContentPartPr>
              <p14:xfrm>
                <a:off x="920358" y="5598861"/>
                <a:ext cx="1730160" cy="460080"/>
              </p14:xfrm>
            </p:contentPart>
          </mc:Choice>
          <mc:Fallback xmlns="">
            <p:pic>
              <p:nvPicPr>
                <p:cNvPr id="102" name="墨迹 101">
                  <a:extLst>
                    <a:ext uri="{FF2B5EF4-FFF2-40B4-BE49-F238E27FC236}">
                      <a16:creationId xmlns:a16="http://schemas.microsoft.com/office/drawing/2014/main" id="{9C416E35-220C-BF4B-A8FD-F934FB56A5EE}"/>
                    </a:ext>
                  </a:extLst>
                </p:cNvPr>
                <p:cNvPicPr/>
                <p:nvPr/>
              </p:nvPicPr>
              <p:blipFill>
                <a:blip r:embed="rId90"/>
                <a:stretch>
                  <a:fillRect/>
                </a:stretch>
              </p:blipFill>
              <p:spPr>
                <a:xfrm>
                  <a:off x="905238" y="5583741"/>
                  <a:ext cx="176040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9" name="墨迹 38">
                  <a:extLst>
                    <a:ext uri="{FF2B5EF4-FFF2-40B4-BE49-F238E27FC236}">
                      <a16:creationId xmlns:a16="http://schemas.microsoft.com/office/drawing/2014/main" id="{39DB39BC-9EF1-6448-A293-8932A209AB9D}"/>
                    </a:ext>
                  </a:extLst>
                </p14:cNvPr>
                <p14:cNvContentPartPr/>
                <p14:nvPr/>
              </p14:nvContentPartPr>
              <p14:xfrm>
                <a:off x="631278" y="4069941"/>
                <a:ext cx="199440" cy="107280"/>
              </p14:xfrm>
            </p:contentPart>
          </mc:Choice>
          <mc:Fallback xmlns="">
            <p:pic>
              <p:nvPicPr>
                <p:cNvPr id="39" name="墨迹 38">
                  <a:extLst>
                    <a:ext uri="{FF2B5EF4-FFF2-40B4-BE49-F238E27FC236}">
                      <a16:creationId xmlns:a16="http://schemas.microsoft.com/office/drawing/2014/main" id="{39DB39BC-9EF1-6448-A293-8932A209AB9D}"/>
                    </a:ext>
                  </a:extLst>
                </p:cNvPr>
                <p:cNvPicPr/>
                <p:nvPr/>
              </p:nvPicPr>
              <p:blipFill>
                <a:blip r:embed="rId92"/>
                <a:stretch>
                  <a:fillRect/>
                </a:stretch>
              </p:blipFill>
              <p:spPr>
                <a:xfrm>
                  <a:off x="616158" y="4054821"/>
                  <a:ext cx="2296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0" name="墨迹 39">
                  <a:extLst>
                    <a:ext uri="{FF2B5EF4-FFF2-40B4-BE49-F238E27FC236}">
                      <a16:creationId xmlns:a16="http://schemas.microsoft.com/office/drawing/2014/main" id="{8C1EF89E-2C0C-A049-92AB-4982484A6766}"/>
                    </a:ext>
                  </a:extLst>
                </p14:cNvPr>
                <p14:cNvContentPartPr/>
                <p14:nvPr/>
              </p14:nvContentPartPr>
              <p14:xfrm>
                <a:off x="634878" y="4176861"/>
                <a:ext cx="160200" cy="217440"/>
              </p14:xfrm>
            </p:contentPart>
          </mc:Choice>
          <mc:Fallback xmlns="">
            <p:pic>
              <p:nvPicPr>
                <p:cNvPr id="40" name="墨迹 39">
                  <a:extLst>
                    <a:ext uri="{FF2B5EF4-FFF2-40B4-BE49-F238E27FC236}">
                      <a16:creationId xmlns:a16="http://schemas.microsoft.com/office/drawing/2014/main" id="{8C1EF89E-2C0C-A049-92AB-4982484A6766}"/>
                    </a:ext>
                  </a:extLst>
                </p:cNvPr>
                <p:cNvPicPr/>
                <p:nvPr/>
              </p:nvPicPr>
              <p:blipFill>
                <a:blip r:embed="rId94"/>
                <a:stretch>
                  <a:fillRect/>
                </a:stretch>
              </p:blipFill>
              <p:spPr>
                <a:xfrm>
                  <a:off x="619398" y="4161741"/>
                  <a:ext cx="1908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1" name="墨迹 40">
                  <a:extLst>
                    <a:ext uri="{FF2B5EF4-FFF2-40B4-BE49-F238E27FC236}">
                      <a16:creationId xmlns:a16="http://schemas.microsoft.com/office/drawing/2014/main" id="{55261A3A-055E-D84E-ADFD-C065F3B9A543}"/>
                    </a:ext>
                  </a:extLst>
                </p14:cNvPr>
                <p14:cNvContentPartPr/>
                <p14:nvPr/>
              </p14:nvContentPartPr>
              <p14:xfrm>
                <a:off x="704358" y="4307181"/>
                <a:ext cx="38520" cy="109800"/>
              </p14:xfrm>
            </p:contentPart>
          </mc:Choice>
          <mc:Fallback xmlns="">
            <p:pic>
              <p:nvPicPr>
                <p:cNvPr id="41" name="墨迹 40">
                  <a:extLst>
                    <a:ext uri="{FF2B5EF4-FFF2-40B4-BE49-F238E27FC236}">
                      <a16:creationId xmlns:a16="http://schemas.microsoft.com/office/drawing/2014/main" id="{55261A3A-055E-D84E-ADFD-C065F3B9A543}"/>
                    </a:ext>
                  </a:extLst>
                </p:cNvPr>
                <p:cNvPicPr/>
                <p:nvPr/>
              </p:nvPicPr>
              <p:blipFill>
                <a:blip r:embed="rId96"/>
                <a:stretch>
                  <a:fillRect/>
                </a:stretch>
              </p:blipFill>
              <p:spPr>
                <a:xfrm>
                  <a:off x="689238" y="4291701"/>
                  <a:ext cx="691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2" name="墨迹 41">
                  <a:extLst>
                    <a:ext uri="{FF2B5EF4-FFF2-40B4-BE49-F238E27FC236}">
                      <a16:creationId xmlns:a16="http://schemas.microsoft.com/office/drawing/2014/main" id="{859D0563-809F-2A46-90B8-F1221CBA2EA7}"/>
                    </a:ext>
                  </a:extLst>
                </p14:cNvPr>
                <p14:cNvContentPartPr/>
                <p14:nvPr/>
              </p14:nvContentPartPr>
              <p14:xfrm>
                <a:off x="704358" y="4294221"/>
                <a:ext cx="193320" cy="146520"/>
              </p14:xfrm>
            </p:contentPart>
          </mc:Choice>
          <mc:Fallback xmlns="">
            <p:pic>
              <p:nvPicPr>
                <p:cNvPr id="42" name="墨迹 41">
                  <a:extLst>
                    <a:ext uri="{FF2B5EF4-FFF2-40B4-BE49-F238E27FC236}">
                      <a16:creationId xmlns:a16="http://schemas.microsoft.com/office/drawing/2014/main" id="{859D0563-809F-2A46-90B8-F1221CBA2EA7}"/>
                    </a:ext>
                  </a:extLst>
                </p:cNvPr>
                <p:cNvPicPr/>
                <p:nvPr/>
              </p:nvPicPr>
              <p:blipFill>
                <a:blip r:embed="rId98"/>
                <a:stretch>
                  <a:fillRect/>
                </a:stretch>
              </p:blipFill>
              <p:spPr>
                <a:xfrm>
                  <a:off x="689238" y="4278741"/>
                  <a:ext cx="2239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3" name="墨迹 42">
                  <a:extLst>
                    <a:ext uri="{FF2B5EF4-FFF2-40B4-BE49-F238E27FC236}">
                      <a16:creationId xmlns:a16="http://schemas.microsoft.com/office/drawing/2014/main" id="{AD6BB00C-9FF8-524D-90A4-90B9761BB767}"/>
                    </a:ext>
                  </a:extLst>
                </p14:cNvPr>
                <p14:cNvContentPartPr/>
                <p14:nvPr/>
              </p14:nvContentPartPr>
              <p14:xfrm>
                <a:off x="941598" y="4165341"/>
                <a:ext cx="152640" cy="263520"/>
              </p14:xfrm>
            </p:contentPart>
          </mc:Choice>
          <mc:Fallback xmlns="">
            <p:pic>
              <p:nvPicPr>
                <p:cNvPr id="43" name="墨迹 42">
                  <a:extLst>
                    <a:ext uri="{FF2B5EF4-FFF2-40B4-BE49-F238E27FC236}">
                      <a16:creationId xmlns:a16="http://schemas.microsoft.com/office/drawing/2014/main" id="{AD6BB00C-9FF8-524D-90A4-90B9761BB767}"/>
                    </a:ext>
                  </a:extLst>
                </p:cNvPr>
                <p:cNvPicPr/>
                <p:nvPr/>
              </p:nvPicPr>
              <p:blipFill>
                <a:blip r:embed="rId100"/>
                <a:stretch>
                  <a:fillRect/>
                </a:stretch>
              </p:blipFill>
              <p:spPr>
                <a:xfrm>
                  <a:off x="926478" y="4149861"/>
                  <a:ext cx="18288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4" name="墨迹 43">
                  <a:extLst>
                    <a:ext uri="{FF2B5EF4-FFF2-40B4-BE49-F238E27FC236}">
                      <a16:creationId xmlns:a16="http://schemas.microsoft.com/office/drawing/2014/main" id="{65F1DD95-3375-3A46-9140-81CF2A876685}"/>
                    </a:ext>
                  </a:extLst>
                </p14:cNvPr>
                <p14:cNvContentPartPr/>
                <p14:nvPr/>
              </p14:nvContentPartPr>
              <p14:xfrm>
                <a:off x="1084518" y="4186221"/>
                <a:ext cx="200880" cy="219960"/>
              </p14:xfrm>
            </p:contentPart>
          </mc:Choice>
          <mc:Fallback xmlns="">
            <p:pic>
              <p:nvPicPr>
                <p:cNvPr id="44" name="墨迹 43">
                  <a:extLst>
                    <a:ext uri="{FF2B5EF4-FFF2-40B4-BE49-F238E27FC236}">
                      <a16:creationId xmlns:a16="http://schemas.microsoft.com/office/drawing/2014/main" id="{65F1DD95-3375-3A46-9140-81CF2A876685}"/>
                    </a:ext>
                  </a:extLst>
                </p:cNvPr>
                <p:cNvPicPr/>
                <p:nvPr/>
              </p:nvPicPr>
              <p:blipFill>
                <a:blip r:embed="rId102"/>
                <a:stretch>
                  <a:fillRect/>
                </a:stretch>
              </p:blipFill>
              <p:spPr>
                <a:xfrm>
                  <a:off x="1069038" y="4170741"/>
                  <a:ext cx="2314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5" name="墨迹 44">
                  <a:extLst>
                    <a:ext uri="{FF2B5EF4-FFF2-40B4-BE49-F238E27FC236}">
                      <a16:creationId xmlns:a16="http://schemas.microsoft.com/office/drawing/2014/main" id="{14F990B6-739F-C94F-95B2-7A59CC8011CD}"/>
                    </a:ext>
                  </a:extLst>
                </p14:cNvPr>
                <p14:cNvContentPartPr/>
                <p14:nvPr/>
              </p14:nvContentPartPr>
              <p14:xfrm>
                <a:off x="1107558" y="4218981"/>
                <a:ext cx="167760" cy="111960"/>
              </p14:xfrm>
            </p:contentPart>
          </mc:Choice>
          <mc:Fallback xmlns="">
            <p:pic>
              <p:nvPicPr>
                <p:cNvPr id="45" name="墨迹 44">
                  <a:extLst>
                    <a:ext uri="{FF2B5EF4-FFF2-40B4-BE49-F238E27FC236}">
                      <a16:creationId xmlns:a16="http://schemas.microsoft.com/office/drawing/2014/main" id="{14F990B6-739F-C94F-95B2-7A59CC8011CD}"/>
                    </a:ext>
                  </a:extLst>
                </p:cNvPr>
                <p:cNvPicPr/>
                <p:nvPr/>
              </p:nvPicPr>
              <p:blipFill>
                <a:blip r:embed="rId104"/>
                <a:stretch>
                  <a:fillRect/>
                </a:stretch>
              </p:blipFill>
              <p:spPr>
                <a:xfrm>
                  <a:off x="1092078" y="4203861"/>
                  <a:ext cx="1983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6" name="墨迹 45">
                  <a:extLst>
                    <a:ext uri="{FF2B5EF4-FFF2-40B4-BE49-F238E27FC236}">
                      <a16:creationId xmlns:a16="http://schemas.microsoft.com/office/drawing/2014/main" id="{2D01E6BA-85E4-8A4F-A4B4-3320ADD8C242}"/>
                    </a:ext>
                  </a:extLst>
                </p14:cNvPr>
                <p14:cNvContentPartPr/>
                <p14:nvPr/>
              </p14:nvContentPartPr>
              <p14:xfrm>
                <a:off x="1110078" y="4011621"/>
                <a:ext cx="49680" cy="422640"/>
              </p14:xfrm>
            </p:contentPart>
          </mc:Choice>
          <mc:Fallback xmlns="">
            <p:pic>
              <p:nvPicPr>
                <p:cNvPr id="46" name="墨迹 45">
                  <a:extLst>
                    <a:ext uri="{FF2B5EF4-FFF2-40B4-BE49-F238E27FC236}">
                      <a16:creationId xmlns:a16="http://schemas.microsoft.com/office/drawing/2014/main" id="{2D01E6BA-85E4-8A4F-A4B4-3320ADD8C242}"/>
                    </a:ext>
                  </a:extLst>
                </p:cNvPr>
                <p:cNvPicPr/>
                <p:nvPr/>
              </p:nvPicPr>
              <p:blipFill>
                <a:blip r:embed="rId106"/>
                <a:stretch>
                  <a:fillRect/>
                </a:stretch>
              </p:blipFill>
              <p:spPr>
                <a:xfrm>
                  <a:off x="1094598" y="3996501"/>
                  <a:ext cx="802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7" name="墨迹 46">
                  <a:extLst>
                    <a:ext uri="{FF2B5EF4-FFF2-40B4-BE49-F238E27FC236}">
                      <a16:creationId xmlns:a16="http://schemas.microsoft.com/office/drawing/2014/main" id="{E0A533C0-4977-384F-B8B1-FE1239B63D00}"/>
                    </a:ext>
                  </a:extLst>
                </p14:cNvPr>
                <p14:cNvContentPartPr/>
                <p14:nvPr/>
              </p14:nvContentPartPr>
              <p14:xfrm>
                <a:off x="1130238" y="4395021"/>
                <a:ext cx="320040" cy="24840"/>
              </p14:xfrm>
            </p:contentPart>
          </mc:Choice>
          <mc:Fallback xmlns="">
            <p:pic>
              <p:nvPicPr>
                <p:cNvPr id="47" name="墨迹 46">
                  <a:extLst>
                    <a:ext uri="{FF2B5EF4-FFF2-40B4-BE49-F238E27FC236}">
                      <a16:creationId xmlns:a16="http://schemas.microsoft.com/office/drawing/2014/main" id="{E0A533C0-4977-384F-B8B1-FE1239B63D00}"/>
                    </a:ext>
                  </a:extLst>
                </p:cNvPr>
                <p:cNvPicPr/>
                <p:nvPr/>
              </p:nvPicPr>
              <p:blipFill>
                <a:blip r:embed="rId108"/>
                <a:stretch>
                  <a:fillRect/>
                </a:stretch>
              </p:blipFill>
              <p:spPr>
                <a:xfrm>
                  <a:off x="1115118" y="4379901"/>
                  <a:ext cx="3502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8" name="墨迹 47">
                  <a:extLst>
                    <a:ext uri="{FF2B5EF4-FFF2-40B4-BE49-F238E27FC236}">
                      <a16:creationId xmlns:a16="http://schemas.microsoft.com/office/drawing/2014/main" id="{66DB038B-E6C4-8445-93C5-451301F04BAA}"/>
                    </a:ext>
                  </a:extLst>
                </p14:cNvPr>
                <p14:cNvContentPartPr/>
                <p14:nvPr/>
              </p14:nvContentPartPr>
              <p14:xfrm>
                <a:off x="1751598" y="4006581"/>
                <a:ext cx="123480" cy="123480"/>
              </p14:xfrm>
            </p:contentPart>
          </mc:Choice>
          <mc:Fallback xmlns="">
            <p:pic>
              <p:nvPicPr>
                <p:cNvPr id="48" name="墨迹 47">
                  <a:extLst>
                    <a:ext uri="{FF2B5EF4-FFF2-40B4-BE49-F238E27FC236}">
                      <a16:creationId xmlns:a16="http://schemas.microsoft.com/office/drawing/2014/main" id="{66DB038B-E6C4-8445-93C5-451301F04BAA}"/>
                    </a:ext>
                  </a:extLst>
                </p:cNvPr>
                <p:cNvPicPr/>
                <p:nvPr/>
              </p:nvPicPr>
              <p:blipFill>
                <a:blip r:embed="rId110"/>
                <a:stretch>
                  <a:fillRect/>
                </a:stretch>
              </p:blipFill>
              <p:spPr>
                <a:xfrm>
                  <a:off x="1736478" y="3991101"/>
                  <a:ext cx="1540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9" name="墨迹 48">
                  <a:extLst>
                    <a:ext uri="{FF2B5EF4-FFF2-40B4-BE49-F238E27FC236}">
                      <a16:creationId xmlns:a16="http://schemas.microsoft.com/office/drawing/2014/main" id="{B596938A-B220-DE43-9143-49F2A6EC8FC7}"/>
                    </a:ext>
                  </a:extLst>
                </p14:cNvPr>
                <p14:cNvContentPartPr/>
                <p14:nvPr/>
              </p14:nvContentPartPr>
              <p14:xfrm>
                <a:off x="1745838" y="3984261"/>
                <a:ext cx="35280" cy="145080"/>
              </p14:xfrm>
            </p:contentPart>
          </mc:Choice>
          <mc:Fallback xmlns="">
            <p:pic>
              <p:nvPicPr>
                <p:cNvPr id="49" name="墨迹 48">
                  <a:extLst>
                    <a:ext uri="{FF2B5EF4-FFF2-40B4-BE49-F238E27FC236}">
                      <a16:creationId xmlns:a16="http://schemas.microsoft.com/office/drawing/2014/main" id="{B596938A-B220-DE43-9143-49F2A6EC8FC7}"/>
                    </a:ext>
                  </a:extLst>
                </p:cNvPr>
                <p:cNvPicPr/>
                <p:nvPr/>
              </p:nvPicPr>
              <p:blipFill>
                <a:blip r:embed="rId112"/>
                <a:stretch>
                  <a:fillRect/>
                </a:stretch>
              </p:blipFill>
              <p:spPr>
                <a:xfrm>
                  <a:off x="1730358" y="3969141"/>
                  <a:ext cx="658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0" name="墨迹 49">
                  <a:extLst>
                    <a:ext uri="{FF2B5EF4-FFF2-40B4-BE49-F238E27FC236}">
                      <a16:creationId xmlns:a16="http://schemas.microsoft.com/office/drawing/2014/main" id="{E63F7411-D8FE-314B-995B-25372CA0594B}"/>
                    </a:ext>
                  </a:extLst>
                </p14:cNvPr>
                <p14:cNvContentPartPr/>
                <p14:nvPr/>
              </p14:nvContentPartPr>
              <p14:xfrm>
                <a:off x="1785798" y="3987141"/>
                <a:ext cx="110160" cy="192960"/>
              </p14:xfrm>
            </p:contentPart>
          </mc:Choice>
          <mc:Fallback xmlns="">
            <p:pic>
              <p:nvPicPr>
                <p:cNvPr id="50" name="墨迹 49">
                  <a:extLst>
                    <a:ext uri="{FF2B5EF4-FFF2-40B4-BE49-F238E27FC236}">
                      <a16:creationId xmlns:a16="http://schemas.microsoft.com/office/drawing/2014/main" id="{E63F7411-D8FE-314B-995B-25372CA0594B}"/>
                    </a:ext>
                  </a:extLst>
                </p:cNvPr>
                <p:cNvPicPr/>
                <p:nvPr/>
              </p:nvPicPr>
              <p:blipFill>
                <a:blip r:embed="rId114"/>
                <a:stretch>
                  <a:fillRect/>
                </a:stretch>
              </p:blipFill>
              <p:spPr>
                <a:xfrm>
                  <a:off x="1770318" y="3972021"/>
                  <a:ext cx="1404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1" name="墨迹 50">
                  <a:extLst>
                    <a:ext uri="{FF2B5EF4-FFF2-40B4-BE49-F238E27FC236}">
                      <a16:creationId xmlns:a16="http://schemas.microsoft.com/office/drawing/2014/main" id="{02652087-0B68-FD49-A867-B85BB3FE28B3}"/>
                    </a:ext>
                  </a:extLst>
                </p14:cNvPr>
                <p14:cNvContentPartPr/>
                <p14:nvPr/>
              </p14:nvContentPartPr>
              <p14:xfrm>
                <a:off x="1789038" y="4074621"/>
                <a:ext cx="172440" cy="166320"/>
              </p14:xfrm>
            </p:contentPart>
          </mc:Choice>
          <mc:Fallback xmlns="">
            <p:pic>
              <p:nvPicPr>
                <p:cNvPr id="51" name="墨迹 50">
                  <a:extLst>
                    <a:ext uri="{FF2B5EF4-FFF2-40B4-BE49-F238E27FC236}">
                      <a16:creationId xmlns:a16="http://schemas.microsoft.com/office/drawing/2014/main" id="{02652087-0B68-FD49-A867-B85BB3FE28B3}"/>
                    </a:ext>
                  </a:extLst>
                </p:cNvPr>
                <p:cNvPicPr/>
                <p:nvPr/>
              </p:nvPicPr>
              <p:blipFill>
                <a:blip r:embed="rId116"/>
                <a:stretch>
                  <a:fillRect/>
                </a:stretch>
              </p:blipFill>
              <p:spPr>
                <a:xfrm>
                  <a:off x="1773918" y="4059141"/>
                  <a:ext cx="2026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2" name="墨迹 51">
                  <a:extLst>
                    <a:ext uri="{FF2B5EF4-FFF2-40B4-BE49-F238E27FC236}">
                      <a16:creationId xmlns:a16="http://schemas.microsoft.com/office/drawing/2014/main" id="{A7BA23D1-E549-8948-98F3-7EDC65023074}"/>
                    </a:ext>
                  </a:extLst>
                </p14:cNvPr>
                <p14:cNvContentPartPr/>
                <p14:nvPr/>
              </p14:nvContentPartPr>
              <p14:xfrm>
                <a:off x="1804518" y="4283421"/>
                <a:ext cx="75240" cy="109800"/>
              </p14:xfrm>
            </p:contentPart>
          </mc:Choice>
          <mc:Fallback xmlns="">
            <p:pic>
              <p:nvPicPr>
                <p:cNvPr id="52" name="墨迹 51">
                  <a:extLst>
                    <a:ext uri="{FF2B5EF4-FFF2-40B4-BE49-F238E27FC236}">
                      <a16:creationId xmlns:a16="http://schemas.microsoft.com/office/drawing/2014/main" id="{A7BA23D1-E549-8948-98F3-7EDC65023074}"/>
                    </a:ext>
                  </a:extLst>
                </p:cNvPr>
                <p:cNvPicPr/>
                <p:nvPr/>
              </p:nvPicPr>
              <p:blipFill>
                <a:blip r:embed="rId118"/>
                <a:stretch>
                  <a:fillRect/>
                </a:stretch>
              </p:blipFill>
              <p:spPr>
                <a:xfrm>
                  <a:off x="1789038" y="4267941"/>
                  <a:ext cx="1054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3" name="墨迹 52">
                  <a:extLst>
                    <a:ext uri="{FF2B5EF4-FFF2-40B4-BE49-F238E27FC236}">
                      <a16:creationId xmlns:a16="http://schemas.microsoft.com/office/drawing/2014/main" id="{83671F5E-6FB6-874E-B610-14E870E862C2}"/>
                    </a:ext>
                  </a:extLst>
                </p14:cNvPr>
                <p14:cNvContentPartPr/>
                <p14:nvPr/>
              </p14:nvContentPartPr>
              <p14:xfrm>
                <a:off x="1950678" y="4294941"/>
                <a:ext cx="125280" cy="80280"/>
              </p14:xfrm>
            </p:contentPart>
          </mc:Choice>
          <mc:Fallback xmlns="">
            <p:pic>
              <p:nvPicPr>
                <p:cNvPr id="53" name="墨迹 52">
                  <a:extLst>
                    <a:ext uri="{FF2B5EF4-FFF2-40B4-BE49-F238E27FC236}">
                      <a16:creationId xmlns:a16="http://schemas.microsoft.com/office/drawing/2014/main" id="{83671F5E-6FB6-874E-B610-14E870E862C2}"/>
                    </a:ext>
                  </a:extLst>
                </p:cNvPr>
                <p:cNvPicPr/>
                <p:nvPr/>
              </p:nvPicPr>
              <p:blipFill>
                <a:blip r:embed="rId120"/>
                <a:stretch>
                  <a:fillRect/>
                </a:stretch>
              </p:blipFill>
              <p:spPr>
                <a:xfrm>
                  <a:off x="1935198" y="4279461"/>
                  <a:ext cx="1558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4" name="墨迹 53">
                  <a:extLst>
                    <a:ext uri="{FF2B5EF4-FFF2-40B4-BE49-F238E27FC236}">
                      <a16:creationId xmlns:a16="http://schemas.microsoft.com/office/drawing/2014/main" id="{AD103649-D353-E841-88B1-4F9505FF73AB}"/>
                    </a:ext>
                  </a:extLst>
                </p14:cNvPr>
                <p14:cNvContentPartPr/>
                <p14:nvPr/>
              </p14:nvContentPartPr>
              <p14:xfrm>
                <a:off x="2028798" y="3935301"/>
                <a:ext cx="167760" cy="394560"/>
              </p14:xfrm>
            </p:contentPart>
          </mc:Choice>
          <mc:Fallback xmlns="">
            <p:pic>
              <p:nvPicPr>
                <p:cNvPr id="54" name="墨迹 53">
                  <a:extLst>
                    <a:ext uri="{FF2B5EF4-FFF2-40B4-BE49-F238E27FC236}">
                      <a16:creationId xmlns:a16="http://schemas.microsoft.com/office/drawing/2014/main" id="{AD103649-D353-E841-88B1-4F9505FF73AB}"/>
                    </a:ext>
                  </a:extLst>
                </p:cNvPr>
                <p:cNvPicPr/>
                <p:nvPr/>
              </p:nvPicPr>
              <p:blipFill>
                <a:blip r:embed="rId122"/>
                <a:stretch>
                  <a:fillRect/>
                </a:stretch>
              </p:blipFill>
              <p:spPr>
                <a:xfrm>
                  <a:off x="2013678" y="3920181"/>
                  <a:ext cx="19836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5" name="墨迹 54">
                  <a:extLst>
                    <a:ext uri="{FF2B5EF4-FFF2-40B4-BE49-F238E27FC236}">
                      <a16:creationId xmlns:a16="http://schemas.microsoft.com/office/drawing/2014/main" id="{A634AC8C-FD42-BF4F-98BB-AB53DA9DE741}"/>
                    </a:ext>
                  </a:extLst>
                </p14:cNvPr>
                <p14:cNvContentPartPr/>
                <p14:nvPr/>
              </p14:nvContentPartPr>
              <p14:xfrm>
                <a:off x="2188638" y="4049061"/>
                <a:ext cx="42840" cy="92880"/>
              </p14:xfrm>
            </p:contentPart>
          </mc:Choice>
          <mc:Fallback xmlns="">
            <p:pic>
              <p:nvPicPr>
                <p:cNvPr id="55" name="墨迹 54">
                  <a:extLst>
                    <a:ext uri="{FF2B5EF4-FFF2-40B4-BE49-F238E27FC236}">
                      <a16:creationId xmlns:a16="http://schemas.microsoft.com/office/drawing/2014/main" id="{A634AC8C-FD42-BF4F-98BB-AB53DA9DE741}"/>
                    </a:ext>
                  </a:extLst>
                </p:cNvPr>
                <p:cNvPicPr/>
                <p:nvPr/>
              </p:nvPicPr>
              <p:blipFill>
                <a:blip r:embed="rId124"/>
                <a:stretch>
                  <a:fillRect/>
                </a:stretch>
              </p:blipFill>
              <p:spPr>
                <a:xfrm>
                  <a:off x="2173158" y="4033941"/>
                  <a:ext cx="734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6" name="墨迹 55">
                  <a:extLst>
                    <a:ext uri="{FF2B5EF4-FFF2-40B4-BE49-F238E27FC236}">
                      <a16:creationId xmlns:a16="http://schemas.microsoft.com/office/drawing/2014/main" id="{B430453D-6DED-DE49-BFEA-DB6DB852F24D}"/>
                    </a:ext>
                  </a:extLst>
                </p14:cNvPr>
                <p14:cNvContentPartPr/>
                <p14:nvPr/>
              </p14:nvContentPartPr>
              <p14:xfrm>
                <a:off x="2018718" y="4169301"/>
                <a:ext cx="309600" cy="276480"/>
              </p14:xfrm>
            </p:contentPart>
          </mc:Choice>
          <mc:Fallback xmlns="">
            <p:pic>
              <p:nvPicPr>
                <p:cNvPr id="56" name="墨迹 55">
                  <a:extLst>
                    <a:ext uri="{FF2B5EF4-FFF2-40B4-BE49-F238E27FC236}">
                      <a16:creationId xmlns:a16="http://schemas.microsoft.com/office/drawing/2014/main" id="{B430453D-6DED-DE49-BFEA-DB6DB852F24D}"/>
                    </a:ext>
                  </a:extLst>
                </p:cNvPr>
                <p:cNvPicPr/>
                <p:nvPr/>
              </p:nvPicPr>
              <p:blipFill>
                <a:blip r:embed="rId126"/>
                <a:stretch>
                  <a:fillRect/>
                </a:stretch>
              </p:blipFill>
              <p:spPr>
                <a:xfrm>
                  <a:off x="2003598" y="4154181"/>
                  <a:ext cx="3402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7" name="墨迹 56">
                  <a:extLst>
                    <a:ext uri="{FF2B5EF4-FFF2-40B4-BE49-F238E27FC236}">
                      <a16:creationId xmlns:a16="http://schemas.microsoft.com/office/drawing/2014/main" id="{8A5497BA-FBD2-CF40-B42C-FD2B6CC00DB1}"/>
                    </a:ext>
                  </a:extLst>
                </p14:cNvPr>
                <p14:cNvContentPartPr/>
                <p14:nvPr/>
              </p14:nvContentPartPr>
              <p14:xfrm>
                <a:off x="2520918" y="4365861"/>
                <a:ext cx="360" cy="360"/>
              </p14:xfrm>
            </p:contentPart>
          </mc:Choice>
          <mc:Fallback xmlns="">
            <p:pic>
              <p:nvPicPr>
                <p:cNvPr id="57" name="墨迹 56">
                  <a:extLst>
                    <a:ext uri="{FF2B5EF4-FFF2-40B4-BE49-F238E27FC236}">
                      <a16:creationId xmlns:a16="http://schemas.microsoft.com/office/drawing/2014/main" id="{8A5497BA-FBD2-CF40-B42C-FD2B6CC00DB1}"/>
                    </a:ext>
                  </a:extLst>
                </p:cNvPr>
                <p:cNvPicPr/>
                <p:nvPr/>
              </p:nvPicPr>
              <p:blipFill>
                <a:blip r:embed="rId20"/>
                <a:stretch>
                  <a:fillRect/>
                </a:stretch>
              </p:blipFill>
              <p:spPr>
                <a:xfrm>
                  <a:off x="2505798" y="4350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2" name="墨迹 71">
                  <a:extLst>
                    <a:ext uri="{FF2B5EF4-FFF2-40B4-BE49-F238E27FC236}">
                      <a16:creationId xmlns:a16="http://schemas.microsoft.com/office/drawing/2014/main" id="{D140423A-963E-7D46-9874-1C95B69671D4}"/>
                    </a:ext>
                  </a:extLst>
                </p14:cNvPr>
                <p14:cNvContentPartPr/>
                <p14:nvPr/>
              </p14:nvContentPartPr>
              <p14:xfrm>
                <a:off x="544518" y="3815781"/>
                <a:ext cx="288360" cy="961200"/>
              </p14:xfrm>
            </p:contentPart>
          </mc:Choice>
          <mc:Fallback xmlns="">
            <p:pic>
              <p:nvPicPr>
                <p:cNvPr id="72" name="墨迹 71">
                  <a:extLst>
                    <a:ext uri="{FF2B5EF4-FFF2-40B4-BE49-F238E27FC236}">
                      <a16:creationId xmlns:a16="http://schemas.microsoft.com/office/drawing/2014/main" id="{D140423A-963E-7D46-9874-1C95B69671D4}"/>
                    </a:ext>
                  </a:extLst>
                </p:cNvPr>
                <p:cNvPicPr/>
                <p:nvPr/>
              </p:nvPicPr>
              <p:blipFill>
                <a:blip r:embed="rId129"/>
                <a:stretch>
                  <a:fillRect/>
                </a:stretch>
              </p:blipFill>
              <p:spPr>
                <a:xfrm>
                  <a:off x="529398" y="3800661"/>
                  <a:ext cx="318960" cy="991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3" name="墨迹 72">
                  <a:extLst>
                    <a:ext uri="{FF2B5EF4-FFF2-40B4-BE49-F238E27FC236}">
                      <a16:creationId xmlns:a16="http://schemas.microsoft.com/office/drawing/2014/main" id="{C5F8E7C6-ACBF-FE45-84A0-3CA73771F46D}"/>
                    </a:ext>
                  </a:extLst>
                </p14:cNvPr>
                <p14:cNvContentPartPr/>
                <p14:nvPr/>
              </p14:nvContentPartPr>
              <p14:xfrm>
                <a:off x="693558" y="3813621"/>
                <a:ext cx="781560" cy="916200"/>
              </p14:xfrm>
            </p:contentPart>
          </mc:Choice>
          <mc:Fallback xmlns="">
            <p:pic>
              <p:nvPicPr>
                <p:cNvPr id="73" name="墨迹 72">
                  <a:extLst>
                    <a:ext uri="{FF2B5EF4-FFF2-40B4-BE49-F238E27FC236}">
                      <a16:creationId xmlns:a16="http://schemas.microsoft.com/office/drawing/2014/main" id="{C5F8E7C6-ACBF-FE45-84A0-3CA73771F46D}"/>
                    </a:ext>
                  </a:extLst>
                </p:cNvPr>
                <p:cNvPicPr/>
                <p:nvPr/>
              </p:nvPicPr>
              <p:blipFill>
                <a:blip r:embed="rId131"/>
                <a:stretch>
                  <a:fillRect/>
                </a:stretch>
              </p:blipFill>
              <p:spPr>
                <a:xfrm>
                  <a:off x="678078" y="3798141"/>
                  <a:ext cx="812160" cy="9468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4" name="墨迹 73">
                  <a:extLst>
                    <a:ext uri="{FF2B5EF4-FFF2-40B4-BE49-F238E27FC236}">
                      <a16:creationId xmlns:a16="http://schemas.microsoft.com/office/drawing/2014/main" id="{FF0B5B20-07BC-FD4B-BEF0-398F2D5746C5}"/>
                    </a:ext>
                  </a:extLst>
                </p14:cNvPr>
                <p14:cNvContentPartPr/>
                <p14:nvPr/>
              </p14:nvContentPartPr>
              <p14:xfrm>
                <a:off x="804078" y="4591581"/>
                <a:ext cx="749160" cy="268200"/>
              </p14:xfrm>
            </p:contentPart>
          </mc:Choice>
          <mc:Fallback xmlns="">
            <p:pic>
              <p:nvPicPr>
                <p:cNvPr id="74" name="墨迹 73">
                  <a:extLst>
                    <a:ext uri="{FF2B5EF4-FFF2-40B4-BE49-F238E27FC236}">
                      <a16:creationId xmlns:a16="http://schemas.microsoft.com/office/drawing/2014/main" id="{FF0B5B20-07BC-FD4B-BEF0-398F2D5746C5}"/>
                    </a:ext>
                  </a:extLst>
                </p:cNvPr>
                <p:cNvPicPr/>
                <p:nvPr/>
              </p:nvPicPr>
              <p:blipFill>
                <a:blip r:embed="rId133"/>
                <a:stretch>
                  <a:fillRect/>
                </a:stretch>
              </p:blipFill>
              <p:spPr>
                <a:xfrm>
                  <a:off x="788598" y="4576461"/>
                  <a:ext cx="7797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5" name="墨迹 74">
                  <a:extLst>
                    <a:ext uri="{FF2B5EF4-FFF2-40B4-BE49-F238E27FC236}">
                      <a16:creationId xmlns:a16="http://schemas.microsoft.com/office/drawing/2014/main" id="{4634FFAC-0F00-404A-82AB-24EAEF3C78A6}"/>
                    </a:ext>
                  </a:extLst>
                </p14:cNvPr>
                <p14:cNvContentPartPr/>
                <p14:nvPr/>
              </p14:nvContentPartPr>
              <p14:xfrm>
                <a:off x="1579518" y="3925941"/>
                <a:ext cx="172440" cy="785880"/>
              </p14:xfrm>
            </p:contentPart>
          </mc:Choice>
          <mc:Fallback xmlns="">
            <p:pic>
              <p:nvPicPr>
                <p:cNvPr id="75" name="墨迹 74">
                  <a:extLst>
                    <a:ext uri="{FF2B5EF4-FFF2-40B4-BE49-F238E27FC236}">
                      <a16:creationId xmlns:a16="http://schemas.microsoft.com/office/drawing/2014/main" id="{4634FFAC-0F00-404A-82AB-24EAEF3C78A6}"/>
                    </a:ext>
                  </a:extLst>
                </p:cNvPr>
                <p:cNvPicPr/>
                <p:nvPr/>
              </p:nvPicPr>
              <p:blipFill>
                <a:blip r:embed="rId135"/>
                <a:stretch>
                  <a:fillRect/>
                </a:stretch>
              </p:blipFill>
              <p:spPr>
                <a:xfrm>
                  <a:off x="1564038" y="3910821"/>
                  <a:ext cx="203040" cy="816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6" name="墨迹 75">
                  <a:extLst>
                    <a:ext uri="{FF2B5EF4-FFF2-40B4-BE49-F238E27FC236}">
                      <a16:creationId xmlns:a16="http://schemas.microsoft.com/office/drawing/2014/main" id="{785D46D2-44F5-1340-B5F3-0E17AA3C0EF9}"/>
                    </a:ext>
                  </a:extLst>
                </p14:cNvPr>
                <p14:cNvContentPartPr/>
                <p14:nvPr/>
              </p14:nvContentPartPr>
              <p14:xfrm>
                <a:off x="1932678" y="3810381"/>
                <a:ext cx="698400" cy="826560"/>
              </p14:xfrm>
            </p:contentPart>
          </mc:Choice>
          <mc:Fallback xmlns="">
            <p:pic>
              <p:nvPicPr>
                <p:cNvPr id="76" name="墨迹 75">
                  <a:extLst>
                    <a:ext uri="{FF2B5EF4-FFF2-40B4-BE49-F238E27FC236}">
                      <a16:creationId xmlns:a16="http://schemas.microsoft.com/office/drawing/2014/main" id="{785D46D2-44F5-1340-B5F3-0E17AA3C0EF9}"/>
                    </a:ext>
                  </a:extLst>
                </p:cNvPr>
                <p:cNvPicPr/>
                <p:nvPr/>
              </p:nvPicPr>
              <p:blipFill>
                <a:blip r:embed="rId137"/>
                <a:stretch>
                  <a:fillRect/>
                </a:stretch>
              </p:blipFill>
              <p:spPr>
                <a:xfrm>
                  <a:off x="1917558" y="3795261"/>
                  <a:ext cx="72864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墨迹 76">
                  <a:extLst>
                    <a:ext uri="{FF2B5EF4-FFF2-40B4-BE49-F238E27FC236}">
                      <a16:creationId xmlns:a16="http://schemas.microsoft.com/office/drawing/2014/main" id="{60477024-8A26-E247-A126-A8ED62174D8B}"/>
                    </a:ext>
                  </a:extLst>
                </p14:cNvPr>
                <p14:cNvContentPartPr/>
                <p14:nvPr/>
              </p14:nvContentPartPr>
              <p14:xfrm>
                <a:off x="1887678" y="4500501"/>
                <a:ext cx="944640" cy="283320"/>
              </p14:xfrm>
            </p:contentPart>
          </mc:Choice>
          <mc:Fallback xmlns="">
            <p:pic>
              <p:nvPicPr>
                <p:cNvPr id="77" name="墨迹 76">
                  <a:extLst>
                    <a:ext uri="{FF2B5EF4-FFF2-40B4-BE49-F238E27FC236}">
                      <a16:creationId xmlns:a16="http://schemas.microsoft.com/office/drawing/2014/main" id="{60477024-8A26-E247-A126-A8ED62174D8B}"/>
                    </a:ext>
                  </a:extLst>
                </p:cNvPr>
                <p:cNvPicPr/>
                <p:nvPr/>
              </p:nvPicPr>
              <p:blipFill>
                <a:blip r:embed="rId139"/>
                <a:stretch>
                  <a:fillRect/>
                </a:stretch>
              </p:blipFill>
              <p:spPr>
                <a:xfrm>
                  <a:off x="1872558" y="4485381"/>
                  <a:ext cx="9752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59" name="墨迹 58">
                  <a:extLst>
                    <a:ext uri="{FF2B5EF4-FFF2-40B4-BE49-F238E27FC236}">
                      <a16:creationId xmlns:a16="http://schemas.microsoft.com/office/drawing/2014/main" id="{66B3B0FB-6153-BB47-8A8E-DD0DD4D40A65}"/>
                    </a:ext>
                  </a:extLst>
                </p14:cNvPr>
                <p14:cNvContentPartPr/>
                <p14:nvPr/>
              </p14:nvContentPartPr>
              <p14:xfrm>
                <a:off x="3305358" y="3888501"/>
                <a:ext cx="32760" cy="733320"/>
              </p14:xfrm>
            </p:contentPart>
          </mc:Choice>
          <mc:Fallback xmlns="">
            <p:pic>
              <p:nvPicPr>
                <p:cNvPr id="59" name="墨迹 58">
                  <a:extLst>
                    <a:ext uri="{FF2B5EF4-FFF2-40B4-BE49-F238E27FC236}">
                      <a16:creationId xmlns:a16="http://schemas.microsoft.com/office/drawing/2014/main" id="{66B3B0FB-6153-BB47-8A8E-DD0DD4D40A65}"/>
                    </a:ext>
                  </a:extLst>
                </p:cNvPr>
                <p:cNvPicPr/>
                <p:nvPr/>
              </p:nvPicPr>
              <p:blipFill>
                <a:blip r:embed="rId141"/>
                <a:stretch>
                  <a:fillRect/>
                </a:stretch>
              </p:blipFill>
              <p:spPr>
                <a:xfrm>
                  <a:off x="3290238" y="3873381"/>
                  <a:ext cx="63360" cy="7639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0" name="墨迹 59">
                  <a:extLst>
                    <a:ext uri="{FF2B5EF4-FFF2-40B4-BE49-F238E27FC236}">
                      <a16:creationId xmlns:a16="http://schemas.microsoft.com/office/drawing/2014/main" id="{E87A3E29-C8C2-FD41-A1AB-E14403844504}"/>
                    </a:ext>
                  </a:extLst>
                </p14:cNvPr>
                <p14:cNvContentPartPr/>
                <p14:nvPr/>
              </p14:nvContentPartPr>
              <p14:xfrm>
                <a:off x="3218598" y="4231941"/>
                <a:ext cx="184680" cy="14760"/>
              </p14:xfrm>
            </p:contentPart>
          </mc:Choice>
          <mc:Fallback xmlns="">
            <p:pic>
              <p:nvPicPr>
                <p:cNvPr id="60" name="墨迹 59">
                  <a:extLst>
                    <a:ext uri="{FF2B5EF4-FFF2-40B4-BE49-F238E27FC236}">
                      <a16:creationId xmlns:a16="http://schemas.microsoft.com/office/drawing/2014/main" id="{E87A3E29-C8C2-FD41-A1AB-E14403844504}"/>
                    </a:ext>
                  </a:extLst>
                </p:cNvPr>
                <p:cNvPicPr/>
                <p:nvPr/>
              </p:nvPicPr>
              <p:blipFill>
                <a:blip r:embed="rId143"/>
                <a:stretch>
                  <a:fillRect/>
                </a:stretch>
              </p:blipFill>
              <p:spPr>
                <a:xfrm>
                  <a:off x="3203478" y="4216821"/>
                  <a:ext cx="2152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1" name="墨迹 60">
                  <a:extLst>
                    <a:ext uri="{FF2B5EF4-FFF2-40B4-BE49-F238E27FC236}">
                      <a16:creationId xmlns:a16="http://schemas.microsoft.com/office/drawing/2014/main" id="{2247CC8E-22C2-A64C-A4D5-5B89D64E025D}"/>
                    </a:ext>
                  </a:extLst>
                </p14:cNvPr>
                <p14:cNvContentPartPr/>
                <p14:nvPr/>
              </p14:nvContentPartPr>
              <p14:xfrm>
                <a:off x="3432078" y="4160301"/>
                <a:ext cx="176400" cy="191520"/>
              </p14:xfrm>
            </p:contentPart>
          </mc:Choice>
          <mc:Fallback xmlns="">
            <p:pic>
              <p:nvPicPr>
                <p:cNvPr id="61" name="墨迹 60">
                  <a:extLst>
                    <a:ext uri="{FF2B5EF4-FFF2-40B4-BE49-F238E27FC236}">
                      <a16:creationId xmlns:a16="http://schemas.microsoft.com/office/drawing/2014/main" id="{2247CC8E-22C2-A64C-A4D5-5B89D64E025D}"/>
                    </a:ext>
                  </a:extLst>
                </p:cNvPr>
                <p:cNvPicPr/>
                <p:nvPr/>
              </p:nvPicPr>
              <p:blipFill>
                <a:blip r:embed="rId145"/>
                <a:stretch>
                  <a:fillRect/>
                </a:stretch>
              </p:blipFill>
              <p:spPr>
                <a:xfrm>
                  <a:off x="3416958" y="4144821"/>
                  <a:ext cx="2070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2" name="墨迹 61">
                  <a:extLst>
                    <a:ext uri="{FF2B5EF4-FFF2-40B4-BE49-F238E27FC236}">
                      <a16:creationId xmlns:a16="http://schemas.microsoft.com/office/drawing/2014/main" id="{9E92B254-2558-6543-A090-FD220C966F5F}"/>
                    </a:ext>
                  </a:extLst>
                </p14:cNvPr>
                <p14:cNvContentPartPr/>
                <p14:nvPr/>
              </p14:nvContentPartPr>
              <p14:xfrm>
                <a:off x="3635118" y="3924501"/>
                <a:ext cx="98280" cy="364680"/>
              </p14:xfrm>
            </p:contentPart>
          </mc:Choice>
          <mc:Fallback xmlns="">
            <p:pic>
              <p:nvPicPr>
                <p:cNvPr id="62" name="墨迹 61">
                  <a:extLst>
                    <a:ext uri="{FF2B5EF4-FFF2-40B4-BE49-F238E27FC236}">
                      <a16:creationId xmlns:a16="http://schemas.microsoft.com/office/drawing/2014/main" id="{9E92B254-2558-6543-A090-FD220C966F5F}"/>
                    </a:ext>
                  </a:extLst>
                </p:cNvPr>
                <p:cNvPicPr/>
                <p:nvPr/>
              </p:nvPicPr>
              <p:blipFill>
                <a:blip r:embed="rId147"/>
                <a:stretch>
                  <a:fillRect/>
                </a:stretch>
              </p:blipFill>
              <p:spPr>
                <a:xfrm>
                  <a:off x="3619998" y="3909381"/>
                  <a:ext cx="12852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3" name="墨迹 62">
                  <a:extLst>
                    <a:ext uri="{FF2B5EF4-FFF2-40B4-BE49-F238E27FC236}">
                      <a16:creationId xmlns:a16="http://schemas.microsoft.com/office/drawing/2014/main" id="{DE187FC9-B560-D844-B1B0-09FC4009333F}"/>
                    </a:ext>
                  </a:extLst>
                </p14:cNvPr>
                <p14:cNvContentPartPr/>
                <p14:nvPr/>
              </p14:nvContentPartPr>
              <p14:xfrm>
                <a:off x="3752478" y="4007301"/>
                <a:ext cx="218880" cy="60840"/>
              </p14:xfrm>
            </p:contentPart>
          </mc:Choice>
          <mc:Fallback xmlns="">
            <p:pic>
              <p:nvPicPr>
                <p:cNvPr id="63" name="墨迹 62">
                  <a:extLst>
                    <a:ext uri="{FF2B5EF4-FFF2-40B4-BE49-F238E27FC236}">
                      <a16:creationId xmlns:a16="http://schemas.microsoft.com/office/drawing/2014/main" id="{DE187FC9-B560-D844-B1B0-09FC4009333F}"/>
                    </a:ext>
                  </a:extLst>
                </p:cNvPr>
                <p:cNvPicPr/>
                <p:nvPr/>
              </p:nvPicPr>
              <p:blipFill>
                <a:blip r:embed="rId149"/>
                <a:stretch>
                  <a:fillRect/>
                </a:stretch>
              </p:blipFill>
              <p:spPr>
                <a:xfrm>
                  <a:off x="3737358" y="3991821"/>
                  <a:ext cx="2494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4" name="墨迹 63">
                  <a:extLst>
                    <a:ext uri="{FF2B5EF4-FFF2-40B4-BE49-F238E27FC236}">
                      <a16:creationId xmlns:a16="http://schemas.microsoft.com/office/drawing/2014/main" id="{9352CD1E-50EB-2947-BDA1-15E63D999C11}"/>
                    </a:ext>
                  </a:extLst>
                </p14:cNvPr>
                <p14:cNvContentPartPr/>
                <p14:nvPr/>
              </p14:nvContentPartPr>
              <p14:xfrm>
                <a:off x="3883518" y="4044021"/>
                <a:ext cx="47880" cy="222840"/>
              </p14:xfrm>
            </p:contentPart>
          </mc:Choice>
          <mc:Fallback xmlns="">
            <p:pic>
              <p:nvPicPr>
                <p:cNvPr id="64" name="墨迹 63">
                  <a:extLst>
                    <a:ext uri="{FF2B5EF4-FFF2-40B4-BE49-F238E27FC236}">
                      <a16:creationId xmlns:a16="http://schemas.microsoft.com/office/drawing/2014/main" id="{9352CD1E-50EB-2947-BDA1-15E63D999C11}"/>
                    </a:ext>
                  </a:extLst>
                </p:cNvPr>
                <p:cNvPicPr/>
                <p:nvPr/>
              </p:nvPicPr>
              <p:blipFill>
                <a:blip r:embed="rId151"/>
                <a:stretch>
                  <a:fillRect/>
                </a:stretch>
              </p:blipFill>
              <p:spPr>
                <a:xfrm>
                  <a:off x="3868038" y="4028541"/>
                  <a:ext cx="784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5" name="墨迹 64">
                  <a:extLst>
                    <a:ext uri="{FF2B5EF4-FFF2-40B4-BE49-F238E27FC236}">
                      <a16:creationId xmlns:a16="http://schemas.microsoft.com/office/drawing/2014/main" id="{7ED4D2CD-107A-3C4F-ADE9-14944730791E}"/>
                    </a:ext>
                  </a:extLst>
                </p14:cNvPr>
                <p14:cNvContentPartPr/>
                <p14:nvPr/>
              </p14:nvContentPartPr>
              <p14:xfrm>
                <a:off x="3987198" y="3858621"/>
                <a:ext cx="176760" cy="570960"/>
              </p14:xfrm>
            </p:contentPart>
          </mc:Choice>
          <mc:Fallback xmlns="">
            <p:pic>
              <p:nvPicPr>
                <p:cNvPr id="65" name="墨迹 64">
                  <a:extLst>
                    <a:ext uri="{FF2B5EF4-FFF2-40B4-BE49-F238E27FC236}">
                      <a16:creationId xmlns:a16="http://schemas.microsoft.com/office/drawing/2014/main" id="{7ED4D2CD-107A-3C4F-ADE9-14944730791E}"/>
                    </a:ext>
                  </a:extLst>
                </p:cNvPr>
                <p:cNvPicPr/>
                <p:nvPr/>
              </p:nvPicPr>
              <p:blipFill>
                <a:blip r:embed="rId153"/>
                <a:stretch>
                  <a:fillRect/>
                </a:stretch>
              </p:blipFill>
              <p:spPr>
                <a:xfrm>
                  <a:off x="3971718" y="3843501"/>
                  <a:ext cx="20736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66" name="墨迹 65">
                  <a:extLst>
                    <a:ext uri="{FF2B5EF4-FFF2-40B4-BE49-F238E27FC236}">
                      <a16:creationId xmlns:a16="http://schemas.microsoft.com/office/drawing/2014/main" id="{62954631-9981-674A-BBE7-598AE71D6191}"/>
                    </a:ext>
                  </a:extLst>
                </p14:cNvPr>
                <p14:cNvContentPartPr/>
                <p14:nvPr/>
              </p14:nvContentPartPr>
              <p14:xfrm>
                <a:off x="4418118" y="4291701"/>
                <a:ext cx="360" cy="360"/>
              </p14:xfrm>
            </p:contentPart>
          </mc:Choice>
          <mc:Fallback xmlns="">
            <p:pic>
              <p:nvPicPr>
                <p:cNvPr id="66" name="墨迹 65">
                  <a:extLst>
                    <a:ext uri="{FF2B5EF4-FFF2-40B4-BE49-F238E27FC236}">
                      <a16:creationId xmlns:a16="http://schemas.microsoft.com/office/drawing/2014/main" id="{62954631-9981-674A-BBE7-598AE71D6191}"/>
                    </a:ext>
                  </a:extLst>
                </p:cNvPr>
                <p:cNvPicPr/>
                <p:nvPr/>
              </p:nvPicPr>
              <p:blipFill>
                <a:blip r:embed="rId20"/>
                <a:stretch>
                  <a:fillRect/>
                </a:stretch>
              </p:blipFill>
              <p:spPr>
                <a:xfrm>
                  <a:off x="4402638" y="42765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68" name="墨迹 67">
                  <a:extLst>
                    <a:ext uri="{FF2B5EF4-FFF2-40B4-BE49-F238E27FC236}">
                      <a16:creationId xmlns:a16="http://schemas.microsoft.com/office/drawing/2014/main" id="{3EE4EFCF-D71C-E249-8D4D-B3038FCEBADC}"/>
                    </a:ext>
                  </a:extLst>
                </p14:cNvPr>
                <p14:cNvContentPartPr/>
                <p14:nvPr/>
              </p14:nvContentPartPr>
              <p14:xfrm>
                <a:off x="3194118" y="3900381"/>
                <a:ext cx="312480" cy="577080"/>
              </p14:xfrm>
            </p:contentPart>
          </mc:Choice>
          <mc:Fallback xmlns="">
            <p:pic>
              <p:nvPicPr>
                <p:cNvPr id="68" name="墨迹 67">
                  <a:extLst>
                    <a:ext uri="{FF2B5EF4-FFF2-40B4-BE49-F238E27FC236}">
                      <a16:creationId xmlns:a16="http://schemas.microsoft.com/office/drawing/2014/main" id="{3EE4EFCF-D71C-E249-8D4D-B3038FCEBADC}"/>
                    </a:ext>
                  </a:extLst>
                </p:cNvPr>
                <p:cNvPicPr/>
                <p:nvPr/>
              </p:nvPicPr>
              <p:blipFill>
                <a:blip r:embed="rId156"/>
                <a:stretch>
                  <a:fillRect/>
                </a:stretch>
              </p:blipFill>
              <p:spPr>
                <a:xfrm>
                  <a:off x="3178998" y="3885261"/>
                  <a:ext cx="34272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69" name="墨迹 68">
                  <a:extLst>
                    <a:ext uri="{FF2B5EF4-FFF2-40B4-BE49-F238E27FC236}">
                      <a16:creationId xmlns:a16="http://schemas.microsoft.com/office/drawing/2014/main" id="{25A97641-7D6F-6E45-B798-6FE1B84C229E}"/>
                    </a:ext>
                  </a:extLst>
                </p14:cNvPr>
                <p14:cNvContentPartPr/>
                <p14:nvPr/>
              </p14:nvContentPartPr>
              <p14:xfrm>
                <a:off x="3410838" y="3785181"/>
                <a:ext cx="1168920" cy="824400"/>
              </p14:xfrm>
            </p:contentPart>
          </mc:Choice>
          <mc:Fallback xmlns="">
            <p:pic>
              <p:nvPicPr>
                <p:cNvPr id="69" name="墨迹 68">
                  <a:extLst>
                    <a:ext uri="{FF2B5EF4-FFF2-40B4-BE49-F238E27FC236}">
                      <a16:creationId xmlns:a16="http://schemas.microsoft.com/office/drawing/2014/main" id="{25A97641-7D6F-6E45-B798-6FE1B84C229E}"/>
                    </a:ext>
                  </a:extLst>
                </p:cNvPr>
                <p:cNvPicPr/>
                <p:nvPr/>
              </p:nvPicPr>
              <p:blipFill>
                <a:blip r:embed="rId158"/>
                <a:stretch>
                  <a:fillRect/>
                </a:stretch>
              </p:blipFill>
              <p:spPr>
                <a:xfrm>
                  <a:off x="3395718" y="3770061"/>
                  <a:ext cx="1199520" cy="854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70" name="墨迹 69">
                  <a:extLst>
                    <a:ext uri="{FF2B5EF4-FFF2-40B4-BE49-F238E27FC236}">
                      <a16:creationId xmlns:a16="http://schemas.microsoft.com/office/drawing/2014/main" id="{197C0AFF-82D7-0644-85E0-47ED537EBD3F}"/>
                    </a:ext>
                  </a:extLst>
                </p14:cNvPr>
                <p14:cNvContentPartPr/>
                <p14:nvPr/>
              </p14:nvContentPartPr>
              <p14:xfrm>
                <a:off x="4362678" y="4608501"/>
                <a:ext cx="65880" cy="52560"/>
              </p14:xfrm>
            </p:contentPart>
          </mc:Choice>
          <mc:Fallback xmlns="">
            <p:pic>
              <p:nvPicPr>
                <p:cNvPr id="70" name="墨迹 69">
                  <a:extLst>
                    <a:ext uri="{FF2B5EF4-FFF2-40B4-BE49-F238E27FC236}">
                      <a16:creationId xmlns:a16="http://schemas.microsoft.com/office/drawing/2014/main" id="{197C0AFF-82D7-0644-85E0-47ED537EBD3F}"/>
                    </a:ext>
                  </a:extLst>
                </p:cNvPr>
                <p:cNvPicPr/>
                <p:nvPr/>
              </p:nvPicPr>
              <p:blipFill>
                <a:blip r:embed="rId160"/>
                <a:stretch>
                  <a:fillRect/>
                </a:stretch>
              </p:blipFill>
              <p:spPr>
                <a:xfrm>
                  <a:off x="4347558" y="4593021"/>
                  <a:ext cx="964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79" name="墨迹 78">
                  <a:extLst>
                    <a:ext uri="{FF2B5EF4-FFF2-40B4-BE49-F238E27FC236}">
                      <a16:creationId xmlns:a16="http://schemas.microsoft.com/office/drawing/2014/main" id="{115EE16E-C058-DC4C-9ABA-05E73CAA6C74}"/>
                    </a:ext>
                  </a:extLst>
                </p14:cNvPr>
                <p14:cNvContentPartPr/>
                <p14:nvPr/>
              </p14:nvContentPartPr>
              <p14:xfrm>
                <a:off x="3069198" y="3949701"/>
                <a:ext cx="75240" cy="132840"/>
              </p14:xfrm>
            </p:contentPart>
          </mc:Choice>
          <mc:Fallback xmlns="">
            <p:pic>
              <p:nvPicPr>
                <p:cNvPr id="79" name="墨迹 78">
                  <a:extLst>
                    <a:ext uri="{FF2B5EF4-FFF2-40B4-BE49-F238E27FC236}">
                      <a16:creationId xmlns:a16="http://schemas.microsoft.com/office/drawing/2014/main" id="{115EE16E-C058-DC4C-9ABA-05E73CAA6C74}"/>
                    </a:ext>
                  </a:extLst>
                </p:cNvPr>
                <p:cNvPicPr/>
                <p:nvPr/>
              </p:nvPicPr>
              <p:blipFill>
                <a:blip r:embed="rId162"/>
                <a:stretch>
                  <a:fillRect/>
                </a:stretch>
              </p:blipFill>
              <p:spPr>
                <a:xfrm>
                  <a:off x="3054078" y="3934581"/>
                  <a:ext cx="1054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80" name="墨迹 79">
                  <a:extLst>
                    <a:ext uri="{FF2B5EF4-FFF2-40B4-BE49-F238E27FC236}">
                      <a16:creationId xmlns:a16="http://schemas.microsoft.com/office/drawing/2014/main" id="{2DC33E13-BD47-894C-8CC5-3F8DCB324E88}"/>
                    </a:ext>
                  </a:extLst>
                </p14:cNvPr>
                <p14:cNvContentPartPr/>
                <p14:nvPr/>
              </p14:nvContentPartPr>
              <p14:xfrm>
                <a:off x="3092958" y="3912981"/>
                <a:ext cx="66600" cy="710640"/>
              </p14:xfrm>
            </p:contentPart>
          </mc:Choice>
          <mc:Fallback xmlns="">
            <p:pic>
              <p:nvPicPr>
                <p:cNvPr id="80" name="墨迹 79">
                  <a:extLst>
                    <a:ext uri="{FF2B5EF4-FFF2-40B4-BE49-F238E27FC236}">
                      <a16:creationId xmlns:a16="http://schemas.microsoft.com/office/drawing/2014/main" id="{2DC33E13-BD47-894C-8CC5-3F8DCB324E88}"/>
                    </a:ext>
                  </a:extLst>
                </p:cNvPr>
                <p:cNvPicPr/>
                <p:nvPr/>
              </p:nvPicPr>
              <p:blipFill>
                <a:blip r:embed="rId164"/>
                <a:stretch>
                  <a:fillRect/>
                </a:stretch>
              </p:blipFill>
              <p:spPr>
                <a:xfrm>
                  <a:off x="3077838" y="3897861"/>
                  <a:ext cx="97200" cy="7408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81" name="墨迹 80">
                  <a:extLst>
                    <a:ext uri="{FF2B5EF4-FFF2-40B4-BE49-F238E27FC236}">
                      <a16:creationId xmlns:a16="http://schemas.microsoft.com/office/drawing/2014/main" id="{B12C181E-9B13-F144-A743-7B61AE04AFBA}"/>
                    </a:ext>
                  </a:extLst>
                </p14:cNvPr>
                <p14:cNvContentPartPr/>
                <p14:nvPr/>
              </p14:nvContentPartPr>
              <p14:xfrm>
                <a:off x="3068478" y="3703461"/>
                <a:ext cx="1486080" cy="750960"/>
              </p14:xfrm>
            </p:contentPart>
          </mc:Choice>
          <mc:Fallback xmlns="">
            <p:pic>
              <p:nvPicPr>
                <p:cNvPr id="81" name="墨迹 80">
                  <a:extLst>
                    <a:ext uri="{FF2B5EF4-FFF2-40B4-BE49-F238E27FC236}">
                      <a16:creationId xmlns:a16="http://schemas.microsoft.com/office/drawing/2014/main" id="{B12C181E-9B13-F144-A743-7B61AE04AFBA}"/>
                    </a:ext>
                  </a:extLst>
                </p:cNvPr>
                <p:cNvPicPr/>
                <p:nvPr/>
              </p:nvPicPr>
              <p:blipFill>
                <a:blip r:embed="rId166"/>
                <a:stretch>
                  <a:fillRect/>
                </a:stretch>
              </p:blipFill>
              <p:spPr>
                <a:xfrm>
                  <a:off x="3052998" y="3687981"/>
                  <a:ext cx="1516680" cy="7815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82" name="墨迹 81">
                  <a:extLst>
                    <a:ext uri="{FF2B5EF4-FFF2-40B4-BE49-F238E27FC236}">
                      <a16:creationId xmlns:a16="http://schemas.microsoft.com/office/drawing/2014/main" id="{A0EA1D3F-B87E-8A4B-8D76-C9314D0875F6}"/>
                    </a:ext>
                  </a:extLst>
                </p14:cNvPr>
                <p14:cNvContentPartPr/>
                <p14:nvPr/>
              </p14:nvContentPartPr>
              <p14:xfrm>
                <a:off x="3189798" y="4561701"/>
                <a:ext cx="1276200" cy="157320"/>
              </p14:xfrm>
            </p:contentPart>
          </mc:Choice>
          <mc:Fallback xmlns="">
            <p:pic>
              <p:nvPicPr>
                <p:cNvPr id="82" name="墨迹 81">
                  <a:extLst>
                    <a:ext uri="{FF2B5EF4-FFF2-40B4-BE49-F238E27FC236}">
                      <a16:creationId xmlns:a16="http://schemas.microsoft.com/office/drawing/2014/main" id="{A0EA1D3F-B87E-8A4B-8D76-C9314D0875F6}"/>
                    </a:ext>
                  </a:extLst>
                </p:cNvPr>
                <p:cNvPicPr/>
                <p:nvPr/>
              </p:nvPicPr>
              <p:blipFill>
                <a:blip r:embed="rId168"/>
                <a:stretch>
                  <a:fillRect/>
                </a:stretch>
              </p:blipFill>
              <p:spPr>
                <a:xfrm>
                  <a:off x="3174678" y="4546221"/>
                  <a:ext cx="13068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83" name="墨迹 82">
                  <a:extLst>
                    <a:ext uri="{FF2B5EF4-FFF2-40B4-BE49-F238E27FC236}">
                      <a16:creationId xmlns:a16="http://schemas.microsoft.com/office/drawing/2014/main" id="{AFFF75A5-9972-534D-BCD6-B7230526740A}"/>
                    </a:ext>
                  </a:extLst>
                </p14:cNvPr>
                <p14:cNvContentPartPr/>
                <p14:nvPr/>
              </p14:nvContentPartPr>
              <p14:xfrm>
                <a:off x="4612878" y="4526781"/>
                <a:ext cx="360" cy="360"/>
              </p14:xfrm>
            </p:contentPart>
          </mc:Choice>
          <mc:Fallback xmlns="">
            <p:pic>
              <p:nvPicPr>
                <p:cNvPr id="83" name="墨迹 82">
                  <a:extLst>
                    <a:ext uri="{FF2B5EF4-FFF2-40B4-BE49-F238E27FC236}">
                      <a16:creationId xmlns:a16="http://schemas.microsoft.com/office/drawing/2014/main" id="{AFFF75A5-9972-534D-BCD6-B7230526740A}"/>
                    </a:ext>
                  </a:extLst>
                </p:cNvPr>
                <p:cNvPicPr/>
                <p:nvPr/>
              </p:nvPicPr>
              <p:blipFill>
                <a:blip r:embed="rId20"/>
                <a:stretch>
                  <a:fillRect/>
                </a:stretch>
              </p:blipFill>
              <p:spPr>
                <a:xfrm>
                  <a:off x="4597398" y="4511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3" name="墨迹 112">
                  <a:extLst>
                    <a:ext uri="{FF2B5EF4-FFF2-40B4-BE49-F238E27FC236}">
                      <a16:creationId xmlns:a16="http://schemas.microsoft.com/office/drawing/2014/main" id="{C485566E-9496-4845-9CAB-6B22907D1785}"/>
                    </a:ext>
                  </a:extLst>
                </p14:cNvPr>
                <p14:cNvContentPartPr/>
                <p14:nvPr/>
              </p14:nvContentPartPr>
              <p14:xfrm>
                <a:off x="4677318" y="4711821"/>
                <a:ext cx="146520" cy="801360"/>
              </p14:xfrm>
            </p:contentPart>
          </mc:Choice>
          <mc:Fallback xmlns="">
            <p:pic>
              <p:nvPicPr>
                <p:cNvPr id="113" name="墨迹 112">
                  <a:extLst>
                    <a:ext uri="{FF2B5EF4-FFF2-40B4-BE49-F238E27FC236}">
                      <a16:creationId xmlns:a16="http://schemas.microsoft.com/office/drawing/2014/main" id="{C485566E-9496-4845-9CAB-6B22907D1785}"/>
                    </a:ext>
                  </a:extLst>
                </p:cNvPr>
                <p:cNvPicPr/>
                <p:nvPr/>
              </p:nvPicPr>
              <p:blipFill>
                <a:blip r:embed="rId171"/>
                <a:stretch>
                  <a:fillRect/>
                </a:stretch>
              </p:blipFill>
              <p:spPr>
                <a:xfrm>
                  <a:off x="4662198" y="4696341"/>
                  <a:ext cx="17712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4" name="墨迹 113">
                  <a:extLst>
                    <a:ext uri="{FF2B5EF4-FFF2-40B4-BE49-F238E27FC236}">
                      <a16:creationId xmlns:a16="http://schemas.microsoft.com/office/drawing/2014/main" id="{2BC05579-0A33-2E48-876E-43337B493B1D}"/>
                    </a:ext>
                  </a:extLst>
                </p14:cNvPr>
                <p14:cNvContentPartPr/>
                <p14:nvPr/>
              </p14:nvContentPartPr>
              <p14:xfrm>
                <a:off x="4483638" y="5204301"/>
                <a:ext cx="313200" cy="25560"/>
              </p14:xfrm>
            </p:contentPart>
          </mc:Choice>
          <mc:Fallback xmlns="">
            <p:pic>
              <p:nvPicPr>
                <p:cNvPr id="114" name="墨迹 113">
                  <a:extLst>
                    <a:ext uri="{FF2B5EF4-FFF2-40B4-BE49-F238E27FC236}">
                      <a16:creationId xmlns:a16="http://schemas.microsoft.com/office/drawing/2014/main" id="{2BC05579-0A33-2E48-876E-43337B493B1D}"/>
                    </a:ext>
                  </a:extLst>
                </p:cNvPr>
                <p:cNvPicPr/>
                <p:nvPr/>
              </p:nvPicPr>
              <p:blipFill>
                <a:blip r:embed="rId173"/>
                <a:stretch>
                  <a:fillRect/>
                </a:stretch>
              </p:blipFill>
              <p:spPr>
                <a:xfrm>
                  <a:off x="4468158" y="5189181"/>
                  <a:ext cx="343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5" name="墨迹 114">
                  <a:extLst>
                    <a:ext uri="{FF2B5EF4-FFF2-40B4-BE49-F238E27FC236}">
                      <a16:creationId xmlns:a16="http://schemas.microsoft.com/office/drawing/2014/main" id="{DDFED1F7-AB99-9F40-BF1B-3AAAAD82C3E5}"/>
                    </a:ext>
                  </a:extLst>
                </p14:cNvPr>
                <p14:cNvContentPartPr/>
                <p14:nvPr/>
              </p14:nvContentPartPr>
              <p14:xfrm>
                <a:off x="5013198" y="5051301"/>
                <a:ext cx="228240" cy="66240"/>
              </p14:xfrm>
            </p:contentPart>
          </mc:Choice>
          <mc:Fallback xmlns="">
            <p:pic>
              <p:nvPicPr>
                <p:cNvPr id="115" name="墨迹 114">
                  <a:extLst>
                    <a:ext uri="{FF2B5EF4-FFF2-40B4-BE49-F238E27FC236}">
                      <a16:creationId xmlns:a16="http://schemas.microsoft.com/office/drawing/2014/main" id="{DDFED1F7-AB99-9F40-BF1B-3AAAAD82C3E5}"/>
                    </a:ext>
                  </a:extLst>
                </p:cNvPr>
                <p:cNvPicPr/>
                <p:nvPr/>
              </p:nvPicPr>
              <p:blipFill>
                <a:blip r:embed="rId175"/>
                <a:stretch>
                  <a:fillRect/>
                </a:stretch>
              </p:blipFill>
              <p:spPr>
                <a:xfrm>
                  <a:off x="4997718" y="5036181"/>
                  <a:ext cx="2584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6" name="墨迹 115">
                  <a:extLst>
                    <a:ext uri="{FF2B5EF4-FFF2-40B4-BE49-F238E27FC236}">
                      <a16:creationId xmlns:a16="http://schemas.microsoft.com/office/drawing/2014/main" id="{3938576F-FA7B-9B41-9B25-DFA0D0F6E624}"/>
                    </a:ext>
                  </a:extLst>
                </p14:cNvPr>
                <p14:cNvContentPartPr/>
                <p14:nvPr/>
              </p14:nvContentPartPr>
              <p14:xfrm>
                <a:off x="5152518" y="5122581"/>
                <a:ext cx="51480" cy="274680"/>
              </p14:xfrm>
            </p:contentPart>
          </mc:Choice>
          <mc:Fallback xmlns="">
            <p:pic>
              <p:nvPicPr>
                <p:cNvPr id="116" name="墨迹 115">
                  <a:extLst>
                    <a:ext uri="{FF2B5EF4-FFF2-40B4-BE49-F238E27FC236}">
                      <a16:creationId xmlns:a16="http://schemas.microsoft.com/office/drawing/2014/main" id="{3938576F-FA7B-9B41-9B25-DFA0D0F6E624}"/>
                    </a:ext>
                  </a:extLst>
                </p:cNvPr>
                <p:cNvPicPr/>
                <p:nvPr/>
              </p:nvPicPr>
              <p:blipFill>
                <a:blip r:embed="rId177"/>
                <a:stretch>
                  <a:fillRect/>
                </a:stretch>
              </p:blipFill>
              <p:spPr>
                <a:xfrm>
                  <a:off x="5137038" y="5107101"/>
                  <a:ext cx="817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7" name="墨迹 116">
                  <a:extLst>
                    <a:ext uri="{FF2B5EF4-FFF2-40B4-BE49-F238E27FC236}">
                      <a16:creationId xmlns:a16="http://schemas.microsoft.com/office/drawing/2014/main" id="{7D4FE7B1-B712-A14C-9762-6C7F62D51C97}"/>
                    </a:ext>
                  </a:extLst>
                </p14:cNvPr>
                <p14:cNvContentPartPr/>
                <p14:nvPr/>
              </p14:nvContentPartPr>
              <p14:xfrm>
                <a:off x="5349078" y="4808301"/>
                <a:ext cx="187200" cy="537480"/>
              </p14:xfrm>
            </p:contentPart>
          </mc:Choice>
          <mc:Fallback xmlns="">
            <p:pic>
              <p:nvPicPr>
                <p:cNvPr id="117" name="墨迹 116">
                  <a:extLst>
                    <a:ext uri="{FF2B5EF4-FFF2-40B4-BE49-F238E27FC236}">
                      <a16:creationId xmlns:a16="http://schemas.microsoft.com/office/drawing/2014/main" id="{7D4FE7B1-B712-A14C-9762-6C7F62D51C97}"/>
                    </a:ext>
                  </a:extLst>
                </p:cNvPr>
                <p:cNvPicPr/>
                <p:nvPr/>
              </p:nvPicPr>
              <p:blipFill>
                <a:blip r:embed="rId179"/>
                <a:stretch>
                  <a:fillRect/>
                </a:stretch>
              </p:blipFill>
              <p:spPr>
                <a:xfrm>
                  <a:off x="5333958" y="4792821"/>
                  <a:ext cx="21744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8" name="墨迹 117">
                  <a:extLst>
                    <a:ext uri="{FF2B5EF4-FFF2-40B4-BE49-F238E27FC236}">
                      <a16:creationId xmlns:a16="http://schemas.microsoft.com/office/drawing/2014/main" id="{620D3032-B761-3949-9E35-1389831BA671}"/>
                    </a:ext>
                  </a:extLst>
                </p14:cNvPr>
                <p14:cNvContentPartPr/>
                <p14:nvPr/>
              </p14:nvContentPartPr>
              <p14:xfrm>
                <a:off x="5576598" y="4913781"/>
                <a:ext cx="307080" cy="59400"/>
              </p14:xfrm>
            </p:contentPart>
          </mc:Choice>
          <mc:Fallback xmlns="">
            <p:pic>
              <p:nvPicPr>
                <p:cNvPr id="118" name="墨迹 117">
                  <a:extLst>
                    <a:ext uri="{FF2B5EF4-FFF2-40B4-BE49-F238E27FC236}">
                      <a16:creationId xmlns:a16="http://schemas.microsoft.com/office/drawing/2014/main" id="{620D3032-B761-3949-9E35-1389831BA671}"/>
                    </a:ext>
                  </a:extLst>
                </p:cNvPr>
                <p:cNvPicPr/>
                <p:nvPr/>
              </p:nvPicPr>
              <p:blipFill>
                <a:blip r:embed="rId181"/>
                <a:stretch>
                  <a:fillRect/>
                </a:stretch>
              </p:blipFill>
              <p:spPr>
                <a:xfrm>
                  <a:off x="5561478" y="4898301"/>
                  <a:ext cx="3376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9" name="墨迹 118">
                  <a:extLst>
                    <a:ext uri="{FF2B5EF4-FFF2-40B4-BE49-F238E27FC236}">
                      <a16:creationId xmlns:a16="http://schemas.microsoft.com/office/drawing/2014/main" id="{CEEC2CE0-8FD8-9A4B-9690-9AA023BF9B82}"/>
                    </a:ext>
                  </a:extLst>
                </p14:cNvPr>
                <p14:cNvContentPartPr/>
                <p14:nvPr/>
              </p14:nvContentPartPr>
              <p14:xfrm>
                <a:off x="5710158" y="5052741"/>
                <a:ext cx="49680" cy="270360"/>
              </p14:xfrm>
            </p:contentPart>
          </mc:Choice>
          <mc:Fallback xmlns="">
            <p:pic>
              <p:nvPicPr>
                <p:cNvPr id="119" name="墨迹 118">
                  <a:extLst>
                    <a:ext uri="{FF2B5EF4-FFF2-40B4-BE49-F238E27FC236}">
                      <a16:creationId xmlns:a16="http://schemas.microsoft.com/office/drawing/2014/main" id="{CEEC2CE0-8FD8-9A4B-9690-9AA023BF9B82}"/>
                    </a:ext>
                  </a:extLst>
                </p:cNvPr>
                <p:cNvPicPr/>
                <p:nvPr/>
              </p:nvPicPr>
              <p:blipFill>
                <a:blip r:embed="rId183"/>
                <a:stretch>
                  <a:fillRect/>
                </a:stretch>
              </p:blipFill>
              <p:spPr>
                <a:xfrm>
                  <a:off x="5694678" y="5037621"/>
                  <a:ext cx="802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0" name="墨迹 119">
                  <a:extLst>
                    <a:ext uri="{FF2B5EF4-FFF2-40B4-BE49-F238E27FC236}">
                      <a16:creationId xmlns:a16="http://schemas.microsoft.com/office/drawing/2014/main" id="{3A82E75F-3E62-A94F-8453-6ED63923510F}"/>
                    </a:ext>
                  </a:extLst>
                </p14:cNvPr>
                <p14:cNvContentPartPr/>
                <p14:nvPr/>
              </p14:nvContentPartPr>
              <p14:xfrm>
                <a:off x="6029478" y="4742421"/>
                <a:ext cx="226440" cy="766080"/>
              </p14:xfrm>
            </p:contentPart>
          </mc:Choice>
          <mc:Fallback xmlns="">
            <p:pic>
              <p:nvPicPr>
                <p:cNvPr id="120" name="墨迹 119">
                  <a:extLst>
                    <a:ext uri="{FF2B5EF4-FFF2-40B4-BE49-F238E27FC236}">
                      <a16:creationId xmlns:a16="http://schemas.microsoft.com/office/drawing/2014/main" id="{3A82E75F-3E62-A94F-8453-6ED63923510F}"/>
                    </a:ext>
                  </a:extLst>
                </p:cNvPr>
                <p:cNvPicPr/>
                <p:nvPr/>
              </p:nvPicPr>
              <p:blipFill>
                <a:blip r:embed="rId185"/>
                <a:stretch>
                  <a:fillRect/>
                </a:stretch>
              </p:blipFill>
              <p:spPr>
                <a:xfrm>
                  <a:off x="6014358" y="4726941"/>
                  <a:ext cx="257040" cy="796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1" name="墨迹 120">
                  <a:extLst>
                    <a:ext uri="{FF2B5EF4-FFF2-40B4-BE49-F238E27FC236}">
                      <a16:creationId xmlns:a16="http://schemas.microsoft.com/office/drawing/2014/main" id="{D2AE2D81-A1FB-B743-8AF0-BFF00A7C6A54}"/>
                    </a:ext>
                  </a:extLst>
                </p14:cNvPr>
                <p14:cNvContentPartPr/>
                <p14:nvPr/>
              </p14:nvContentPartPr>
              <p14:xfrm>
                <a:off x="5181318" y="5756541"/>
                <a:ext cx="2880" cy="360"/>
              </p14:xfrm>
            </p:contentPart>
          </mc:Choice>
          <mc:Fallback xmlns="">
            <p:pic>
              <p:nvPicPr>
                <p:cNvPr id="121" name="墨迹 120">
                  <a:extLst>
                    <a:ext uri="{FF2B5EF4-FFF2-40B4-BE49-F238E27FC236}">
                      <a16:creationId xmlns:a16="http://schemas.microsoft.com/office/drawing/2014/main" id="{D2AE2D81-A1FB-B743-8AF0-BFF00A7C6A54}"/>
                    </a:ext>
                  </a:extLst>
                </p:cNvPr>
                <p:cNvPicPr/>
                <p:nvPr/>
              </p:nvPicPr>
              <p:blipFill>
                <a:blip r:embed="rId20"/>
                <a:stretch>
                  <a:fillRect/>
                </a:stretch>
              </p:blipFill>
              <p:spPr>
                <a:xfrm>
                  <a:off x="5166198" y="5741421"/>
                  <a:ext cx="33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2" name="墨迹 121">
                  <a:extLst>
                    <a:ext uri="{FF2B5EF4-FFF2-40B4-BE49-F238E27FC236}">
                      <a16:creationId xmlns:a16="http://schemas.microsoft.com/office/drawing/2014/main" id="{722E3720-FE0B-794D-BFA5-60FE32163706}"/>
                    </a:ext>
                  </a:extLst>
                </p14:cNvPr>
                <p14:cNvContentPartPr/>
                <p14:nvPr/>
              </p14:nvContentPartPr>
              <p14:xfrm>
                <a:off x="4862718" y="5822421"/>
                <a:ext cx="280800" cy="45360"/>
              </p14:xfrm>
            </p:contentPart>
          </mc:Choice>
          <mc:Fallback xmlns="">
            <p:pic>
              <p:nvPicPr>
                <p:cNvPr id="122" name="墨迹 121">
                  <a:extLst>
                    <a:ext uri="{FF2B5EF4-FFF2-40B4-BE49-F238E27FC236}">
                      <a16:creationId xmlns:a16="http://schemas.microsoft.com/office/drawing/2014/main" id="{722E3720-FE0B-794D-BFA5-60FE32163706}"/>
                    </a:ext>
                  </a:extLst>
                </p:cNvPr>
                <p:cNvPicPr/>
                <p:nvPr/>
              </p:nvPicPr>
              <p:blipFill>
                <a:blip r:embed="rId188"/>
                <a:stretch>
                  <a:fillRect/>
                </a:stretch>
              </p:blipFill>
              <p:spPr>
                <a:xfrm>
                  <a:off x="4847238" y="5807301"/>
                  <a:ext cx="3114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3" name="墨迹 122">
                  <a:extLst>
                    <a:ext uri="{FF2B5EF4-FFF2-40B4-BE49-F238E27FC236}">
                      <a16:creationId xmlns:a16="http://schemas.microsoft.com/office/drawing/2014/main" id="{6FBF2E01-78AE-9740-A2D6-0495B0ECE259}"/>
                    </a:ext>
                  </a:extLst>
                </p14:cNvPr>
                <p14:cNvContentPartPr/>
                <p14:nvPr/>
              </p14:nvContentPartPr>
              <p14:xfrm>
                <a:off x="4857678" y="5987661"/>
                <a:ext cx="411840" cy="33840"/>
              </p14:xfrm>
            </p:contentPart>
          </mc:Choice>
          <mc:Fallback xmlns="">
            <p:pic>
              <p:nvPicPr>
                <p:cNvPr id="123" name="墨迹 122">
                  <a:extLst>
                    <a:ext uri="{FF2B5EF4-FFF2-40B4-BE49-F238E27FC236}">
                      <a16:creationId xmlns:a16="http://schemas.microsoft.com/office/drawing/2014/main" id="{6FBF2E01-78AE-9740-A2D6-0495B0ECE259}"/>
                    </a:ext>
                  </a:extLst>
                </p:cNvPr>
                <p:cNvPicPr/>
                <p:nvPr/>
              </p:nvPicPr>
              <p:blipFill>
                <a:blip r:embed="rId190"/>
                <a:stretch>
                  <a:fillRect/>
                </a:stretch>
              </p:blipFill>
              <p:spPr>
                <a:xfrm>
                  <a:off x="4842198" y="5972541"/>
                  <a:ext cx="442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4" name="墨迹 123">
                  <a:extLst>
                    <a:ext uri="{FF2B5EF4-FFF2-40B4-BE49-F238E27FC236}">
                      <a16:creationId xmlns:a16="http://schemas.microsoft.com/office/drawing/2014/main" id="{B217DB0E-0EC3-0E42-9428-29745A4197DD}"/>
                    </a:ext>
                  </a:extLst>
                </p14:cNvPr>
                <p14:cNvContentPartPr/>
                <p14:nvPr/>
              </p14:nvContentPartPr>
              <p14:xfrm>
                <a:off x="5311278" y="5557821"/>
                <a:ext cx="352440" cy="732960"/>
              </p14:xfrm>
            </p:contentPart>
          </mc:Choice>
          <mc:Fallback xmlns="">
            <p:pic>
              <p:nvPicPr>
                <p:cNvPr id="124" name="墨迹 123">
                  <a:extLst>
                    <a:ext uri="{FF2B5EF4-FFF2-40B4-BE49-F238E27FC236}">
                      <a16:creationId xmlns:a16="http://schemas.microsoft.com/office/drawing/2014/main" id="{B217DB0E-0EC3-0E42-9428-29745A4197DD}"/>
                    </a:ext>
                  </a:extLst>
                </p:cNvPr>
                <p:cNvPicPr/>
                <p:nvPr/>
              </p:nvPicPr>
              <p:blipFill>
                <a:blip r:embed="rId192"/>
                <a:stretch>
                  <a:fillRect/>
                </a:stretch>
              </p:blipFill>
              <p:spPr>
                <a:xfrm>
                  <a:off x="5296158" y="5542701"/>
                  <a:ext cx="382680" cy="7635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5" name="墨迹 124">
                  <a:extLst>
                    <a:ext uri="{FF2B5EF4-FFF2-40B4-BE49-F238E27FC236}">
                      <a16:creationId xmlns:a16="http://schemas.microsoft.com/office/drawing/2014/main" id="{1B062B61-0095-C84C-A5DA-2F0D70B0E31B}"/>
                    </a:ext>
                  </a:extLst>
                </p14:cNvPr>
                <p14:cNvContentPartPr/>
                <p14:nvPr/>
              </p14:nvContentPartPr>
              <p14:xfrm>
                <a:off x="5659038" y="5849421"/>
                <a:ext cx="428760" cy="74520"/>
              </p14:xfrm>
            </p:contentPart>
          </mc:Choice>
          <mc:Fallback xmlns="">
            <p:pic>
              <p:nvPicPr>
                <p:cNvPr id="125" name="墨迹 124">
                  <a:extLst>
                    <a:ext uri="{FF2B5EF4-FFF2-40B4-BE49-F238E27FC236}">
                      <a16:creationId xmlns:a16="http://schemas.microsoft.com/office/drawing/2014/main" id="{1B062B61-0095-C84C-A5DA-2F0D70B0E31B}"/>
                    </a:ext>
                  </a:extLst>
                </p:cNvPr>
                <p:cNvPicPr/>
                <p:nvPr/>
              </p:nvPicPr>
              <p:blipFill>
                <a:blip r:embed="rId194"/>
                <a:stretch>
                  <a:fillRect/>
                </a:stretch>
              </p:blipFill>
              <p:spPr>
                <a:xfrm>
                  <a:off x="5643918" y="5833941"/>
                  <a:ext cx="4593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6" name="墨迹 125">
                  <a:extLst>
                    <a:ext uri="{FF2B5EF4-FFF2-40B4-BE49-F238E27FC236}">
                      <a16:creationId xmlns:a16="http://schemas.microsoft.com/office/drawing/2014/main" id="{BD9E7019-E786-2441-AC5A-2177CA1C88D6}"/>
                    </a:ext>
                  </a:extLst>
                </p14:cNvPr>
                <p14:cNvContentPartPr/>
                <p14:nvPr/>
              </p14:nvContentPartPr>
              <p14:xfrm>
                <a:off x="5872158" y="6012141"/>
                <a:ext cx="17280" cy="359280"/>
              </p14:xfrm>
            </p:contentPart>
          </mc:Choice>
          <mc:Fallback xmlns="">
            <p:pic>
              <p:nvPicPr>
                <p:cNvPr id="126" name="墨迹 125">
                  <a:extLst>
                    <a:ext uri="{FF2B5EF4-FFF2-40B4-BE49-F238E27FC236}">
                      <a16:creationId xmlns:a16="http://schemas.microsoft.com/office/drawing/2014/main" id="{BD9E7019-E786-2441-AC5A-2177CA1C88D6}"/>
                    </a:ext>
                  </a:extLst>
                </p:cNvPr>
                <p:cNvPicPr/>
                <p:nvPr/>
              </p:nvPicPr>
              <p:blipFill>
                <a:blip r:embed="rId196"/>
                <a:stretch>
                  <a:fillRect/>
                </a:stretch>
              </p:blipFill>
              <p:spPr>
                <a:xfrm>
                  <a:off x="5857038" y="5997021"/>
                  <a:ext cx="47880" cy="389520"/>
                </a:xfrm>
                <a:prstGeom prst="rect">
                  <a:avLst/>
                </a:prstGeom>
              </p:spPr>
            </p:pic>
          </mc:Fallback>
        </mc:AlternateContent>
      </p:grpSp>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grpSp>
        <p:nvGrpSpPr>
          <p:cNvPr id="7" name="组合 6">
            <a:extLst>
              <a:ext uri="{FF2B5EF4-FFF2-40B4-BE49-F238E27FC236}">
                <a16:creationId xmlns:a16="http://schemas.microsoft.com/office/drawing/2014/main" id="{B4B242BA-E2E5-B84E-99CE-112EF9AF957E}"/>
              </a:ext>
            </a:extLst>
          </p:cNvPr>
          <p:cNvGrpSpPr/>
          <p:nvPr/>
        </p:nvGrpSpPr>
        <p:grpSpPr>
          <a:xfrm>
            <a:off x="1202598" y="3327261"/>
            <a:ext cx="2483280" cy="245880"/>
            <a:chOff x="1202598" y="3327261"/>
            <a:chExt cx="2483280" cy="245880"/>
          </a:xfrm>
        </p:grpSpPr>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F4330848-A9DC-144B-9DAF-EAF109FCE3F9}"/>
                    </a:ext>
                  </a:extLst>
                </p14:cNvPr>
                <p14:cNvContentPartPr/>
                <p14:nvPr/>
              </p14:nvContentPartPr>
              <p14:xfrm>
                <a:off x="1202598" y="3421221"/>
                <a:ext cx="966960" cy="151920"/>
              </p14:xfrm>
            </p:contentPart>
          </mc:Choice>
          <mc:Fallback xmlns="">
            <p:pic>
              <p:nvPicPr>
                <p:cNvPr id="5" name="墨迹 4">
                  <a:extLst>
                    <a:ext uri="{FF2B5EF4-FFF2-40B4-BE49-F238E27FC236}">
                      <a16:creationId xmlns:a16="http://schemas.microsoft.com/office/drawing/2014/main" id="{F4330848-A9DC-144B-9DAF-EAF109FCE3F9}"/>
                    </a:ext>
                  </a:extLst>
                </p:cNvPr>
                <p:cNvPicPr/>
                <p:nvPr/>
              </p:nvPicPr>
              <p:blipFill>
                <a:blip r:embed="rId3"/>
                <a:stretch>
                  <a:fillRect/>
                </a:stretch>
              </p:blipFill>
              <p:spPr>
                <a:xfrm>
                  <a:off x="1187478" y="3406101"/>
                  <a:ext cx="9972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7CEB0FA-0D0D-6F4F-AFC8-46602BBD2893}"/>
                    </a:ext>
                  </a:extLst>
                </p14:cNvPr>
                <p14:cNvContentPartPr/>
                <p14:nvPr/>
              </p14:nvContentPartPr>
              <p14:xfrm>
                <a:off x="2715678" y="3327261"/>
                <a:ext cx="970200" cy="167040"/>
              </p14:xfrm>
            </p:contentPart>
          </mc:Choice>
          <mc:Fallback xmlns="">
            <p:pic>
              <p:nvPicPr>
                <p:cNvPr id="6" name="墨迹 5">
                  <a:extLst>
                    <a:ext uri="{FF2B5EF4-FFF2-40B4-BE49-F238E27FC236}">
                      <a16:creationId xmlns:a16="http://schemas.microsoft.com/office/drawing/2014/main" id="{37CEB0FA-0D0D-6F4F-AFC8-46602BBD2893}"/>
                    </a:ext>
                  </a:extLst>
                </p:cNvPr>
                <p:cNvPicPr/>
                <p:nvPr/>
              </p:nvPicPr>
              <p:blipFill>
                <a:blip r:embed="rId5"/>
                <a:stretch>
                  <a:fillRect/>
                </a:stretch>
              </p:blipFill>
              <p:spPr>
                <a:xfrm>
                  <a:off x="2700198" y="3311781"/>
                  <a:ext cx="1000800" cy="19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C8F98CCF-9FFD-D343-94F5-3B7A3A2DEDC0}"/>
                  </a:ext>
                </a:extLst>
              </p14:cNvPr>
              <p14:cNvContentPartPr/>
              <p14:nvPr/>
            </p14:nvContentPartPr>
            <p14:xfrm>
              <a:off x="5114358" y="3072381"/>
              <a:ext cx="40320" cy="16560"/>
            </p14:xfrm>
          </p:contentPart>
        </mc:Choice>
        <mc:Fallback xmlns="">
          <p:pic>
            <p:nvPicPr>
              <p:cNvPr id="8" name="墨迹 7">
                <a:extLst>
                  <a:ext uri="{FF2B5EF4-FFF2-40B4-BE49-F238E27FC236}">
                    <a16:creationId xmlns:a16="http://schemas.microsoft.com/office/drawing/2014/main" id="{C8F98CCF-9FFD-D343-94F5-3B7A3A2DEDC0}"/>
                  </a:ext>
                </a:extLst>
              </p:cNvPr>
              <p:cNvPicPr/>
              <p:nvPr/>
            </p:nvPicPr>
            <p:blipFill>
              <a:blip r:embed="rId7"/>
              <a:stretch>
                <a:fillRect/>
              </a:stretch>
            </p:blipFill>
            <p:spPr>
              <a:xfrm>
                <a:off x="5098878" y="3057261"/>
                <a:ext cx="709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墨迹 8">
                <a:extLst>
                  <a:ext uri="{FF2B5EF4-FFF2-40B4-BE49-F238E27FC236}">
                    <a16:creationId xmlns:a16="http://schemas.microsoft.com/office/drawing/2014/main" id="{067594B0-9FCF-B44D-B83D-6F0892CD9C39}"/>
                  </a:ext>
                </a:extLst>
              </p14:cNvPr>
              <p14:cNvContentPartPr/>
              <p14:nvPr/>
            </p14:nvContentPartPr>
            <p14:xfrm>
              <a:off x="5331438" y="3259581"/>
              <a:ext cx="1414080" cy="58680"/>
            </p14:xfrm>
          </p:contentPart>
        </mc:Choice>
        <mc:Fallback xmlns="">
          <p:pic>
            <p:nvPicPr>
              <p:cNvPr id="9" name="墨迹 8">
                <a:extLst>
                  <a:ext uri="{FF2B5EF4-FFF2-40B4-BE49-F238E27FC236}">
                    <a16:creationId xmlns:a16="http://schemas.microsoft.com/office/drawing/2014/main" id="{067594B0-9FCF-B44D-B83D-6F0892CD9C39}"/>
                  </a:ext>
                </a:extLst>
              </p:cNvPr>
              <p:cNvPicPr/>
              <p:nvPr/>
            </p:nvPicPr>
            <p:blipFill>
              <a:blip r:embed="rId9"/>
              <a:stretch>
                <a:fillRect/>
              </a:stretch>
            </p:blipFill>
            <p:spPr>
              <a:xfrm>
                <a:off x="5316318" y="3244461"/>
                <a:ext cx="14446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墨迹 9">
                <a:extLst>
                  <a:ext uri="{FF2B5EF4-FFF2-40B4-BE49-F238E27FC236}">
                    <a16:creationId xmlns:a16="http://schemas.microsoft.com/office/drawing/2014/main" id="{F89B95E8-3FA8-4C47-92E8-8DB01B6133C6}"/>
                  </a:ext>
                </a:extLst>
              </p14:cNvPr>
              <p14:cNvContentPartPr/>
              <p14:nvPr/>
            </p14:nvContentPartPr>
            <p14:xfrm>
              <a:off x="5291118" y="3735501"/>
              <a:ext cx="1504800" cy="49320"/>
            </p14:xfrm>
          </p:contentPart>
        </mc:Choice>
        <mc:Fallback xmlns="">
          <p:pic>
            <p:nvPicPr>
              <p:cNvPr id="10" name="墨迹 9">
                <a:extLst>
                  <a:ext uri="{FF2B5EF4-FFF2-40B4-BE49-F238E27FC236}">
                    <a16:creationId xmlns:a16="http://schemas.microsoft.com/office/drawing/2014/main" id="{F89B95E8-3FA8-4C47-92E8-8DB01B6133C6}"/>
                  </a:ext>
                </a:extLst>
              </p:cNvPr>
              <p:cNvPicPr/>
              <p:nvPr/>
            </p:nvPicPr>
            <p:blipFill>
              <a:blip r:embed="rId11"/>
              <a:stretch>
                <a:fillRect/>
              </a:stretch>
            </p:blipFill>
            <p:spPr>
              <a:xfrm>
                <a:off x="5275638" y="3720381"/>
                <a:ext cx="1535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墨迹 10">
                <a:extLst>
                  <a:ext uri="{FF2B5EF4-FFF2-40B4-BE49-F238E27FC236}">
                    <a16:creationId xmlns:a16="http://schemas.microsoft.com/office/drawing/2014/main" id="{0AADD668-9073-594E-B719-654A7190D82F}"/>
                  </a:ext>
                </a:extLst>
              </p14:cNvPr>
              <p14:cNvContentPartPr/>
              <p14:nvPr/>
            </p14:nvContentPartPr>
            <p14:xfrm>
              <a:off x="1251918" y="4092981"/>
              <a:ext cx="829080" cy="102960"/>
            </p14:xfrm>
          </p:contentPart>
        </mc:Choice>
        <mc:Fallback xmlns="">
          <p:pic>
            <p:nvPicPr>
              <p:cNvPr id="11" name="墨迹 10">
                <a:extLst>
                  <a:ext uri="{FF2B5EF4-FFF2-40B4-BE49-F238E27FC236}">
                    <a16:creationId xmlns:a16="http://schemas.microsoft.com/office/drawing/2014/main" id="{0AADD668-9073-594E-B719-654A7190D82F}"/>
                  </a:ext>
                </a:extLst>
              </p:cNvPr>
              <p:cNvPicPr/>
              <p:nvPr/>
            </p:nvPicPr>
            <p:blipFill>
              <a:blip r:embed="rId13"/>
              <a:stretch>
                <a:fillRect/>
              </a:stretch>
            </p:blipFill>
            <p:spPr>
              <a:xfrm>
                <a:off x="1236798" y="4077501"/>
                <a:ext cx="859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墨迹 11">
                <a:extLst>
                  <a:ext uri="{FF2B5EF4-FFF2-40B4-BE49-F238E27FC236}">
                    <a16:creationId xmlns:a16="http://schemas.microsoft.com/office/drawing/2014/main" id="{58B58E2D-EF4B-5748-A8AC-520D7A8AFA8F}"/>
                  </a:ext>
                </a:extLst>
              </p14:cNvPr>
              <p14:cNvContentPartPr/>
              <p14:nvPr/>
            </p14:nvContentPartPr>
            <p14:xfrm>
              <a:off x="1293678" y="4433901"/>
              <a:ext cx="1368720" cy="118800"/>
            </p14:xfrm>
          </p:contentPart>
        </mc:Choice>
        <mc:Fallback xmlns="">
          <p:pic>
            <p:nvPicPr>
              <p:cNvPr id="12" name="墨迹 11">
                <a:extLst>
                  <a:ext uri="{FF2B5EF4-FFF2-40B4-BE49-F238E27FC236}">
                    <a16:creationId xmlns:a16="http://schemas.microsoft.com/office/drawing/2014/main" id="{58B58E2D-EF4B-5748-A8AC-520D7A8AFA8F}"/>
                  </a:ext>
                </a:extLst>
              </p:cNvPr>
              <p:cNvPicPr/>
              <p:nvPr/>
            </p:nvPicPr>
            <p:blipFill>
              <a:blip r:embed="rId15"/>
              <a:stretch>
                <a:fillRect/>
              </a:stretch>
            </p:blipFill>
            <p:spPr>
              <a:xfrm>
                <a:off x="1278198" y="4418781"/>
                <a:ext cx="1399320" cy="149400"/>
              </a:xfrm>
              <a:prstGeom prst="rect">
                <a:avLst/>
              </a:prstGeom>
            </p:spPr>
          </p:pic>
        </mc:Fallback>
      </mc:AlternateContent>
      <p:grpSp>
        <p:nvGrpSpPr>
          <p:cNvPr id="15" name="组合 14">
            <a:extLst>
              <a:ext uri="{FF2B5EF4-FFF2-40B4-BE49-F238E27FC236}">
                <a16:creationId xmlns:a16="http://schemas.microsoft.com/office/drawing/2014/main" id="{0496C0E4-52C5-8342-B372-C9A1D73FEA89}"/>
              </a:ext>
            </a:extLst>
          </p:cNvPr>
          <p:cNvGrpSpPr/>
          <p:nvPr/>
        </p:nvGrpSpPr>
        <p:grpSpPr>
          <a:xfrm>
            <a:off x="5245038" y="4301781"/>
            <a:ext cx="1394280" cy="151200"/>
            <a:chOff x="5245038" y="4301781"/>
            <a:chExt cx="1394280" cy="151200"/>
          </a:xfrm>
        </p:grpSpPr>
        <mc:AlternateContent xmlns:mc="http://schemas.openxmlformats.org/markup-compatibility/2006" xmlns:p14="http://schemas.microsoft.com/office/powerpoint/2010/main">
          <mc:Choice Requires="p14">
            <p:contentPart p14:bwMode="auto" r:id="rId16">
              <p14:nvContentPartPr>
                <p14:cNvPr id="13" name="墨迹 12">
                  <a:extLst>
                    <a:ext uri="{FF2B5EF4-FFF2-40B4-BE49-F238E27FC236}">
                      <a16:creationId xmlns:a16="http://schemas.microsoft.com/office/drawing/2014/main" id="{896CFF8F-BCFF-4841-8FA6-8696E11BD5F9}"/>
                    </a:ext>
                  </a:extLst>
                </p14:cNvPr>
                <p14:cNvContentPartPr/>
                <p14:nvPr/>
              </p14:nvContentPartPr>
              <p14:xfrm>
                <a:off x="5245038" y="4370541"/>
                <a:ext cx="102240" cy="14760"/>
              </p14:xfrm>
            </p:contentPart>
          </mc:Choice>
          <mc:Fallback xmlns="">
            <p:pic>
              <p:nvPicPr>
                <p:cNvPr id="13" name="墨迹 12">
                  <a:extLst>
                    <a:ext uri="{FF2B5EF4-FFF2-40B4-BE49-F238E27FC236}">
                      <a16:creationId xmlns:a16="http://schemas.microsoft.com/office/drawing/2014/main" id="{896CFF8F-BCFF-4841-8FA6-8696E11BD5F9}"/>
                    </a:ext>
                  </a:extLst>
                </p:cNvPr>
                <p:cNvPicPr/>
                <p:nvPr/>
              </p:nvPicPr>
              <p:blipFill>
                <a:blip r:embed="rId17"/>
                <a:stretch>
                  <a:fillRect/>
                </a:stretch>
              </p:blipFill>
              <p:spPr>
                <a:xfrm>
                  <a:off x="5229918" y="4355421"/>
                  <a:ext cx="1328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墨迹 13">
                  <a:extLst>
                    <a:ext uri="{FF2B5EF4-FFF2-40B4-BE49-F238E27FC236}">
                      <a16:creationId xmlns:a16="http://schemas.microsoft.com/office/drawing/2014/main" id="{047A17BE-2CE7-8E4A-83F0-0C1169C4BE06}"/>
                    </a:ext>
                  </a:extLst>
                </p14:cNvPr>
                <p14:cNvContentPartPr/>
                <p14:nvPr/>
              </p14:nvContentPartPr>
              <p14:xfrm>
                <a:off x="5317398" y="4301781"/>
                <a:ext cx="1321920" cy="151200"/>
              </p14:xfrm>
            </p:contentPart>
          </mc:Choice>
          <mc:Fallback xmlns="">
            <p:pic>
              <p:nvPicPr>
                <p:cNvPr id="14" name="墨迹 13">
                  <a:extLst>
                    <a:ext uri="{FF2B5EF4-FFF2-40B4-BE49-F238E27FC236}">
                      <a16:creationId xmlns:a16="http://schemas.microsoft.com/office/drawing/2014/main" id="{047A17BE-2CE7-8E4A-83F0-0C1169C4BE06}"/>
                    </a:ext>
                  </a:extLst>
                </p:cNvPr>
                <p:cNvPicPr/>
                <p:nvPr/>
              </p:nvPicPr>
              <p:blipFill>
                <a:blip r:embed="rId19"/>
                <a:stretch>
                  <a:fillRect/>
                </a:stretch>
              </p:blipFill>
              <p:spPr>
                <a:xfrm>
                  <a:off x="5302278" y="4286301"/>
                  <a:ext cx="1352520" cy="181440"/>
                </a:xfrm>
                <a:prstGeom prst="rect">
                  <a:avLst/>
                </a:prstGeom>
              </p:spPr>
            </p:pic>
          </mc:Fallback>
        </mc:AlternateContent>
      </p:grpSp>
      <p:grpSp>
        <p:nvGrpSpPr>
          <p:cNvPr id="32" name="组合 31">
            <a:extLst>
              <a:ext uri="{FF2B5EF4-FFF2-40B4-BE49-F238E27FC236}">
                <a16:creationId xmlns:a16="http://schemas.microsoft.com/office/drawing/2014/main" id="{B4DC8238-8322-234D-9B69-FAF122C5AF8E}"/>
              </a:ext>
            </a:extLst>
          </p:cNvPr>
          <p:cNvGrpSpPr/>
          <p:nvPr/>
        </p:nvGrpSpPr>
        <p:grpSpPr>
          <a:xfrm>
            <a:off x="987678" y="2234661"/>
            <a:ext cx="1481760" cy="898920"/>
            <a:chOff x="987678" y="2234661"/>
            <a:chExt cx="1481760" cy="898920"/>
          </a:xfrm>
        </p:grpSpPr>
        <mc:AlternateContent xmlns:mc="http://schemas.openxmlformats.org/markup-compatibility/2006" xmlns:p14="http://schemas.microsoft.com/office/powerpoint/2010/main">
          <mc:Choice Requires="p14">
            <p:contentPart p14:bwMode="auto" r:id="rId20">
              <p14:nvContentPartPr>
                <p14:cNvPr id="27" name="墨迹 26">
                  <a:extLst>
                    <a:ext uri="{FF2B5EF4-FFF2-40B4-BE49-F238E27FC236}">
                      <a16:creationId xmlns:a16="http://schemas.microsoft.com/office/drawing/2014/main" id="{51F3F0E2-ECC3-B24D-AF9D-2538DD41EB2F}"/>
                    </a:ext>
                  </a:extLst>
                </p14:cNvPr>
                <p14:cNvContentPartPr/>
                <p14:nvPr/>
              </p14:nvContentPartPr>
              <p14:xfrm>
                <a:off x="987678" y="2234661"/>
                <a:ext cx="1219320" cy="898920"/>
              </p14:xfrm>
            </p:contentPart>
          </mc:Choice>
          <mc:Fallback xmlns="">
            <p:pic>
              <p:nvPicPr>
                <p:cNvPr id="27" name="墨迹 26">
                  <a:extLst>
                    <a:ext uri="{FF2B5EF4-FFF2-40B4-BE49-F238E27FC236}">
                      <a16:creationId xmlns:a16="http://schemas.microsoft.com/office/drawing/2014/main" id="{51F3F0E2-ECC3-B24D-AF9D-2538DD41EB2F}"/>
                    </a:ext>
                  </a:extLst>
                </p:cNvPr>
                <p:cNvPicPr/>
                <p:nvPr/>
              </p:nvPicPr>
              <p:blipFill>
                <a:blip r:embed="rId21"/>
                <a:stretch>
                  <a:fillRect/>
                </a:stretch>
              </p:blipFill>
              <p:spPr>
                <a:xfrm>
                  <a:off x="972198" y="2219181"/>
                  <a:ext cx="1249920" cy="92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墨迹 27">
                  <a:extLst>
                    <a:ext uri="{FF2B5EF4-FFF2-40B4-BE49-F238E27FC236}">
                      <a16:creationId xmlns:a16="http://schemas.microsoft.com/office/drawing/2014/main" id="{1D49C0D6-43A3-844C-BCA8-C533A9C1EFF7}"/>
                    </a:ext>
                  </a:extLst>
                </p14:cNvPr>
                <p14:cNvContentPartPr/>
                <p14:nvPr/>
              </p14:nvContentPartPr>
              <p14:xfrm>
                <a:off x="2469078" y="2676741"/>
                <a:ext cx="360" cy="360"/>
              </p14:xfrm>
            </p:contentPart>
          </mc:Choice>
          <mc:Fallback xmlns="">
            <p:pic>
              <p:nvPicPr>
                <p:cNvPr id="28" name="墨迹 27">
                  <a:extLst>
                    <a:ext uri="{FF2B5EF4-FFF2-40B4-BE49-F238E27FC236}">
                      <a16:creationId xmlns:a16="http://schemas.microsoft.com/office/drawing/2014/main" id="{1D49C0D6-43A3-844C-BCA8-C533A9C1EFF7}"/>
                    </a:ext>
                  </a:extLst>
                </p:cNvPr>
                <p:cNvPicPr/>
                <p:nvPr/>
              </p:nvPicPr>
              <p:blipFill>
                <a:blip r:embed="rId23"/>
                <a:stretch>
                  <a:fillRect/>
                </a:stretch>
              </p:blipFill>
              <p:spPr>
                <a:xfrm>
                  <a:off x="2453958" y="2661621"/>
                  <a:ext cx="30960" cy="30960"/>
                </a:xfrm>
                <a:prstGeom prst="rect">
                  <a:avLst/>
                </a:prstGeom>
              </p:spPr>
            </p:pic>
          </mc:Fallback>
        </mc:AlternateContent>
      </p:grpSp>
      <p:grpSp>
        <p:nvGrpSpPr>
          <p:cNvPr id="31" name="组合 30">
            <a:extLst>
              <a:ext uri="{FF2B5EF4-FFF2-40B4-BE49-F238E27FC236}">
                <a16:creationId xmlns:a16="http://schemas.microsoft.com/office/drawing/2014/main" id="{28824713-8EAE-7642-BD1D-DD79E0BEA56F}"/>
              </a:ext>
            </a:extLst>
          </p:cNvPr>
          <p:cNvGrpSpPr/>
          <p:nvPr/>
        </p:nvGrpSpPr>
        <p:grpSpPr>
          <a:xfrm>
            <a:off x="1104678" y="4715421"/>
            <a:ext cx="3306960" cy="1685880"/>
            <a:chOff x="1104678" y="4715421"/>
            <a:chExt cx="3306960" cy="1685880"/>
          </a:xfrm>
        </p:grpSpPr>
        <mc:AlternateContent xmlns:mc="http://schemas.openxmlformats.org/markup-compatibility/2006" xmlns:p14="http://schemas.microsoft.com/office/powerpoint/2010/main">
          <mc:Choice Requires="p14">
            <p:contentPart p14:bwMode="auto" r:id="rId24">
              <p14:nvContentPartPr>
                <p14:cNvPr id="16" name="墨迹 15">
                  <a:extLst>
                    <a:ext uri="{FF2B5EF4-FFF2-40B4-BE49-F238E27FC236}">
                      <a16:creationId xmlns:a16="http://schemas.microsoft.com/office/drawing/2014/main" id="{3890821C-1043-F44D-99B3-33EE64AF0014}"/>
                    </a:ext>
                  </a:extLst>
                </p14:cNvPr>
                <p14:cNvContentPartPr/>
                <p14:nvPr/>
              </p14:nvContentPartPr>
              <p14:xfrm>
                <a:off x="1355598" y="5013141"/>
                <a:ext cx="88920" cy="327600"/>
              </p14:xfrm>
            </p:contentPart>
          </mc:Choice>
          <mc:Fallback xmlns="">
            <p:pic>
              <p:nvPicPr>
                <p:cNvPr id="16" name="墨迹 15">
                  <a:extLst>
                    <a:ext uri="{FF2B5EF4-FFF2-40B4-BE49-F238E27FC236}">
                      <a16:creationId xmlns:a16="http://schemas.microsoft.com/office/drawing/2014/main" id="{3890821C-1043-F44D-99B3-33EE64AF0014}"/>
                    </a:ext>
                  </a:extLst>
                </p:cNvPr>
                <p:cNvPicPr/>
                <p:nvPr/>
              </p:nvPicPr>
              <p:blipFill>
                <a:blip r:embed="rId25"/>
                <a:stretch>
                  <a:fillRect/>
                </a:stretch>
              </p:blipFill>
              <p:spPr>
                <a:xfrm>
                  <a:off x="1340478" y="4998021"/>
                  <a:ext cx="1191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墨迹 16">
                  <a:extLst>
                    <a:ext uri="{FF2B5EF4-FFF2-40B4-BE49-F238E27FC236}">
                      <a16:creationId xmlns:a16="http://schemas.microsoft.com/office/drawing/2014/main" id="{1215BC68-7936-4B4D-9379-F677AC3E6E17}"/>
                    </a:ext>
                  </a:extLst>
                </p14:cNvPr>
                <p14:cNvContentPartPr/>
                <p14:nvPr/>
              </p14:nvContentPartPr>
              <p14:xfrm>
                <a:off x="1501758" y="5175141"/>
                <a:ext cx="1809000" cy="71640"/>
              </p14:xfrm>
            </p:contentPart>
          </mc:Choice>
          <mc:Fallback xmlns="">
            <p:pic>
              <p:nvPicPr>
                <p:cNvPr id="17" name="墨迹 16">
                  <a:extLst>
                    <a:ext uri="{FF2B5EF4-FFF2-40B4-BE49-F238E27FC236}">
                      <a16:creationId xmlns:a16="http://schemas.microsoft.com/office/drawing/2014/main" id="{1215BC68-7936-4B4D-9379-F677AC3E6E17}"/>
                    </a:ext>
                  </a:extLst>
                </p:cNvPr>
                <p:cNvPicPr/>
                <p:nvPr/>
              </p:nvPicPr>
              <p:blipFill>
                <a:blip r:embed="rId27"/>
                <a:stretch>
                  <a:fillRect/>
                </a:stretch>
              </p:blipFill>
              <p:spPr>
                <a:xfrm>
                  <a:off x="1486638" y="5160021"/>
                  <a:ext cx="18396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墨迹 17">
                  <a:extLst>
                    <a:ext uri="{FF2B5EF4-FFF2-40B4-BE49-F238E27FC236}">
                      <a16:creationId xmlns:a16="http://schemas.microsoft.com/office/drawing/2014/main" id="{C1CF27F7-05E3-ED4E-BE26-8520912AD2CE}"/>
                    </a:ext>
                  </a:extLst>
                </p14:cNvPr>
                <p14:cNvContentPartPr/>
                <p14:nvPr/>
              </p14:nvContentPartPr>
              <p14:xfrm>
                <a:off x="3263958" y="4981101"/>
                <a:ext cx="115920" cy="513000"/>
              </p14:xfrm>
            </p:contentPart>
          </mc:Choice>
          <mc:Fallback xmlns="">
            <p:pic>
              <p:nvPicPr>
                <p:cNvPr id="18" name="墨迹 17">
                  <a:extLst>
                    <a:ext uri="{FF2B5EF4-FFF2-40B4-BE49-F238E27FC236}">
                      <a16:creationId xmlns:a16="http://schemas.microsoft.com/office/drawing/2014/main" id="{C1CF27F7-05E3-ED4E-BE26-8520912AD2CE}"/>
                    </a:ext>
                  </a:extLst>
                </p:cNvPr>
                <p:cNvPicPr/>
                <p:nvPr/>
              </p:nvPicPr>
              <p:blipFill>
                <a:blip r:embed="rId29"/>
                <a:stretch>
                  <a:fillRect/>
                </a:stretch>
              </p:blipFill>
              <p:spPr>
                <a:xfrm>
                  <a:off x="3248478" y="4965621"/>
                  <a:ext cx="14652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墨迹 18">
                  <a:extLst>
                    <a:ext uri="{FF2B5EF4-FFF2-40B4-BE49-F238E27FC236}">
                      <a16:creationId xmlns:a16="http://schemas.microsoft.com/office/drawing/2014/main" id="{3FA67EF4-9157-BC41-B8D5-B2246BCFE753}"/>
                    </a:ext>
                  </a:extLst>
                </p14:cNvPr>
                <p14:cNvContentPartPr/>
                <p14:nvPr/>
              </p14:nvContentPartPr>
              <p14:xfrm>
                <a:off x="1104678" y="5586261"/>
                <a:ext cx="511920" cy="400320"/>
              </p14:xfrm>
            </p:contentPart>
          </mc:Choice>
          <mc:Fallback xmlns="">
            <p:pic>
              <p:nvPicPr>
                <p:cNvPr id="19" name="墨迹 18">
                  <a:extLst>
                    <a:ext uri="{FF2B5EF4-FFF2-40B4-BE49-F238E27FC236}">
                      <a16:creationId xmlns:a16="http://schemas.microsoft.com/office/drawing/2014/main" id="{3FA67EF4-9157-BC41-B8D5-B2246BCFE753}"/>
                    </a:ext>
                  </a:extLst>
                </p:cNvPr>
                <p:cNvPicPr/>
                <p:nvPr/>
              </p:nvPicPr>
              <p:blipFill>
                <a:blip r:embed="rId31"/>
                <a:stretch>
                  <a:fillRect/>
                </a:stretch>
              </p:blipFill>
              <p:spPr>
                <a:xfrm>
                  <a:off x="1089558" y="5571141"/>
                  <a:ext cx="5425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墨迹 19">
                  <a:extLst>
                    <a:ext uri="{FF2B5EF4-FFF2-40B4-BE49-F238E27FC236}">
                      <a16:creationId xmlns:a16="http://schemas.microsoft.com/office/drawing/2014/main" id="{74941BA9-D24C-6049-8DE7-C36D27EFC286}"/>
                    </a:ext>
                  </a:extLst>
                </p14:cNvPr>
                <p14:cNvContentPartPr/>
                <p14:nvPr/>
              </p14:nvContentPartPr>
              <p14:xfrm>
                <a:off x="3147318" y="5700021"/>
                <a:ext cx="281520" cy="80640"/>
              </p14:xfrm>
            </p:contentPart>
          </mc:Choice>
          <mc:Fallback xmlns="">
            <p:pic>
              <p:nvPicPr>
                <p:cNvPr id="20" name="墨迹 19">
                  <a:extLst>
                    <a:ext uri="{FF2B5EF4-FFF2-40B4-BE49-F238E27FC236}">
                      <a16:creationId xmlns:a16="http://schemas.microsoft.com/office/drawing/2014/main" id="{74941BA9-D24C-6049-8DE7-C36D27EFC286}"/>
                    </a:ext>
                  </a:extLst>
                </p:cNvPr>
                <p:cNvPicPr/>
                <p:nvPr/>
              </p:nvPicPr>
              <p:blipFill>
                <a:blip r:embed="rId33"/>
                <a:stretch>
                  <a:fillRect/>
                </a:stretch>
              </p:blipFill>
              <p:spPr>
                <a:xfrm>
                  <a:off x="3132198" y="5684901"/>
                  <a:ext cx="3121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墨迹 20">
                  <a:extLst>
                    <a:ext uri="{FF2B5EF4-FFF2-40B4-BE49-F238E27FC236}">
                      <a16:creationId xmlns:a16="http://schemas.microsoft.com/office/drawing/2014/main" id="{5C9C07F3-49BE-AE42-A647-217B9C5CD20B}"/>
                    </a:ext>
                  </a:extLst>
                </p14:cNvPr>
                <p14:cNvContentPartPr/>
                <p14:nvPr/>
              </p14:nvContentPartPr>
              <p14:xfrm>
                <a:off x="3307158" y="5691741"/>
                <a:ext cx="74160" cy="459720"/>
              </p14:xfrm>
            </p:contentPart>
          </mc:Choice>
          <mc:Fallback xmlns="">
            <p:pic>
              <p:nvPicPr>
                <p:cNvPr id="21" name="墨迹 20">
                  <a:extLst>
                    <a:ext uri="{FF2B5EF4-FFF2-40B4-BE49-F238E27FC236}">
                      <a16:creationId xmlns:a16="http://schemas.microsoft.com/office/drawing/2014/main" id="{5C9C07F3-49BE-AE42-A647-217B9C5CD20B}"/>
                    </a:ext>
                  </a:extLst>
                </p:cNvPr>
                <p:cNvPicPr/>
                <p:nvPr/>
              </p:nvPicPr>
              <p:blipFill>
                <a:blip r:embed="rId35"/>
                <a:stretch>
                  <a:fillRect/>
                </a:stretch>
              </p:blipFill>
              <p:spPr>
                <a:xfrm>
                  <a:off x="3292038" y="5676261"/>
                  <a:ext cx="1047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墨迹 21">
                  <a:extLst>
                    <a:ext uri="{FF2B5EF4-FFF2-40B4-BE49-F238E27FC236}">
                      <a16:creationId xmlns:a16="http://schemas.microsoft.com/office/drawing/2014/main" id="{CA112DCD-5DAF-8E44-B4AD-A8204ECF2EBE}"/>
                    </a:ext>
                  </a:extLst>
                </p14:cNvPr>
                <p14:cNvContentPartPr/>
                <p14:nvPr/>
              </p14:nvContentPartPr>
              <p14:xfrm>
                <a:off x="2854998" y="4798221"/>
                <a:ext cx="245160" cy="1393200"/>
              </p14:xfrm>
            </p:contentPart>
          </mc:Choice>
          <mc:Fallback xmlns="">
            <p:pic>
              <p:nvPicPr>
                <p:cNvPr id="22" name="墨迹 21">
                  <a:extLst>
                    <a:ext uri="{FF2B5EF4-FFF2-40B4-BE49-F238E27FC236}">
                      <a16:creationId xmlns:a16="http://schemas.microsoft.com/office/drawing/2014/main" id="{CA112DCD-5DAF-8E44-B4AD-A8204ECF2EBE}"/>
                    </a:ext>
                  </a:extLst>
                </p:cNvPr>
                <p:cNvPicPr/>
                <p:nvPr/>
              </p:nvPicPr>
              <p:blipFill>
                <a:blip r:embed="rId37"/>
                <a:stretch>
                  <a:fillRect/>
                </a:stretch>
              </p:blipFill>
              <p:spPr>
                <a:xfrm>
                  <a:off x="2839518" y="4783101"/>
                  <a:ext cx="275760" cy="1423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墨迹 22">
                  <a:extLst>
                    <a:ext uri="{FF2B5EF4-FFF2-40B4-BE49-F238E27FC236}">
                      <a16:creationId xmlns:a16="http://schemas.microsoft.com/office/drawing/2014/main" id="{158BC252-48C1-B248-A534-28E243B279D8}"/>
                    </a:ext>
                  </a:extLst>
                </p14:cNvPr>
                <p14:cNvContentPartPr/>
                <p14:nvPr/>
              </p14:nvContentPartPr>
              <p14:xfrm>
                <a:off x="3074238" y="4784541"/>
                <a:ext cx="810720" cy="1616760"/>
              </p14:xfrm>
            </p:contentPart>
          </mc:Choice>
          <mc:Fallback xmlns="">
            <p:pic>
              <p:nvPicPr>
                <p:cNvPr id="23" name="墨迹 22">
                  <a:extLst>
                    <a:ext uri="{FF2B5EF4-FFF2-40B4-BE49-F238E27FC236}">
                      <a16:creationId xmlns:a16="http://schemas.microsoft.com/office/drawing/2014/main" id="{158BC252-48C1-B248-A534-28E243B279D8}"/>
                    </a:ext>
                  </a:extLst>
                </p:cNvPr>
                <p:cNvPicPr/>
                <p:nvPr/>
              </p:nvPicPr>
              <p:blipFill>
                <a:blip r:embed="rId39"/>
                <a:stretch>
                  <a:fillRect/>
                </a:stretch>
              </p:blipFill>
              <p:spPr>
                <a:xfrm>
                  <a:off x="3059118" y="4769061"/>
                  <a:ext cx="840960" cy="1647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墨迹 23">
                  <a:extLst>
                    <a:ext uri="{FF2B5EF4-FFF2-40B4-BE49-F238E27FC236}">
                      <a16:creationId xmlns:a16="http://schemas.microsoft.com/office/drawing/2014/main" id="{BCCA3586-E315-F047-87E0-8246099012DD}"/>
                    </a:ext>
                  </a:extLst>
                </p14:cNvPr>
                <p14:cNvContentPartPr/>
                <p14:nvPr/>
              </p14:nvContentPartPr>
              <p14:xfrm>
                <a:off x="3071718" y="6236421"/>
                <a:ext cx="941400" cy="126720"/>
              </p14:xfrm>
            </p:contentPart>
          </mc:Choice>
          <mc:Fallback xmlns="">
            <p:pic>
              <p:nvPicPr>
                <p:cNvPr id="24" name="墨迹 23">
                  <a:extLst>
                    <a:ext uri="{FF2B5EF4-FFF2-40B4-BE49-F238E27FC236}">
                      <a16:creationId xmlns:a16="http://schemas.microsoft.com/office/drawing/2014/main" id="{BCCA3586-E315-F047-87E0-8246099012DD}"/>
                    </a:ext>
                  </a:extLst>
                </p:cNvPr>
                <p:cNvPicPr/>
                <p:nvPr/>
              </p:nvPicPr>
              <p:blipFill>
                <a:blip r:embed="rId41"/>
                <a:stretch>
                  <a:fillRect/>
                </a:stretch>
              </p:blipFill>
              <p:spPr>
                <a:xfrm>
                  <a:off x="3056598" y="6220941"/>
                  <a:ext cx="9716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墨迹 24">
                  <a:extLst>
                    <a:ext uri="{FF2B5EF4-FFF2-40B4-BE49-F238E27FC236}">
                      <a16:creationId xmlns:a16="http://schemas.microsoft.com/office/drawing/2014/main" id="{EBBBC709-5003-2740-9151-3F19773B336D}"/>
                    </a:ext>
                  </a:extLst>
                </p14:cNvPr>
                <p14:cNvContentPartPr/>
                <p14:nvPr/>
              </p14:nvContentPartPr>
              <p14:xfrm>
                <a:off x="4369518" y="6271701"/>
                <a:ext cx="42120" cy="43200"/>
              </p14:xfrm>
            </p:contentPart>
          </mc:Choice>
          <mc:Fallback xmlns="">
            <p:pic>
              <p:nvPicPr>
                <p:cNvPr id="25" name="墨迹 24">
                  <a:extLst>
                    <a:ext uri="{FF2B5EF4-FFF2-40B4-BE49-F238E27FC236}">
                      <a16:creationId xmlns:a16="http://schemas.microsoft.com/office/drawing/2014/main" id="{EBBBC709-5003-2740-9151-3F19773B336D}"/>
                    </a:ext>
                  </a:extLst>
                </p:cNvPr>
                <p:cNvPicPr/>
                <p:nvPr/>
              </p:nvPicPr>
              <p:blipFill>
                <a:blip r:embed="rId43"/>
                <a:stretch>
                  <a:fillRect/>
                </a:stretch>
              </p:blipFill>
              <p:spPr>
                <a:xfrm>
                  <a:off x="4354398" y="6256221"/>
                  <a:ext cx="723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墨迹 28">
                  <a:extLst>
                    <a:ext uri="{FF2B5EF4-FFF2-40B4-BE49-F238E27FC236}">
                      <a16:creationId xmlns:a16="http://schemas.microsoft.com/office/drawing/2014/main" id="{627C79BA-642E-9145-BDA2-3CD6956DF63E}"/>
                    </a:ext>
                  </a:extLst>
                </p14:cNvPr>
                <p14:cNvContentPartPr/>
                <p14:nvPr/>
              </p14:nvContentPartPr>
              <p14:xfrm>
                <a:off x="2826918" y="4796781"/>
                <a:ext cx="123480" cy="755280"/>
              </p14:xfrm>
            </p:contentPart>
          </mc:Choice>
          <mc:Fallback xmlns="">
            <p:pic>
              <p:nvPicPr>
                <p:cNvPr id="29" name="墨迹 28">
                  <a:extLst>
                    <a:ext uri="{FF2B5EF4-FFF2-40B4-BE49-F238E27FC236}">
                      <a16:creationId xmlns:a16="http://schemas.microsoft.com/office/drawing/2014/main" id="{627C79BA-642E-9145-BDA2-3CD6956DF63E}"/>
                    </a:ext>
                  </a:extLst>
                </p:cNvPr>
                <p:cNvPicPr/>
                <p:nvPr/>
              </p:nvPicPr>
              <p:blipFill>
                <a:blip r:embed="rId45"/>
                <a:stretch>
                  <a:fillRect/>
                </a:stretch>
              </p:blipFill>
              <p:spPr>
                <a:xfrm>
                  <a:off x="2811798" y="4781301"/>
                  <a:ext cx="154080" cy="785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墨迹 29">
                  <a:extLst>
                    <a:ext uri="{FF2B5EF4-FFF2-40B4-BE49-F238E27FC236}">
                      <a16:creationId xmlns:a16="http://schemas.microsoft.com/office/drawing/2014/main" id="{0930CC31-9CE6-7F49-998F-C569C61E742D}"/>
                    </a:ext>
                  </a:extLst>
                </p14:cNvPr>
                <p14:cNvContentPartPr/>
                <p14:nvPr/>
              </p14:nvContentPartPr>
              <p14:xfrm>
                <a:off x="3074958" y="4715421"/>
                <a:ext cx="960840" cy="654840"/>
              </p14:xfrm>
            </p:contentPart>
          </mc:Choice>
          <mc:Fallback xmlns="">
            <p:pic>
              <p:nvPicPr>
                <p:cNvPr id="30" name="墨迹 29">
                  <a:extLst>
                    <a:ext uri="{FF2B5EF4-FFF2-40B4-BE49-F238E27FC236}">
                      <a16:creationId xmlns:a16="http://schemas.microsoft.com/office/drawing/2014/main" id="{0930CC31-9CE6-7F49-998F-C569C61E742D}"/>
                    </a:ext>
                  </a:extLst>
                </p:cNvPr>
                <p:cNvPicPr/>
                <p:nvPr/>
              </p:nvPicPr>
              <p:blipFill>
                <a:blip r:embed="rId47"/>
                <a:stretch>
                  <a:fillRect/>
                </a:stretch>
              </p:blipFill>
              <p:spPr>
                <a:xfrm>
                  <a:off x="3059838" y="4699941"/>
                  <a:ext cx="991440" cy="685080"/>
                </a:xfrm>
                <a:prstGeom prst="rect">
                  <a:avLst/>
                </a:prstGeom>
              </p:spPr>
            </p:pic>
          </mc:Fallback>
        </mc:AlternateContent>
      </p:grpSp>
      <p:grpSp>
        <p:nvGrpSpPr>
          <p:cNvPr id="35" name="组合 34">
            <a:extLst>
              <a:ext uri="{FF2B5EF4-FFF2-40B4-BE49-F238E27FC236}">
                <a16:creationId xmlns:a16="http://schemas.microsoft.com/office/drawing/2014/main" id="{5B8C3848-5C55-1C42-909D-B05CDB8C26EB}"/>
              </a:ext>
            </a:extLst>
          </p:cNvPr>
          <p:cNvGrpSpPr/>
          <p:nvPr/>
        </p:nvGrpSpPr>
        <p:grpSpPr>
          <a:xfrm>
            <a:off x="5309838" y="4848621"/>
            <a:ext cx="1746000" cy="85320"/>
            <a:chOff x="5309838" y="4848621"/>
            <a:chExt cx="1746000" cy="85320"/>
          </a:xfrm>
        </p:grpSpPr>
        <mc:AlternateContent xmlns:mc="http://schemas.openxmlformats.org/markup-compatibility/2006" xmlns:p14="http://schemas.microsoft.com/office/powerpoint/2010/main">
          <mc:Choice Requires="p14">
            <p:contentPart p14:bwMode="auto" r:id="rId48">
              <p14:nvContentPartPr>
                <p14:cNvPr id="33" name="墨迹 32">
                  <a:extLst>
                    <a:ext uri="{FF2B5EF4-FFF2-40B4-BE49-F238E27FC236}">
                      <a16:creationId xmlns:a16="http://schemas.microsoft.com/office/drawing/2014/main" id="{420E8C20-F282-7B44-B969-FA0C402E26F3}"/>
                    </a:ext>
                  </a:extLst>
                </p14:cNvPr>
                <p14:cNvContentPartPr/>
                <p14:nvPr/>
              </p14:nvContentPartPr>
              <p14:xfrm>
                <a:off x="5309838" y="4848621"/>
                <a:ext cx="1490400" cy="47880"/>
              </p14:xfrm>
            </p:contentPart>
          </mc:Choice>
          <mc:Fallback xmlns="">
            <p:pic>
              <p:nvPicPr>
                <p:cNvPr id="33" name="墨迹 32">
                  <a:extLst>
                    <a:ext uri="{FF2B5EF4-FFF2-40B4-BE49-F238E27FC236}">
                      <a16:creationId xmlns:a16="http://schemas.microsoft.com/office/drawing/2014/main" id="{420E8C20-F282-7B44-B969-FA0C402E26F3}"/>
                    </a:ext>
                  </a:extLst>
                </p:cNvPr>
                <p:cNvPicPr/>
                <p:nvPr/>
              </p:nvPicPr>
              <p:blipFill>
                <a:blip r:embed="rId49"/>
                <a:stretch>
                  <a:fillRect/>
                </a:stretch>
              </p:blipFill>
              <p:spPr>
                <a:xfrm>
                  <a:off x="5294358" y="4833501"/>
                  <a:ext cx="15210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墨迹 33">
                  <a:extLst>
                    <a:ext uri="{FF2B5EF4-FFF2-40B4-BE49-F238E27FC236}">
                      <a16:creationId xmlns:a16="http://schemas.microsoft.com/office/drawing/2014/main" id="{6EBD0B7B-0FB1-7040-85D5-9B9D0EBD5935}"/>
                    </a:ext>
                  </a:extLst>
                </p14:cNvPr>
                <p14:cNvContentPartPr/>
                <p14:nvPr/>
              </p14:nvContentPartPr>
              <p14:xfrm>
                <a:off x="7052958" y="4932861"/>
                <a:ext cx="2880" cy="1080"/>
              </p14:xfrm>
            </p:contentPart>
          </mc:Choice>
          <mc:Fallback xmlns="">
            <p:pic>
              <p:nvPicPr>
                <p:cNvPr id="34" name="墨迹 33">
                  <a:extLst>
                    <a:ext uri="{FF2B5EF4-FFF2-40B4-BE49-F238E27FC236}">
                      <a16:creationId xmlns:a16="http://schemas.microsoft.com/office/drawing/2014/main" id="{6EBD0B7B-0FB1-7040-85D5-9B9D0EBD5935}"/>
                    </a:ext>
                  </a:extLst>
                </p:cNvPr>
                <p:cNvPicPr/>
                <p:nvPr/>
              </p:nvPicPr>
              <p:blipFill>
                <a:blip r:embed="rId23"/>
                <a:stretch>
                  <a:fillRect/>
                </a:stretch>
              </p:blipFill>
              <p:spPr>
                <a:xfrm>
                  <a:off x="7037838" y="4917381"/>
                  <a:ext cx="3348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36" name="墨迹 35">
                <a:extLst>
                  <a:ext uri="{FF2B5EF4-FFF2-40B4-BE49-F238E27FC236}">
                    <a16:creationId xmlns:a16="http://schemas.microsoft.com/office/drawing/2014/main" id="{8B47BD80-48B5-394E-A42E-97C3C13BDFB3}"/>
                  </a:ext>
                </a:extLst>
              </p14:cNvPr>
              <p14:cNvContentPartPr/>
              <p14:nvPr/>
            </p14:nvContentPartPr>
            <p14:xfrm>
              <a:off x="5512158" y="5517141"/>
              <a:ext cx="2669400" cy="104400"/>
            </p14:xfrm>
          </p:contentPart>
        </mc:Choice>
        <mc:Fallback xmlns="">
          <p:pic>
            <p:nvPicPr>
              <p:cNvPr id="36" name="墨迹 35">
                <a:extLst>
                  <a:ext uri="{FF2B5EF4-FFF2-40B4-BE49-F238E27FC236}">
                    <a16:creationId xmlns:a16="http://schemas.microsoft.com/office/drawing/2014/main" id="{8B47BD80-48B5-394E-A42E-97C3C13BDFB3}"/>
                  </a:ext>
                </a:extLst>
              </p:cNvPr>
              <p:cNvPicPr/>
              <p:nvPr/>
            </p:nvPicPr>
            <p:blipFill>
              <a:blip r:embed="rId52"/>
              <a:stretch>
                <a:fillRect/>
              </a:stretch>
            </p:blipFill>
            <p:spPr>
              <a:xfrm>
                <a:off x="5496678" y="5502021"/>
                <a:ext cx="2699640" cy="135000"/>
              </a:xfrm>
              <a:prstGeom prst="rect">
                <a:avLst/>
              </a:prstGeom>
            </p:spPr>
          </p:pic>
        </mc:Fallback>
      </mc:AlternateContent>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CEA18247-7660-3246-864B-2E2B568A021A}"/>
                  </a:ext>
                </a:extLst>
              </p14:cNvPr>
              <p14:cNvContentPartPr/>
              <p14:nvPr/>
            </p14:nvContentPartPr>
            <p14:xfrm>
              <a:off x="2662038" y="1703661"/>
              <a:ext cx="1080" cy="4320"/>
            </p14:xfrm>
          </p:contentPart>
        </mc:Choice>
        <mc:Fallback xmlns="">
          <p:pic>
            <p:nvPicPr>
              <p:cNvPr id="3" name="墨迹 2">
                <a:extLst>
                  <a:ext uri="{FF2B5EF4-FFF2-40B4-BE49-F238E27FC236}">
                    <a16:creationId xmlns:a16="http://schemas.microsoft.com/office/drawing/2014/main" id="{CEA18247-7660-3246-864B-2E2B568A021A}"/>
                  </a:ext>
                </a:extLst>
              </p:cNvPr>
              <p:cNvPicPr/>
              <p:nvPr/>
            </p:nvPicPr>
            <p:blipFill>
              <a:blip r:embed="rId4"/>
              <a:stretch>
                <a:fillRect/>
              </a:stretch>
            </p:blipFill>
            <p:spPr>
              <a:xfrm>
                <a:off x="2646918" y="1688541"/>
                <a:ext cx="316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E7A91062-806B-7F4A-98EE-344DA84D517B}"/>
                  </a:ext>
                </a:extLst>
              </p14:cNvPr>
              <p14:cNvContentPartPr/>
              <p14:nvPr/>
            </p14:nvContentPartPr>
            <p14:xfrm>
              <a:off x="1032678" y="1779621"/>
              <a:ext cx="3220200" cy="59400"/>
            </p14:xfrm>
          </p:contentPart>
        </mc:Choice>
        <mc:Fallback xmlns="">
          <p:pic>
            <p:nvPicPr>
              <p:cNvPr id="4" name="墨迹 3">
                <a:extLst>
                  <a:ext uri="{FF2B5EF4-FFF2-40B4-BE49-F238E27FC236}">
                    <a16:creationId xmlns:a16="http://schemas.microsoft.com/office/drawing/2014/main" id="{E7A91062-806B-7F4A-98EE-344DA84D517B}"/>
                  </a:ext>
                </a:extLst>
              </p:cNvPr>
              <p:cNvPicPr/>
              <p:nvPr/>
            </p:nvPicPr>
            <p:blipFill>
              <a:blip r:embed="rId6"/>
              <a:stretch>
                <a:fillRect/>
              </a:stretch>
            </p:blipFill>
            <p:spPr>
              <a:xfrm>
                <a:off x="1017198" y="1764141"/>
                <a:ext cx="32504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墨迹 44">
                <a:extLst>
                  <a:ext uri="{FF2B5EF4-FFF2-40B4-BE49-F238E27FC236}">
                    <a16:creationId xmlns:a16="http://schemas.microsoft.com/office/drawing/2014/main" id="{10C64664-98CD-234B-ABCA-2F4383697727}"/>
                  </a:ext>
                </a:extLst>
              </p14:cNvPr>
              <p14:cNvContentPartPr/>
              <p14:nvPr/>
            </p14:nvContentPartPr>
            <p14:xfrm>
              <a:off x="9820638" y="4091181"/>
              <a:ext cx="655560" cy="219240"/>
            </p14:xfrm>
          </p:contentPart>
        </mc:Choice>
        <mc:Fallback xmlns="">
          <p:pic>
            <p:nvPicPr>
              <p:cNvPr id="45" name="墨迹 44">
                <a:extLst>
                  <a:ext uri="{FF2B5EF4-FFF2-40B4-BE49-F238E27FC236}">
                    <a16:creationId xmlns:a16="http://schemas.microsoft.com/office/drawing/2014/main" id="{10C64664-98CD-234B-ABCA-2F4383697727}"/>
                  </a:ext>
                </a:extLst>
              </p:cNvPr>
              <p:cNvPicPr/>
              <p:nvPr/>
            </p:nvPicPr>
            <p:blipFill>
              <a:blip r:embed="rId8"/>
              <a:stretch>
                <a:fillRect/>
              </a:stretch>
            </p:blipFill>
            <p:spPr>
              <a:xfrm>
                <a:off x="9805158" y="4076061"/>
                <a:ext cx="686160" cy="249480"/>
              </a:xfrm>
              <a:prstGeom prst="rect">
                <a:avLst/>
              </a:prstGeom>
            </p:spPr>
          </p:pic>
        </mc:Fallback>
      </mc:AlternateContent>
      <p:grpSp>
        <p:nvGrpSpPr>
          <p:cNvPr id="97" name="组合 96">
            <a:extLst>
              <a:ext uri="{FF2B5EF4-FFF2-40B4-BE49-F238E27FC236}">
                <a16:creationId xmlns:a16="http://schemas.microsoft.com/office/drawing/2014/main" id="{74A542FE-BB6A-884D-9130-993A3D8432A8}"/>
              </a:ext>
            </a:extLst>
          </p:cNvPr>
          <p:cNvGrpSpPr/>
          <p:nvPr/>
        </p:nvGrpSpPr>
        <p:grpSpPr>
          <a:xfrm>
            <a:off x="7626078" y="170781"/>
            <a:ext cx="3104640" cy="694440"/>
            <a:chOff x="7626078" y="170781"/>
            <a:chExt cx="3104640" cy="694440"/>
          </a:xfrm>
        </p:grpSpPr>
        <mc:AlternateContent xmlns:mc="http://schemas.openxmlformats.org/markup-compatibility/2006" xmlns:p14="http://schemas.microsoft.com/office/powerpoint/2010/main">
          <mc:Choice Requires="p14">
            <p:contentPart p14:bwMode="auto" r:id="rId9">
              <p14:nvContentPartPr>
                <p14:cNvPr id="84" name="墨迹 83">
                  <a:extLst>
                    <a:ext uri="{FF2B5EF4-FFF2-40B4-BE49-F238E27FC236}">
                      <a16:creationId xmlns:a16="http://schemas.microsoft.com/office/drawing/2014/main" id="{B8B7A8A8-27E2-AB47-BD26-73EFC0161A87}"/>
                    </a:ext>
                  </a:extLst>
                </p14:cNvPr>
                <p14:cNvContentPartPr/>
                <p14:nvPr/>
              </p14:nvContentPartPr>
              <p14:xfrm>
                <a:off x="7626078" y="259341"/>
                <a:ext cx="355680" cy="360720"/>
              </p14:xfrm>
            </p:contentPart>
          </mc:Choice>
          <mc:Fallback xmlns="">
            <p:pic>
              <p:nvPicPr>
                <p:cNvPr id="84" name="墨迹 83">
                  <a:extLst>
                    <a:ext uri="{FF2B5EF4-FFF2-40B4-BE49-F238E27FC236}">
                      <a16:creationId xmlns:a16="http://schemas.microsoft.com/office/drawing/2014/main" id="{B8B7A8A8-27E2-AB47-BD26-73EFC0161A87}"/>
                    </a:ext>
                  </a:extLst>
                </p:cNvPr>
                <p:cNvPicPr/>
                <p:nvPr/>
              </p:nvPicPr>
              <p:blipFill>
                <a:blip r:embed="rId10"/>
                <a:stretch>
                  <a:fillRect/>
                </a:stretch>
              </p:blipFill>
              <p:spPr>
                <a:xfrm>
                  <a:off x="7610598" y="244221"/>
                  <a:ext cx="3862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5" name="墨迹 84">
                  <a:extLst>
                    <a:ext uri="{FF2B5EF4-FFF2-40B4-BE49-F238E27FC236}">
                      <a16:creationId xmlns:a16="http://schemas.microsoft.com/office/drawing/2014/main" id="{DA17FBE4-A3E5-5944-8001-615602B87581}"/>
                    </a:ext>
                  </a:extLst>
                </p14:cNvPr>
                <p14:cNvContentPartPr/>
                <p14:nvPr/>
              </p14:nvContentPartPr>
              <p14:xfrm>
                <a:off x="7821558" y="381741"/>
                <a:ext cx="122040" cy="483480"/>
              </p14:xfrm>
            </p:contentPart>
          </mc:Choice>
          <mc:Fallback xmlns="">
            <p:pic>
              <p:nvPicPr>
                <p:cNvPr id="85" name="墨迹 84">
                  <a:extLst>
                    <a:ext uri="{FF2B5EF4-FFF2-40B4-BE49-F238E27FC236}">
                      <a16:creationId xmlns:a16="http://schemas.microsoft.com/office/drawing/2014/main" id="{DA17FBE4-A3E5-5944-8001-615602B87581}"/>
                    </a:ext>
                  </a:extLst>
                </p:cNvPr>
                <p:cNvPicPr/>
                <p:nvPr/>
              </p:nvPicPr>
              <p:blipFill>
                <a:blip r:embed="rId12"/>
                <a:stretch>
                  <a:fillRect/>
                </a:stretch>
              </p:blipFill>
              <p:spPr>
                <a:xfrm>
                  <a:off x="7806078" y="366621"/>
                  <a:ext cx="15228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6" name="墨迹 85">
                  <a:extLst>
                    <a:ext uri="{FF2B5EF4-FFF2-40B4-BE49-F238E27FC236}">
                      <a16:creationId xmlns:a16="http://schemas.microsoft.com/office/drawing/2014/main" id="{2DE77BA9-189B-FA43-A3FF-9B0FA1432521}"/>
                    </a:ext>
                  </a:extLst>
                </p14:cNvPr>
                <p14:cNvContentPartPr/>
                <p14:nvPr/>
              </p14:nvContentPartPr>
              <p14:xfrm>
                <a:off x="8074278" y="384261"/>
                <a:ext cx="167400" cy="311760"/>
              </p14:xfrm>
            </p:contentPart>
          </mc:Choice>
          <mc:Fallback xmlns="">
            <p:pic>
              <p:nvPicPr>
                <p:cNvPr id="86" name="墨迹 85">
                  <a:extLst>
                    <a:ext uri="{FF2B5EF4-FFF2-40B4-BE49-F238E27FC236}">
                      <a16:creationId xmlns:a16="http://schemas.microsoft.com/office/drawing/2014/main" id="{2DE77BA9-189B-FA43-A3FF-9B0FA1432521}"/>
                    </a:ext>
                  </a:extLst>
                </p:cNvPr>
                <p:cNvPicPr/>
                <p:nvPr/>
              </p:nvPicPr>
              <p:blipFill>
                <a:blip r:embed="rId14"/>
                <a:stretch>
                  <a:fillRect/>
                </a:stretch>
              </p:blipFill>
              <p:spPr>
                <a:xfrm>
                  <a:off x="8058798" y="368781"/>
                  <a:ext cx="1980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7" name="墨迹 86">
                  <a:extLst>
                    <a:ext uri="{FF2B5EF4-FFF2-40B4-BE49-F238E27FC236}">
                      <a16:creationId xmlns:a16="http://schemas.microsoft.com/office/drawing/2014/main" id="{64DA416B-C8F5-EB4E-ACEE-5F4708ECF850}"/>
                    </a:ext>
                  </a:extLst>
                </p14:cNvPr>
                <p14:cNvContentPartPr/>
                <p14:nvPr/>
              </p14:nvContentPartPr>
              <p14:xfrm>
                <a:off x="8316918" y="380301"/>
                <a:ext cx="169560" cy="306360"/>
              </p14:xfrm>
            </p:contentPart>
          </mc:Choice>
          <mc:Fallback xmlns="">
            <p:pic>
              <p:nvPicPr>
                <p:cNvPr id="87" name="墨迹 86">
                  <a:extLst>
                    <a:ext uri="{FF2B5EF4-FFF2-40B4-BE49-F238E27FC236}">
                      <a16:creationId xmlns:a16="http://schemas.microsoft.com/office/drawing/2014/main" id="{64DA416B-C8F5-EB4E-ACEE-5F4708ECF850}"/>
                    </a:ext>
                  </a:extLst>
                </p:cNvPr>
                <p:cNvPicPr/>
                <p:nvPr/>
              </p:nvPicPr>
              <p:blipFill>
                <a:blip r:embed="rId16"/>
                <a:stretch>
                  <a:fillRect/>
                </a:stretch>
              </p:blipFill>
              <p:spPr>
                <a:xfrm>
                  <a:off x="8301798" y="365181"/>
                  <a:ext cx="2001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8" name="墨迹 87">
                  <a:extLst>
                    <a:ext uri="{FF2B5EF4-FFF2-40B4-BE49-F238E27FC236}">
                      <a16:creationId xmlns:a16="http://schemas.microsoft.com/office/drawing/2014/main" id="{3504BBDD-1256-E347-B805-6575C0C10DEC}"/>
                    </a:ext>
                  </a:extLst>
                </p14:cNvPr>
                <p14:cNvContentPartPr/>
                <p14:nvPr/>
              </p14:nvContentPartPr>
              <p14:xfrm>
                <a:off x="8351118" y="391821"/>
                <a:ext cx="240120" cy="34920"/>
              </p14:xfrm>
            </p:contentPart>
          </mc:Choice>
          <mc:Fallback xmlns="">
            <p:pic>
              <p:nvPicPr>
                <p:cNvPr id="88" name="墨迹 87">
                  <a:extLst>
                    <a:ext uri="{FF2B5EF4-FFF2-40B4-BE49-F238E27FC236}">
                      <a16:creationId xmlns:a16="http://schemas.microsoft.com/office/drawing/2014/main" id="{3504BBDD-1256-E347-B805-6575C0C10DEC}"/>
                    </a:ext>
                  </a:extLst>
                </p:cNvPr>
                <p:cNvPicPr/>
                <p:nvPr/>
              </p:nvPicPr>
              <p:blipFill>
                <a:blip r:embed="rId18"/>
                <a:stretch>
                  <a:fillRect/>
                </a:stretch>
              </p:blipFill>
              <p:spPr>
                <a:xfrm>
                  <a:off x="8335638" y="376701"/>
                  <a:ext cx="2707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9" name="墨迹 88">
                  <a:extLst>
                    <a:ext uri="{FF2B5EF4-FFF2-40B4-BE49-F238E27FC236}">
                      <a16:creationId xmlns:a16="http://schemas.microsoft.com/office/drawing/2014/main" id="{C06AE8B9-8911-764B-9242-30078BC46C7C}"/>
                    </a:ext>
                  </a:extLst>
                </p14:cNvPr>
                <p14:cNvContentPartPr/>
                <p14:nvPr/>
              </p14:nvContentPartPr>
              <p14:xfrm>
                <a:off x="8681598" y="332061"/>
                <a:ext cx="182880" cy="221400"/>
              </p14:xfrm>
            </p:contentPart>
          </mc:Choice>
          <mc:Fallback xmlns="">
            <p:pic>
              <p:nvPicPr>
                <p:cNvPr id="89" name="墨迹 88">
                  <a:extLst>
                    <a:ext uri="{FF2B5EF4-FFF2-40B4-BE49-F238E27FC236}">
                      <a16:creationId xmlns:a16="http://schemas.microsoft.com/office/drawing/2014/main" id="{C06AE8B9-8911-764B-9242-30078BC46C7C}"/>
                    </a:ext>
                  </a:extLst>
                </p:cNvPr>
                <p:cNvPicPr/>
                <p:nvPr/>
              </p:nvPicPr>
              <p:blipFill>
                <a:blip r:embed="rId20"/>
                <a:stretch>
                  <a:fillRect/>
                </a:stretch>
              </p:blipFill>
              <p:spPr>
                <a:xfrm>
                  <a:off x="8666478" y="316941"/>
                  <a:ext cx="2134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0" name="墨迹 89">
                  <a:extLst>
                    <a:ext uri="{FF2B5EF4-FFF2-40B4-BE49-F238E27FC236}">
                      <a16:creationId xmlns:a16="http://schemas.microsoft.com/office/drawing/2014/main" id="{1FE5DE81-E6E0-8A45-8817-766C3D4561D4}"/>
                    </a:ext>
                  </a:extLst>
                </p14:cNvPr>
                <p14:cNvContentPartPr/>
                <p14:nvPr/>
              </p14:nvContentPartPr>
              <p14:xfrm>
                <a:off x="9080118" y="435381"/>
                <a:ext cx="245880" cy="47160"/>
              </p14:xfrm>
            </p:contentPart>
          </mc:Choice>
          <mc:Fallback xmlns="">
            <p:pic>
              <p:nvPicPr>
                <p:cNvPr id="90" name="墨迹 89">
                  <a:extLst>
                    <a:ext uri="{FF2B5EF4-FFF2-40B4-BE49-F238E27FC236}">
                      <a16:creationId xmlns:a16="http://schemas.microsoft.com/office/drawing/2014/main" id="{1FE5DE81-E6E0-8A45-8817-766C3D4561D4}"/>
                    </a:ext>
                  </a:extLst>
                </p:cNvPr>
                <p:cNvPicPr/>
                <p:nvPr/>
              </p:nvPicPr>
              <p:blipFill>
                <a:blip r:embed="rId22"/>
                <a:stretch>
                  <a:fillRect/>
                </a:stretch>
              </p:blipFill>
              <p:spPr>
                <a:xfrm>
                  <a:off x="9064998" y="420261"/>
                  <a:ext cx="2764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1" name="墨迹 90">
                  <a:extLst>
                    <a:ext uri="{FF2B5EF4-FFF2-40B4-BE49-F238E27FC236}">
                      <a16:creationId xmlns:a16="http://schemas.microsoft.com/office/drawing/2014/main" id="{CB0DD646-A98E-3249-9EF9-9C0E3D6D6304}"/>
                    </a:ext>
                  </a:extLst>
                </p14:cNvPr>
                <p14:cNvContentPartPr/>
                <p14:nvPr/>
              </p14:nvContentPartPr>
              <p14:xfrm>
                <a:off x="9415998" y="170781"/>
                <a:ext cx="259560" cy="392760"/>
              </p14:xfrm>
            </p:contentPart>
          </mc:Choice>
          <mc:Fallback xmlns="">
            <p:pic>
              <p:nvPicPr>
                <p:cNvPr id="91" name="墨迹 90">
                  <a:extLst>
                    <a:ext uri="{FF2B5EF4-FFF2-40B4-BE49-F238E27FC236}">
                      <a16:creationId xmlns:a16="http://schemas.microsoft.com/office/drawing/2014/main" id="{CB0DD646-A98E-3249-9EF9-9C0E3D6D6304}"/>
                    </a:ext>
                  </a:extLst>
                </p:cNvPr>
                <p:cNvPicPr/>
                <p:nvPr/>
              </p:nvPicPr>
              <p:blipFill>
                <a:blip r:embed="rId24"/>
                <a:stretch>
                  <a:fillRect/>
                </a:stretch>
              </p:blipFill>
              <p:spPr>
                <a:xfrm>
                  <a:off x="9400878" y="155661"/>
                  <a:ext cx="29016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2" name="墨迹 91">
                  <a:extLst>
                    <a:ext uri="{FF2B5EF4-FFF2-40B4-BE49-F238E27FC236}">
                      <a16:creationId xmlns:a16="http://schemas.microsoft.com/office/drawing/2014/main" id="{19617B2B-6C52-9645-9E63-B6688149A0BF}"/>
                    </a:ext>
                  </a:extLst>
                </p14:cNvPr>
                <p14:cNvContentPartPr/>
                <p14:nvPr/>
              </p14:nvContentPartPr>
              <p14:xfrm>
                <a:off x="9554598" y="306861"/>
                <a:ext cx="82800" cy="372600"/>
              </p14:xfrm>
            </p:contentPart>
          </mc:Choice>
          <mc:Fallback xmlns="">
            <p:pic>
              <p:nvPicPr>
                <p:cNvPr id="92" name="墨迹 91">
                  <a:extLst>
                    <a:ext uri="{FF2B5EF4-FFF2-40B4-BE49-F238E27FC236}">
                      <a16:creationId xmlns:a16="http://schemas.microsoft.com/office/drawing/2014/main" id="{19617B2B-6C52-9645-9E63-B6688149A0BF}"/>
                    </a:ext>
                  </a:extLst>
                </p:cNvPr>
                <p:cNvPicPr/>
                <p:nvPr/>
              </p:nvPicPr>
              <p:blipFill>
                <a:blip r:embed="rId26"/>
                <a:stretch>
                  <a:fillRect/>
                </a:stretch>
              </p:blipFill>
              <p:spPr>
                <a:xfrm>
                  <a:off x="9539478" y="291741"/>
                  <a:ext cx="11340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3" name="墨迹 92">
                  <a:extLst>
                    <a:ext uri="{FF2B5EF4-FFF2-40B4-BE49-F238E27FC236}">
                      <a16:creationId xmlns:a16="http://schemas.microsoft.com/office/drawing/2014/main" id="{3BFF1C60-90BE-B94A-9BF8-B0A874C0B097}"/>
                    </a:ext>
                  </a:extLst>
                </p14:cNvPr>
                <p14:cNvContentPartPr/>
                <p14:nvPr/>
              </p14:nvContentPartPr>
              <p14:xfrm>
                <a:off x="9795798" y="301461"/>
                <a:ext cx="142560" cy="379440"/>
              </p14:xfrm>
            </p:contentPart>
          </mc:Choice>
          <mc:Fallback xmlns="">
            <p:pic>
              <p:nvPicPr>
                <p:cNvPr id="93" name="墨迹 92">
                  <a:extLst>
                    <a:ext uri="{FF2B5EF4-FFF2-40B4-BE49-F238E27FC236}">
                      <a16:creationId xmlns:a16="http://schemas.microsoft.com/office/drawing/2014/main" id="{3BFF1C60-90BE-B94A-9BF8-B0A874C0B097}"/>
                    </a:ext>
                  </a:extLst>
                </p:cNvPr>
                <p:cNvPicPr/>
                <p:nvPr/>
              </p:nvPicPr>
              <p:blipFill>
                <a:blip r:embed="rId28"/>
                <a:stretch>
                  <a:fillRect/>
                </a:stretch>
              </p:blipFill>
              <p:spPr>
                <a:xfrm>
                  <a:off x="9780678" y="286341"/>
                  <a:ext cx="1728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4" name="墨迹 93">
                  <a:extLst>
                    <a:ext uri="{FF2B5EF4-FFF2-40B4-BE49-F238E27FC236}">
                      <a16:creationId xmlns:a16="http://schemas.microsoft.com/office/drawing/2014/main" id="{88A67A6E-B90B-7F4D-9A4A-82E1CD55FE1A}"/>
                    </a:ext>
                  </a:extLst>
                </p14:cNvPr>
                <p14:cNvContentPartPr/>
                <p14:nvPr/>
              </p14:nvContentPartPr>
              <p14:xfrm>
                <a:off x="10142838" y="207501"/>
                <a:ext cx="154440" cy="448560"/>
              </p14:xfrm>
            </p:contentPart>
          </mc:Choice>
          <mc:Fallback xmlns="">
            <p:pic>
              <p:nvPicPr>
                <p:cNvPr id="94" name="墨迹 93">
                  <a:extLst>
                    <a:ext uri="{FF2B5EF4-FFF2-40B4-BE49-F238E27FC236}">
                      <a16:creationId xmlns:a16="http://schemas.microsoft.com/office/drawing/2014/main" id="{88A67A6E-B90B-7F4D-9A4A-82E1CD55FE1A}"/>
                    </a:ext>
                  </a:extLst>
                </p:cNvPr>
                <p:cNvPicPr/>
                <p:nvPr/>
              </p:nvPicPr>
              <p:blipFill>
                <a:blip r:embed="rId30"/>
                <a:stretch>
                  <a:fillRect/>
                </a:stretch>
              </p:blipFill>
              <p:spPr>
                <a:xfrm>
                  <a:off x="10127358" y="192381"/>
                  <a:ext cx="18468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5" name="墨迹 94">
                  <a:extLst>
                    <a:ext uri="{FF2B5EF4-FFF2-40B4-BE49-F238E27FC236}">
                      <a16:creationId xmlns:a16="http://schemas.microsoft.com/office/drawing/2014/main" id="{D27838A5-5EBF-6349-A72F-070CE42CEA48}"/>
                    </a:ext>
                  </a:extLst>
                </p14:cNvPr>
                <p14:cNvContentPartPr/>
                <p14:nvPr/>
              </p14:nvContentPartPr>
              <p14:xfrm>
                <a:off x="10460718" y="280941"/>
                <a:ext cx="270000" cy="305640"/>
              </p14:xfrm>
            </p:contentPart>
          </mc:Choice>
          <mc:Fallback xmlns="">
            <p:pic>
              <p:nvPicPr>
                <p:cNvPr id="95" name="墨迹 94">
                  <a:extLst>
                    <a:ext uri="{FF2B5EF4-FFF2-40B4-BE49-F238E27FC236}">
                      <a16:creationId xmlns:a16="http://schemas.microsoft.com/office/drawing/2014/main" id="{D27838A5-5EBF-6349-A72F-070CE42CEA48}"/>
                    </a:ext>
                  </a:extLst>
                </p:cNvPr>
                <p:cNvPicPr/>
                <p:nvPr/>
              </p:nvPicPr>
              <p:blipFill>
                <a:blip r:embed="rId32"/>
                <a:stretch>
                  <a:fillRect/>
                </a:stretch>
              </p:blipFill>
              <p:spPr>
                <a:xfrm>
                  <a:off x="10445238" y="265821"/>
                  <a:ext cx="300240" cy="336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96" name="墨迹 95">
                <a:extLst>
                  <a:ext uri="{FF2B5EF4-FFF2-40B4-BE49-F238E27FC236}">
                    <a16:creationId xmlns:a16="http://schemas.microsoft.com/office/drawing/2014/main" id="{D5CA7DA5-1A73-C74B-B5BF-B95771219AAA}"/>
                  </a:ext>
                </a:extLst>
              </p14:cNvPr>
              <p14:cNvContentPartPr/>
              <p14:nvPr/>
            </p14:nvContentPartPr>
            <p14:xfrm>
              <a:off x="11070918" y="518181"/>
              <a:ext cx="100800" cy="4320"/>
            </p14:xfrm>
          </p:contentPart>
        </mc:Choice>
        <mc:Fallback xmlns="">
          <p:pic>
            <p:nvPicPr>
              <p:cNvPr id="96" name="墨迹 95">
                <a:extLst>
                  <a:ext uri="{FF2B5EF4-FFF2-40B4-BE49-F238E27FC236}">
                    <a16:creationId xmlns:a16="http://schemas.microsoft.com/office/drawing/2014/main" id="{D5CA7DA5-1A73-C74B-B5BF-B95771219AAA}"/>
                  </a:ext>
                </a:extLst>
              </p:cNvPr>
              <p:cNvPicPr/>
              <p:nvPr/>
            </p:nvPicPr>
            <p:blipFill>
              <a:blip r:embed="rId34"/>
              <a:stretch>
                <a:fillRect/>
              </a:stretch>
            </p:blipFill>
            <p:spPr>
              <a:xfrm>
                <a:off x="11055798" y="502701"/>
                <a:ext cx="131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 name="墨迹 7">
                <a:extLst>
                  <a:ext uri="{FF2B5EF4-FFF2-40B4-BE49-F238E27FC236}">
                    <a16:creationId xmlns:a16="http://schemas.microsoft.com/office/drawing/2014/main" id="{DD72F0A3-ABAB-E147-AAF9-E732E91A2275}"/>
                  </a:ext>
                </a:extLst>
              </p14:cNvPr>
              <p14:cNvContentPartPr/>
              <p14:nvPr/>
            </p14:nvContentPartPr>
            <p14:xfrm>
              <a:off x="2261718" y="1831821"/>
              <a:ext cx="133920" cy="322560"/>
            </p14:xfrm>
          </p:contentPart>
        </mc:Choice>
        <mc:Fallback xmlns="">
          <p:pic>
            <p:nvPicPr>
              <p:cNvPr id="8" name="墨迹 7">
                <a:extLst>
                  <a:ext uri="{FF2B5EF4-FFF2-40B4-BE49-F238E27FC236}">
                    <a16:creationId xmlns:a16="http://schemas.microsoft.com/office/drawing/2014/main" id="{DD72F0A3-ABAB-E147-AAF9-E732E91A2275}"/>
                  </a:ext>
                </a:extLst>
              </p:cNvPr>
              <p:cNvPicPr/>
              <p:nvPr/>
            </p:nvPicPr>
            <p:blipFill>
              <a:blip r:embed="rId36"/>
              <a:stretch>
                <a:fillRect/>
              </a:stretch>
            </p:blipFill>
            <p:spPr>
              <a:xfrm>
                <a:off x="2246238" y="1816701"/>
                <a:ext cx="16416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墨迹 8">
                <a:extLst>
                  <a:ext uri="{FF2B5EF4-FFF2-40B4-BE49-F238E27FC236}">
                    <a16:creationId xmlns:a16="http://schemas.microsoft.com/office/drawing/2014/main" id="{883128D2-98FF-1C44-B69C-54C956BC965D}"/>
                  </a:ext>
                </a:extLst>
              </p14:cNvPr>
              <p14:cNvContentPartPr/>
              <p14:nvPr/>
            </p14:nvContentPartPr>
            <p14:xfrm>
              <a:off x="2483478" y="1983021"/>
              <a:ext cx="125280" cy="161640"/>
            </p14:xfrm>
          </p:contentPart>
        </mc:Choice>
        <mc:Fallback xmlns="">
          <p:pic>
            <p:nvPicPr>
              <p:cNvPr id="9" name="墨迹 8">
                <a:extLst>
                  <a:ext uri="{FF2B5EF4-FFF2-40B4-BE49-F238E27FC236}">
                    <a16:creationId xmlns:a16="http://schemas.microsoft.com/office/drawing/2014/main" id="{883128D2-98FF-1C44-B69C-54C956BC965D}"/>
                  </a:ext>
                </a:extLst>
              </p:cNvPr>
              <p:cNvPicPr/>
              <p:nvPr/>
            </p:nvPicPr>
            <p:blipFill>
              <a:blip r:embed="rId38"/>
              <a:stretch>
                <a:fillRect/>
              </a:stretch>
            </p:blipFill>
            <p:spPr>
              <a:xfrm>
                <a:off x="2468358" y="1967901"/>
                <a:ext cx="155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 name="墨迹 9">
                <a:extLst>
                  <a:ext uri="{FF2B5EF4-FFF2-40B4-BE49-F238E27FC236}">
                    <a16:creationId xmlns:a16="http://schemas.microsoft.com/office/drawing/2014/main" id="{CDF444D5-5903-804B-B23C-E74BD728CA05}"/>
                  </a:ext>
                </a:extLst>
              </p14:cNvPr>
              <p14:cNvContentPartPr/>
              <p14:nvPr/>
            </p14:nvContentPartPr>
            <p14:xfrm>
              <a:off x="2582838" y="1959261"/>
              <a:ext cx="116640" cy="277200"/>
            </p14:xfrm>
          </p:contentPart>
        </mc:Choice>
        <mc:Fallback xmlns="">
          <p:pic>
            <p:nvPicPr>
              <p:cNvPr id="10" name="墨迹 9">
                <a:extLst>
                  <a:ext uri="{FF2B5EF4-FFF2-40B4-BE49-F238E27FC236}">
                    <a16:creationId xmlns:a16="http://schemas.microsoft.com/office/drawing/2014/main" id="{CDF444D5-5903-804B-B23C-E74BD728CA05}"/>
                  </a:ext>
                </a:extLst>
              </p:cNvPr>
              <p:cNvPicPr/>
              <p:nvPr/>
            </p:nvPicPr>
            <p:blipFill>
              <a:blip r:embed="rId40"/>
              <a:stretch>
                <a:fillRect/>
              </a:stretch>
            </p:blipFill>
            <p:spPr>
              <a:xfrm>
                <a:off x="2567718" y="1944141"/>
                <a:ext cx="1472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 name="墨迹 11">
                <a:extLst>
                  <a:ext uri="{FF2B5EF4-FFF2-40B4-BE49-F238E27FC236}">
                    <a16:creationId xmlns:a16="http://schemas.microsoft.com/office/drawing/2014/main" id="{C707A30B-C074-1746-AA05-1E778463DF66}"/>
                  </a:ext>
                </a:extLst>
              </p14:cNvPr>
              <p14:cNvContentPartPr/>
              <p14:nvPr/>
            </p14:nvContentPartPr>
            <p14:xfrm>
              <a:off x="2787678" y="1715181"/>
              <a:ext cx="35280" cy="549720"/>
            </p14:xfrm>
          </p:contentPart>
        </mc:Choice>
        <mc:Fallback xmlns="">
          <p:pic>
            <p:nvPicPr>
              <p:cNvPr id="12" name="墨迹 11">
                <a:extLst>
                  <a:ext uri="{FF2B5EF4-FFF2-40B4-BE49-F238E27FC236}">
                    <a16:creationId xmlns:a16="http://schemas.microsoft.com/office/drawing/2014/main" id="{C707A30B-C074-1746-AA05-1E778463DF66}"/>
                  </a:ext>
                </a:extLst>
              </p:cNvPr>
              <p:cNvPicPr/>
              <p:nvPr/>
            </p:nvPicPr>
            <p:blipFill>
              <a:blip r:embed="rId42"/>
              <a:stretch>
                <a:fillRect/>
              </a:stretch>
            </p:blipFill>
            <p:spPr>
              <a:xfrm>
                <a:off x="2772558" y="1700061"/>
                <a:ext cx="6588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 name="墨迹 12">
                <a:extLst>
                  <a:ext uri="{FF2B5EF4-FFF2-40B4-BE49-F238E27FC236}">
                    <a16:creationId xmlns:a16="http://schemas.microsoft.com/office/drawing/2014/main" id="{B19ECC47-62F5-0D4C-A0CF-829D40B74262}"/>
                  </a:ext>
                </a:extLst>
              </p14:cNvPr>
              <p14:cNvContentPartPr/>
              <p14:nvPr/>
            </p14:nvContentPartPr>
            <p14:xfrm>
              <a:off x="3048678" y="1723821"/>
              <a:ext cx="31680" cy="421200"/>
            </p14:xfrm>
          </p:contentPart>
        </mc:Choice>
        <mc:Fallback xmlns="">
          <p:pic>
            <p:nvPicPr>
              <p:cNvPr id="13" name="墨迹 12">
                <a:extLst>
                  <a:ext uri="{FF2B5EF4-FFF2-40B4-BE49-F238E27FC236}">
                    <a16:creationId xmlns:a16="http://schemas.microsoft.com/office/drawing/2014/main" id="{B19ECC47-62F5-0D4C-A0CF-829D40B74262}"/>
                  </a:ext>
                </a:extLst>
              </p:cNvPr>
              <p:cNvPicPr/>
              <p:nvPr/>
            </p:nvPicPr>
            <p:blipFill>
              <a:blip r:embed="rId44"/>
              <a:stretch>
                <a:fillRect/>
              </a:stretch>
            </p:blipFill>
            <p:spPr>
              <a:xfrm>
                <a:off x="3033558" y="1708341"/>
                <a:ext cx="6228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 name="墨迹 13">
                <a:extLst>
                  <a:ext uri="{FF2B5EF4-FFF2-40B4-BE49-F238E27FC236}">
                    <a16:creationId xmlns:a16="http://schemas.microsoft.com/office/drawing/2014/main" id="{77C97E8D-1E79-0242-8A3C-DC73BB60E2A7}"/>
                  </a:ext>
                </a:extLst>
              </p14:cNvPr>
              <p14:cNvContentPartPr/>
              <p14:nvPr/>
            </p14:nvContentPartPr>
            <p14:xfrm>
              <a:off x="3108078" y="1883661"/>
              <a:ext cx="550440" cy="342360"/>
            </p14:xfrm>
          </p:contentPart>
        </mc:Choice>
        <mc:Fallback xmlns="">
          <p:pic>
            <p:nvPicPr>
              <p:cNvPr id="14" name="墨迹 13">
                <a:extLst>
                  <a:ext uri="{FF2B5EF4-FFF2-40B4-BE49-F238E27FC236}">
                    <a16:creationId xmlns:a16="http://schemas.microsoft.com/office/drawing/2014/main" id="{77C97E8D-1E79-0242-8A3C-DC73BB60E2A7}"/>
                  </a:ext>
                </a:extLst>
              </p:cNvPr>
              <p:cNvPicPr/>
              <p:nvPr/>
            </p:nvPicPr>
            <p:blipFill>
              <a:blip r:embed="rId46"/>
              <a:stretch>
                <a:fillRect/>
              </a:stretch>
            </p:blipFill>
            <p:spPr>
              <a:xfrm>
                <a:off x="3092958" y="1868181"/>
                <a:ext cx="5806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 name="墨迹 14">
                <a:extLst>
                  <a:ext uri="{FF2B5EF4-FFF2-40B4-BE49-F238E27FC236}">
                    <a16:creationId xmlns:a16="http://schemas.microsoft.com/office/drawing/2014/main" id="{A1675F4F-C561-4F47-A313-942AC0B0D612}"/>
                  </a:ext>
                </a:extLst>
              </p14:cNvPr>
              <p14:cNvContentPartPr/>
              <p14:nvPr/>
            </p14:nvContentPartPr>
            <p14:xfrm>
              <a:off x="4042278" y="2103261"/>
              <a:ext cx="360" cy="360"/>
            </p14:xfrm>
          </p:contentPart>
        </mc:Choice>
        <mc:Fallback xmlns="">
          <p:pic>
            <p:nvPicPr>
              <p:cNvPr id="15" name="墨迹 14">
                <a:extLst>
                  <a:ext uri="{FF2B5EF4-FFF2-40B4-BE49-F238E27FC236}">
                    <a16:creationId xmlns:a16="http://schemas.microsoft.com/office/drawing/2014/main" id="{A1675F4F-C561-4F47-A313-942AC0B0D612}"/>
                  </a:ext>
                </a:extLst>
              </p:cNvPr>
              <p:cNvPicPr/>
              <p:nvPr/>
            </p:nvPicPr>
            <p:blipFill>
              <a:blip r:embed="rId4"/>
              <a:stretch>
                <a:fillRect/>
              </a:stretch>
            </p:blipFill>
            <p:spPr>
              <a:xfrm>
                <a:off x="4027158" y="2087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墨迹 19">
                <a:extLst>
                  <a:ext uri="{FF2B5EF4-FFF2-40B4-BE49-F238E27FC236}">
                    <a16:creationId xmlns:a16="http://schemas.microsoft.com/office/drawing/2014/main" id="{635BF19F-34EF-BC40-A624-6D990C92249E}"/>
                  </a:ext>
                </a:extLst>
              </p14:cNvPr>
              <p14:cNvContentPartPr/>
              <p14:nvPr/>
            </p14:nvContentPartPr>
            <p14:xfrm>
              <a:off x="3147318" y="2912541"/>
              <a:ext cx="1091880" cy="63720"/>
            </p14:xfrm>
          </p:contentPart>
        </mc:Choice>
        <mc:Fallback xmlns="">
          <p:pic>
            <p:nvPicPr>
              <p:cNvPr id="20" name="墨迹 19">
                <a:extLst>
                  <a:ext uri="{FF2B5EF4-FFF2-40B4-BE49-F238E27FC236}">
                    <a16:creationId xmlns:a16="http://schemas.microsoft.com/office/drawing/2014/main" id="{635BF19F-34EF-BC40-A624-6D990C92249E}"/>
                  </a:ext>
                </a:extLst>
              </p:cNvPr>
              <p:cNvPicPr/>
              <p:nvPr/>
            </p:nvPicPr>
            <p:blipFill>
              <a:blip r:embed="rId49"/>
              <a:stretch>
                <a:fillRect/>
              </a:stretch>
            </p:blipFill>
            <p:spPr>
              <a:xfrm>
                <a:off x="3132198" y="2897061"/>
                <a:ext cx="1122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墨迹 20">
                <a:extLst>
                  <a:ext uri="{FF2B5EF4-FFF2-40B4-BE49-F238E27FC236}">
                    <a16:creationId xmlns:a16="http://schemas.microsoft.com/office/drawing/2014/main" id="{69501DE3-DE2B-5F40-8F3E-70A0EB58F0D0}"/>
                  </a:ext>
                </a:extLst>
              </p14:cNvPr>
              <p14:cNvContentPartPr/>
              <p14:nvPr/>
            </p14:nvContentPartPr>
            <p14:xfrm>
              <a:off x="5826438" y="1275621"/>
              <a:ext cx="1433520" cy="491400"/>
            </p14:xfrm>
          </p:contentPart>
        </mc:Choice>
        <mc:Fallback xmlns="">
          <p:pic>
            <p:nvPicPr>
              <p:cNvPr id="21" name="墨迹 20">
                <a:extLst>
                  <a:ext uri="{FF2B5EF4-FFF2-40B4-BE49-F238E27FC236}">
                    <a16:creationId xmlns:a16="http://schemas.microsoft.com/office/drawing/2014/main" id="{69501DE3-DE2B-5F40-8F3E-70A0EB58F0D0}"/>
                  </a:ext>
                </a:extLst>
              </p:cNvPr>
              <p:cNvPicPr/>
              <p:nvPr/>
            </p:nvPicPr>
            <p:blipFill>
              <a:blip r:embed="rId51"/>
              <a:stretch>
                <a:fillRect/>
              </a:stretch>
            </p:blipFill>
            <p:spPr>
              <a:xfrm>
                <a:off x="5811318" y="1260141"/>
                <a:ext cx="14641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 name="墨迹 21">
                <a:extLst>
                  <a:ext uri="{FF2B5EF4-FFF2-40B4-BE49-F238E27FC236}">
                    <a16:creationId xmlns:a16="http://schemas.microsoft.com/office/drawing/2014/main" id="{68DA80FF-2981-4B4D-8EBE-5FF829D2A34F}"/>
                  </a:ext>
                </a:extLst>
              </p14:cNvPr>
              <p14:cNvContentPartPr/>
              <p14:nvPr/>
            </p14:nvContentPartPr>
            <p14:xfrm>
              <a:off x="6010038" y="1663341"/>
              <a:ext cx="360" cy="360"/>
            </p14:xfrm>
          </p:contentPart>
        </mc:Choice>
        <mc:Fallback xmlns="">
          <p:pic>
            <p:nvPicPr>
              <p:cNvPr id="22" name="墨迹 21">
                <a:extLst>
                  <a:ext uri="{FF2B5EF4-FFF2-40B4-BE49-F238E27FC236}">
                    <a16:creationId xmlns:a16="http://schemas.microsoft.com/office/drawing/2014/main" id="{68DA80FF-2981-4B4D-8EBE-5FF829D2A34F}"/>
                  </a:ext>
                </a:extLst>
              </p:cNvPr>
              <p:cNvPicPr/>
              <p:nvPr/>
            </p:nvPicPr>
            <p:blipFill>
              <a:blip r:embed="rId4"/>
              <a:stretch>
                <a:fillRect/>
              </a:stretch>
            </p:blipFill>
            <p:spPr>
              <a:xfrm>
                <a:off x="5994918" y="1647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 name="墨迹 23">
                <a:extLst>
                  <a:ext uri="{FF2B5EF4-FFF2-40B4-BE49-F238E27FC236}">
                    <a16:creationId xmlns:a16="http://schemas.microsoft.com/office/drawing/2014/main" id="{B5862140-61C5-6C41-9B3B-8633AF9440FD}"/>
                  </a:ext>
                </a:extLst>
              </p14:cNvPr>
              <p14:cNvContentPartPr/>
              <p14:nvPr/>
            </p14:nvContentPartPr>
            <p14:xfrm>
              <a:off x="9303318" y="1224501"/>
              <a:ext cx="1029960" cy="618480"/>
            </p14:xfrm>
          </p:contentPart>
        </mc:Choice>
        <mc:Fallback xmlns="">
          <p:pic>
            <p:nvPicPr>
              <p:cNvPr id="24" name="墨迹 23">
                <a:extLst>
                  <a:ext uri="{FF2B5EF4-FFF2-40B4-BE49-F238E27FC236}">
                    <a16:creationId xmlns:a16="http://schemas.microsoft.com/office/drawing/2014/main" id="{B5862140-61C5-6C41-9B3B-8633AF9440FD}"/>
                  </a:ext>
                </a:extLst>
              </p:cNvPr>
              <p:cNvPicPr/>
              <p:nvPr/>
            </p:nvPicPr>
            <p:blipFill>
              <a:blip r:embed="rId54"/>
              <a:stretch>
                <a:fillRect/>
              </a:stretch>
            </p:blipFill>
            <p:spPr>
              <a:xfrm>
                <a:off x="9288198" y="1209381"/>
                <a:ext cx="106056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墨迹 35">
                <a:extLst>
                  <a:ext uri="{FF2B5EF4-FFF2-40B4-BE49-F238E27FC236}">
                    <a16:creationId xmlns:a16="http://schemas.microsoft.com/office/drawing/2014/main" id="{0CD5E95B-C7B0-6D46-8FF3-A0468ADB9639}"/>
                  </a:ext>
                </a:extLst>
              </p14:cNvPr>
              <p14:cNvContentPartPr/>
              <p14:nvPr/>
            </p14:nvContentPartPr>
            <p14:xfrm>
              <a:off x="7957278" y="1456701"/>
              <a:ext cx="18360" cy="20880"/>
            </p14:xfrm>
          </p:contentPart>
        </mc:Choice>
        <mc:Fallback xmlns="">
          <p:pic>
            <p:nvPicPr>
              <p:cNvPr id="36" name="墨迹 35">
                <a:extLst>
                  <a:ext uri="{FF2B5EF4-FFF2-40B4-BE49-F238E27FC236}">
                    <a16:creationId xmlns:a16="http://schemas.microsoft.com/office/drawing/2014/main" id="{0CD5E95B-C7B0-6D46-8FF3-A0468ADB9639}"/>
                  </a:ext>
                </a:extLst>
              </p:cNvPr>
              <p:cNvPicPr/>
              <p:nvPr/>
            </p:nvPicPr>
            <p:blipFill>
              <a:blip r:embed="rId56"/>
              <a:stretch>
                <a:fillRect/>
              </a:stretch>
            </p:blipFill>
            <p:spPr>
              <a:xfrm>
                <a:off x="7942158" y="1441581"/>
                <a:ext cx="486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7" name="墨迹 36">
                <a:extLst>
                  <a:ext uri="{FF2B5EF4-FFF2-40B4-BE49-F238E27FC236}">
                    <a16:creationId xmlns:a16="http://schemas.microsoft.com/office/drawing/2014/main" id="{566E7C8E-CE9D-3147-95BC-2B36C8C00324}"/>
                  </a:ext>
                </a:extLst>
              </p14:cNvPr>
              <p14:cNvContentPartPr/>
              <p14:nvPr/>
            </p14:nvContentPartPr>
            <p14:xfrm>
              <a:off x="7958358" y="1470381"/>
              <a:ext cx="32400" cy="432000"/>
            </p14:xfrm>
          </p:contentPart>
        </mc:Choice>
        <mc:Fallback xmlns="">
          <p:pic>
            <p:nvPicPr>
              <p:cNvPr id="37" name="墨迹 36">
                <a:extLst>
                  <a:ext uri="{FF2B5EF4-FFF2-40B4-BE49-F238E27FC236}">
                    <a16:creationId xmlns:a16="http://schemas.microsoft.com/office/drawing/2014/main" id="{566E7C8E-CE9D-3147-95BC-2B36C8C00324}"/>
                  </a:ext>
                </a:extLst>
              </p:cNvPr>
              <p:cNvPicPr/>
              <p:nvPr/>
            </p:nvPicPr>
            <p:blipFill>
              <a:blip r:embed="rId58"/>
              <a:stretch>
                <a:fillRect/>
              </a:stretch>
            </p:blipFill>
            <p:spPr>
              <a:xfrm>
                <a:off x="7942878" y="1455261"/>
                <a:ext cx="6264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墨迹 37">
                <a:extLst>
                  <a:ext uri="{FF2B5EF4-FFF2-40B4-BE49-F238E27FC236}">
                    <a16:creationId xmlns:a16="http://schemas.microsoft.com/office/drawing/2014/main" id="{4448D160-36FB-0541-A816-176B551F46C9}"/>
                  </a:ext>
                </a:extLst>
              </p14:cNvPr>
              <p14:cNvContentPartPr/>
              <p14:nvPr/>
            </p14:nvContentPartPr>
            <p14:xfrm>
              <a:off x="8045838" y="1602141"/>
              <a:ext cx="551160" cy="565920"/>
            </p14:xfrm>
          </p:contentPart>
        </mc:Choice>
        <mc:Fallback xmlns="">
          <p:pic>
            <p:nvPicPr>
              <p:cNvPr id="38" name="墨迹 37">
                <a:extLst>
                  <a:ext uri="{FF2B5EF4-FFF2-40B4-BE49-F238E27FC236}">
                    <a16:creationId xmlns:a16="http://schemas.microsoft.com/office/drawing/2014/main" id="{4448D160-36FB-0541-A816-176B551F46C9}"/>
                  </a:ext>
                </a:extLst>
              </p:cNvPr>
              <p:cNvPicPr/>
              <p:nvPr/>
            </p:nvPicPr>
            <p:blipFill>
              <a:blip r:embed="rId60"/>
              <a:stretch>
                <a:fillRect/>
              </a:stretch>
            </p:blipFill>
            <p:spPr>
              <a:xfrm>
                <a:off x="8030718" y="1587021"/>
                <a:ext cx="58176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墨迹 38">
                <a:extLst>
                  <a:ext uri="{FF2B5EF4-FFF2-40B4-BE49-F238E27FC236}">
                    <a16:creationId xmlns:a16="http://schemas.microsoft.com/office/drawing/2014/main" id="{A8384577-BD64-6A41-AD96-B2356A7E1CF6}"/>
                  </a:ext>
                </a:extLst>
              </p14:cNvPr>
              <p14:cNvContentPartPr/>
              <p14:nvPr/>
            </p14:nvContentPartPr>
            <p14:xfrm>
              <a:off x="8738478" y="2001381"/>
              <a:ext cx="4680" cy="360"/>
            </p14:xfrm>
          </p:contentPart>
        </mc:Choice>
        <mc:Fallback xmlns="">
          <p:pic>
            <p:nvPicPr>
              <p:cNvPr id="39" name="墨迹 38">
                <a:extLst>
                  <a:ext uri="{FF2B5EF4-FFF2-40B4-BE49-F238E27FC236}">
                    <a16:creationId xmlns:a16="http://schemas.microsoft.com/office/drawing/2014/main" id="{A8384577-BD64-6A41-AD96-B2356A7E1CF6}"/>
                  </a:ext>
                </a:extLst>
              </p:cNvPr>
              <p:cNvPicPr/>
              <p:nvPr/>
            </p:nvPicPr>
            <p:blipFill>
              <a:blip r:embed="rId4"/>
              <a:stretch>
                <a:fillRect/>
              </a:stretch>
            </p:blipFill>
            <p:spPr>
              <a:xfrm>
                <a:off x="8723358" y="1986261"/>
                <a:ext cx="349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 name="墨迹 5">
                <a:extLst>
                  <a:ext uri="{FF2B5EF4-FFF2-40B4-BE49-F238E27FC236}">
                    <a16:creationId xmlns:a16="http://schemas.microsoft.com/office/drawing/2014/main" id="{A8E98460-12FE-C446-B1F2-78AC953FF97F}"/>
                  </a:ext>
                </a:extLst>
              </p14:cNvPr>
              <p14:cNvContentPartPr/>
              <p14:nvPr/>
            </p14:nvContentPartPr>
            <p14:xfrm>
              <a:off x="1059678" y="2574501"/>
              <a:ext cx="741600" cy="54720"/>
            </p14:xfrm>
          </p:contentPart>
        </mc:Choice>
        <mc:Fallback xmlns="">
          <p:pic>
            <p:nvPicPr>
              <p:cNvPr id="6" name="墨迹 5">
                <a:extLst>
                  <a:ext uri="{FF2B5EF4-FFF2-40B4-BE49-F238E27FC236}">
                    <a16:creationId xmlns:a16="http://schemas.microsoft.com/office/drawing/2014/main" id="{A8E98460-12FE-C446-B1F2-78AC953FF97F}"/>
                  </a:ext>
                </a:extLst>
              </p:cNvPr>
              <p:cNvPicPr/>
              <p:nvPr/>
            </p:nvPicPr>
            <p:blipFill>
              <a:blip r:embed="rId63"/>
              <a:stretch>
                <a:fillRect/>
              </a:stretch>
            </p:blipFill>
            <p:spPr>
              <a:xfrm>
                <a:off x="1044558" y="2559021"/>
                <a:ext cx="7722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 name="墨迹 6">
                <a:extLst>
                  <a:ext uri="{FF2B5EF4-FFF2-40B4-BE49-F238E27FC236}">
                    <a16:creationId xmlns:a16="http://schemas.microsoft.com/office/drawing/2014/main" id="{517579EE-ADA6-DA4C-958D-543B5C2F9EFF}"/>
                  </a:ext>
                </a:extLst>
              </p14:cNvPr>
              <p14:cNvContentPartPr/>
              <p14:nvPr/>
            </p14:nvContentPartPr>
            <p14:xfrm>
              <a:off x="2110518" y="2560461"/>
              <a:ext cx="708480" cy="158760"/>
            </p14:xfrm>
          </p:contentPart>
        </mc:Choice>
        <mc:Fallback xmlns="">
          <p:pic>
            <p:nvPicPr>
              <p:cNvPr id="7" name="墨迹 6">
                <a:extLst>
                  <a:ext uri="{FF2B5EF4-FFF2-40B4-BE49-F238E27FC236}">
                    <a16:creationId xmlns:a16="http://schemas.microsoft.com/office/drawing/2014/main" id="{517579EE-ADA6-DA4C-958D-543B5C2F9EFF}"/>
                  </a:ext>
                </a:extLst>
              </p:cNvPr>
              <p:cNvPicPr/>
              <p:nvPr/>
            </p:nvPicPr>
            <p:blipFill>
              <a:blip r:embed="rId65"/>
              <a:stretch>
                <a:fillRect/>
              </a:stretch>
            </p:blipFill>
            <p:spPr>
              <a:xfrm>
                <a:off x="2095038" y="2545341"/>
                <a:ext cx="7387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墨迹 49">
                <a:extLst>
                  <a:ext uri="{FF2B5EF4-FFF2-40B4-BE49-F238E27FC236}">
                    <a16:creationId xmlns:a16="http://schemas.microsoft.com/office/drawing/2014/main" id="{CBDE8ABF-0F75-A940-8569-74065E1AF22A}"/>
                  </a:ext>
                </a:extLst>
              </p14:cNvPr>
              <p14:cNvContentPartPr/>
              <p14:nvPr/>
            </p14:nvContentPartPr>
            <p14:xfrm>
              <a:off x="6455358" y="5918901"/>
              <a:ext cx="54000" cy="259560"/>
            </p14:xfrm>
          </p:contentPart>
        </mc:Choice>
        <mc:Fallback xmlns="">
          <p:pic>
            <p:nvPicPr>
              <p:cNvPr id="50" name="墨迹 49">
                <a:extLst>
                  <a:ext uri="{FF2B5EF4-FFF2-40B4-BE49-F238E27FC236}">
                    <a16:creationId xmlns:a16="http://schemas.microsoft.com/office/drawing/2014/main" id="{CBDE8ABF-0F75-A940-8569-74065E1AF22A}"/>
                  </a:ext>
                </a:extLst>
              </p:cNvPr>
              <p:cNvPicPr/>
              <p:nvPr/>
            </p:nvPicPr>
            <p:blipFill>
              <a:blip r:embed="rId67"/>
              <a:stretch>
                <a:fillRect/>
              </a:stretch>
            </p:blipFill>
            <p:spPr>
              <a:xfrm>
                <a:off x="6440238" y="5903781"/>
                <a:ext cx="842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墨迹 50">
                <a:extLst>
                  <a:ext uri="{FF2B5EF4-FFF2-40B4-BE49-F238E27FC236}">
                    <a16:creationId xmlns:a16="http://schemas.microsoft.com/office/drawing/2014/main" id="{7AAB7B45-5FC9-5640-9970-4680107F2277}"/>
                  </a:ext>
                </a:extLst>
              </p14:cNvPr>
              <p14:cNvContentPartPr/>
              <p14:nvPr/>
            </p14:nvContentPartPr>
            <p14:xfrm>
              <a:off x="6614478" y="5943381"/>
              <a:ext cx="99720" cy="233640"/>
            </p14:xfrm>
          </p:contentPart>
        </mc:Choice>
        <mc:Fallback xmlns="">
          <p:pic>
            <p:nvPicPr>
              <p:cNvPr id="51" name="墨迹 50">
                <a:extLst>
                  <a:ext uri="{FF2B5EF4-FFF2-40B4-BE49-F238E27FC236}">
                    <a16:creationId xmlns:a16="http://schemas.microsoft.com/office/drawing/2014/main" id="{7AAB7B45-5FC9-5640-9970-4680107F2277}"/>
                  </a:ext>
                </a:extLst>
              </p:cNvPr>
              <p:cNvPicPr/>
              <p:nvPr/>
            </p:nvPicPr>
            <p:blipFill>
              <a:blip r:embed="rId69"/>
              <a:stretch>
                <a:fillRect/>
              </a:stretch>
            </p:blipFill>
            <p:spPr>
              <a:xfrm>
                <a:off x="6599358" y="5928261"/>
                <a:ext cx="1303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墨迹 51">
                <a:extLst>
                  <a:ext uri="{FF2B5EF4-FFF2-40B4-BE49-F238E27FC236}">
                    <a16:creationId xmlns:a16="http://schemas.microsoft.com/office/drawing/2014/main" id="{A363BB0E-D505-5A48-B744-DD650DA70018}"/>
                  </a:ext>
                </a:extLst>
              </p14:cNvPr>
              <p14:cNvContentPartPr/>
              <p14:nvPr/>
            </p14:nvContentPartPr>
            <p14:xfrm>
              <a:off x="6809958" y="6118701"/>
              <a:ext cx="63360" cy="71280"/>
            </p14:xfrm>
          </p:contentPart>
        </mc:Choice>
        <mc:Fallback xmlns="">
          <p:pic>
            <p:nvPicPr>
              <p:cNvPr id="52" name="墨迹 51">
                <a:extLst>
                  <a:ext uri="{FF2B5EF4-FFF2-40B4-BE49-F238E27FC236}">
                    <a16:creationId xmlns:a16="http://schemas.microsoft.com/office/drawing/2014/main" id="{A363BB0E-D505-5A48-B744-DD650DA70018}"/>
                  </a:ext>
                </a:extLst>
              </p:cNvPr>
              <p:cNvPicPr/>
              <p:nvPr/>
            </p:nvPicPr>
            <p:blipFill>
              <a:blip r:embed="rId71"/>
              <a:stretch>
                <a:fillRect/>
              </a:stretch>
            </p:blipFill>
            <p:spPr>
              <a:xfrm>
                <a:off x="6794838" y="6103221"/>
                <a:ext cx="939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墨迹 52">
                <a:extLst>
                  <a:ext uri="{FF2B5EF4-FFF2-40B4-BE49-F238E27FC236}">
                    <a16:creationId xmlns:a16="http://schemas.microsoft.com/office/drawing/2014/main" id="{DBF00BBD-6D68-0240-B05A-F3861A0D1513}"/>
                  </a:ext>
                </a:extLst>
              </p14:cNvPr>
              <p14:cNvContentPartPr/>
              <p14:nvPr/>
            </p14:nvContentPartPr>
            <p14:xfrm>
              <a:off x="6854238" y="5897301"/>
              <a:ext cx="199080" cy="258840"/>
            </p14:xfrm>
          </p:contentPart>
        </mc:Choice>
        <mc:Fallback xmlns="">
          <p:pic>
            <p:nvPicPr>
              <p:cNvPr id="53" name="墨迹 52">
                <a:extLst>
                  <a:ext uri="{FF2B5EF4-FFF2-40B4-BE49-F238E27FC236}">
                    <a16:creationId xmlns:a16="http://schemas.microsoft.com/office/drawing/2014/main" id="{DBF00BBD-6D68-0240-B05A-F3861A0D1513}"/>
                  </a:ext>
                </a:extLst>
              </p:cNvPr>
              <p:cNvPicPr/>
              <p:nvPr/>
            </p:nvPicPr>
            <p:blipFill>
              <a:blip r:embed="rId73"/>
              <a:stretch>
                <a:fillRect/>
              </a:stretch>
            </p:blipFill>
            <p:spPr>
              <a:xfrm>
                <a:off x="6838758" y="5882181"/>
                <a:ext cx="2296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4" name="墨迹 53">
                <a:extLst>
                  <a:ext uri="{FF2B5EF4-FFF2-40B4-BE49-F238E27FC236}">
                    <a16:creationId xmlns:a16="http://schemas.microsoft.com/office/drawing/2014/main" id="{FCDC552B-1B0D-E549-8539-59D91462DE6D}"/>
                  </a:ext>
                </a:extLst>
              </p14:cNvPr>
              <p14:cNvContentPartPr/>
              <p14:nvPr/>
            </p14:nvContentPartPr>
            <p14:xfrm>
              <a:off x="7128558" y="5843301"/>
              <a:ext cx="191520" cy="318600"/>
            </p14:xfrm>
          </p:contentPart>
        </mc:Choice>
        <mc:Fallback xmlns="">
          <p:pic>
            <p:nvPicPr>
              <p:cNvPr id="54" name="墨迹 53">
                <a:extLst>
                  <a:ext uri="{FF2B5EF4-FFF2-40B4-BE49-F238E27FC236}">
                    <a16:creationId xmlns:a16="http://schemas.microsoft.com/office/drawing/2014/main" id="{FCDC552B-1B0D-E549-8539-59D91462DE6D}"/>
                  </a:ext>
                </a:extLst>
              </p:cNvPr>
              <p:cNvPicPr/>
              <p:nvPr/>
            </p:nvPicPr>
            <p:blipFill>
              <a:blip r:embed="rId75"/>
              <a:stretch>
                <a:fillRect/>
              </a:stretch>
            </p:blipFill>
            <p:spPr>
              <a:xfrm>
                <a:off x="7113438" y="5827821"/>
                <a:ext cx="2221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墨迹 54">
                <a:extLst>
                  <a:ext uri="{FF2B5EF4-FFF2-40B4-BE49-F238E27FC236}">
                    <a16:creationId xmlns:a16="http://schemas.microsoft.com/office/drawing/2014/main" id="{4F7A3D58-D876-F240-A802-895E73B690AE}"/>
                  </a:ext>
                </a:extLst>
              </p14:cNvPr>
              <p14:cNvContentPartPr/>
              <p14:nvPr/>
            </p14:nvContentPartPr>
            <p14:xfrm>
              <a:off x="7563798" y="6054261"/>
              <a:ext cx="360" cy="360"/>
            </p14:xfrm>
          </p:contentPart>
        </mc:Choice>
        <mc:Fallback xmlns="">
          <p:pic>
            <p:nvPicPr>
              <p:cNvPr id="55" name="墨迹 54">
                <a:extLst>
                  <a:ext uri="{FF2B5EF4-FFF2-40B4-BE49-F238E27FC236}">
                    <a16:creationId xmlns:a16="http://schemas.microsoft.com/office/drawing/2014/main" id="{4F7A3D58-D876-F240-A802-895E73B690AE}"/>
                  </a:ext>
                </a:extLst>
              </p:cNvPr>
              <p:cNvPicPr/>
              <p:nvPr/>
            </p:nvPicPr>
            <p:blipFill>
              <a:blip r:embed="rId4"/>
              <a:stretch>
                <a:fillRect/>
              </a:stretch>
            </p:blipFill>
            <p:spPr>
              <a:xfrm>
                <a:off x="7548678" y="6039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6" name="墨迹 55">
                <a:extLst>
                  <a:ext uri="{FF2B5EF4-FFF2-40B4-BE49-F238E27FC236}">
                    <a16:creationId xmlns:a16="http://schemas.microsoft.com/office/drawing/2014/main" id="{EDE670EA-6FB6-AC43-86DB-8CBDEF5C070D}"/>
                  </a:ext>
                </a:extLst>
              </p14:cNvPr>
              <p14:cNvContentPartPr/>
              <p14:nvPr/>
            </p14:nvContentPartPr>
            <p14:xfrm>
              <a:off x="7925238" y="4594821"/>
              <a:ext cx="631800" cy="49320"/>
            </p14:xfrm>
          </p:contentPart>
        </mc:Choice>
        <mc:Fallback xmlns="">
          <p:pic>
            <p:nvPicPr>
              <p:cNvPr id="56" name="墨迹 55">
                <a:extLst>
                  <a:ext uri="{FF2B5EF4-FFF2-40B4-BE49-F238E27FC236}">
                    <a16:creationId xmlns:a16="http://schemas.microsoft.com/office/drawing/2014/main" id="{EDE670EA-6FB6-AC43-86DB-8CBDEF5C070D}"/>
                  </a:ext>
                </a:extLst>
              </p:cNvPr>
              <p:cNvPicPr/>
              <p:nvPr/>
            </p:nvPicPr>
            <p:blipFill>
              <a:blip r:embed="rId78"/>
              <a:stretch>
                <a:fillRect/>
              </a:stretch>
            </p:blipFill>
            <p:spPr>
              <a:xfrm>
                <a:off x="7909758" y="4579341"/>
                <a:ext cx="662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8" name="墨迹 57">
                <a:extLst>
                  <a:ext uri="{FF2B5EF4-FFF2-40B4-BE49-F238E27FC236}">
                    <a16:creationId xmlns:a16="http://schemas.microsoft.com/office/drawing/2014/main" id="{552130E4-89F1-0D43-B7AD-69594BD53727}"/>
                  </a:ext>
                </a:extLst>
              </p14:cNvPr>
              <p14:cNvContentPartPr/>
              <p14:nvPr/>
            </p14:nvContentPartPr>
            <p14:xfrm>
              <a:off x="8401158" y="5970021"/>
              <a:ext cx="150840" cy="304920"/>
            </p14:xfrm>
          </p:contentPart>
        </mc:Choice>
        <mc:Fallback xmlns="">
          <p:pic>
            <p:nvPicPr>
              <p:cNvPr id="58" name="墨迹 57">
                <a:extLst>
                  <a:ext uri="{FF2B5EF4-FFF2-40B4-BE49-F238E27FC236}">
                    <a16:creationId xmlns:a16="http://schemas.microsoft.com/office/drawing/2014/main" id="{552130E4-89F1-0D43-B7AD-69594BD53727}"/>
                  </a:ext>
                </a:extLst>
              </p:cNvPr>
              <p:cNvPicPr/>
              <p:nvPr/>
            </p:nvPicPr>
            <p:blipFill>
              <a:blip r:embed="rId80"/>
              <a:stretch>
                <a:fillRect/>
              </a:stretch>
            </p:blipFill>
            <p:spPr>
              <a:xfrm>
                <a:off x="8386038" y="5954901"/>
                <a:ext cx="1814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9" name="墨迹 58">
                <a:extLst>
                  <a:ext uri="{FF2B5EF4-FFF2-40B4-BE49-F238E27FC236}">
                    <a16:creationId xmlns:a16="http://schemas.microsoft.com/office/drawing/2014/main" id="{AFF94B70-469F-8D4E-88E3-38AEB715E085}"/>
                  </a:ext>
                </a:extLst>
              </p14:cNvPr>
              <p14:cNvContentPartPr/>
              <p14:nvPr/>
            </p14:nvContentPartPr>
            <p14:xfrm>
              <a:off x="8413758" y="6026901"/>
              <a:ext cx="204480" cy="27000"/>
            </p14:xfrm>
          </p:contentPart>
        </mc:Choice>
        <mc:Fallback xmlns="">
          <p:pic>
            <p:nvPicPr>
              <p:cNvPr id="59" name="墨迹 58">
                <a:extLst>
                  <a:ext uri="{FF2B5EF4-FFF2-40B4-BE49-F238E27FC236}">
                    <a16:creationId xmlns:a16="http://schemas.microsoft.com/office/drawing/2014/main" id="{AFF94B70-469F-8D4E-88E3-38AEB715E085}"/>
                  </a:ext>
                </a:extLst>
              </p:cNvPr>
              <p:cNvPicPr/>
              <p:nvPr/>
            </p:nvPicPr>
            <p:blipFill>
              <a:blip r:embed="rId82"/>
              <a:stretch>
                <a:fillRect/>
              </a:stretch>
            </p:blipFill>
            <p:spPr>
              <a:xfrm>
                <a:off x="8398638" y="6011421"/>
                <a:ext cx="234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0" name="墨迹 59">
                <a:extLst>
                  <a:ext uri="{FF2B5EF4-FFF2-40B4-BE49-F238E27FC236}">
                    <a16:creationId xmlns:a16="http://schemas.microsoft.com/office/drawing/2014/main" id="{4F5A940F-4966-BD49-B823-0A81C42F9171}"/>
                  </a:ext>
                </a:extLst>
              </p14:cNvPr>
              <p14:cNvContentPartPr/>
              <p14:nvPr/>
            </p14:nvContentPartPr>
            <p14:xfrm>
              <a:off x="8737758" y="5936541"/>
              <a:ext cx="287640" cy="297720"/>
            </p14:xfrm>
          </p:contentPart>
        </mc:Choice>
        <mc:Fallback xmlns="">
          <p:pic>
            <p:nvPicPr>
              <p:cNvPr id="60" name="墨迹 59">
                <a:extLst>
                  <a:ext uri="{FF2B5EF4-FFF2-40B4-BE49-F238E27FC236}">
                    <a16:creationId xmlns:a16="http://schemas.microsoft.com/office/drawing/2014/main" id="{4F5A940F-4966-BD49-B823-0A81C42F9171}"/>
                  </a:ext>
                </a:extLst>
              </p:cNvPr>
              <p:cNvPicPr/>
              <p:nvPr/>
            </p:nvPicPr>
            <p:blipFill>
              <a:blip r:embed="rId84"/>
              <a:stretch>
                <a:fillRect/>
              </a:stretch>
            </p:blipFill>
            <p:spPr>
              <a:xfrm>
                <a:off x="8722638" y="5921061"/>
                <a:ext cx="31824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1" name="墨迹 60">
                <a:extLst>
                  <a:ext uri="{FF2B5EF4-FFF2-40B4-BE49-F238E27FC236}">
                    <a16:creationId xmlns:a16="http://schemas.microsoft.com/office/drawing/2014/main" id="{D07C61ED-D6FE-5042-8D16-4E189C7A76EA}"/>
                  </a:ext>
                </a:extLst>
              </p14:cNvPr>
              <p14:cNvContentPartPr/>
              <p14:nvPr/>
            </p14:nvContentPartPr>
            <p14:xfrm>
              <a:off x="8860878" y="6023661"/>
              <a:ext cx="61560" cy="271440"/>
            </p14:xfrm>
          </p:contentPart>
        </mc:Choice>
        <mc:Fallback xmlns="">
          <p:pic>
            <p:nvPicPr>
              <p:cNvPr id="61" name="墨迹 60">
                <a:extLst>
                  <a:ext uri="{FF2B5EF4-FFF2-40B4-BE49-F238E27FC236}">
                    <a16:creationId xmlns:a16="http://schemas.microsoft.com/office/drawing/2014/main" id="{D07C61ED-D6FE-5042-8D16-4E189C7A76EA}"/>
                  </a:ext>
                </a:extLst>
              </p:cNvPr>
              <p:cNvPicPr/>
              <p:nvPr/>
            </p:nvPicPr>
            <p:blipFill>
              <a:blip r:embed="rId86"/>
              <a:stretch>
                <a:fillRect/>
              </a:stretch>
            </p:blipFill>
            <p:spPr>
              <a:xfrm>
                <a:off x="8845398" y="6008541"/>
                <a:ext cx="9216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墨迹 61">
                <a:extLst>
                  <a:ext uri="{FF2B5EF4-FFF2-40B4-BE49-F238E27FC236}">
                    <a16:creationId xmlns:a16="http://schemas.microsoft.com/office/drawing/2014/main" id="{0F352311-2778-6249-A0F9-EE35DB402677}"/>
                  </a:ext>
                </a:extLst>
              </p14:cNvPr>
              <p14:cNvContentPartPr/>
              <p14:nvPr/>
            </p14:nvContentPartPr>
            <p14:xfrm>
              <a:off x="9050598" y="5958501"/>
              <a:ext cx="194040" cy="320040"/>
            </p14:xfrm>
          </p:contentPart>
        </mc:Choice>
        <mc:Fallback xmlns="">
          <p:pic>
            <p:nvPicPr>
              <p:cNvPr id="62" name="墨迹 61">
                <a:extLst>
                  <a:ext uri="{FF2B5EF4-FFF2-40B4-BE49-F238E27FC236}">
                    <a16:creationId xmlns:a16="http://schemas.microsoft.com/office/drawing/2014/main" id="{0F352311-2778-6249-A0F9-EE35DB402677}"/>
                  </a:ext>
                </a:extLst>
              </p:cNvPr>
              <p:cNvPicPr/>
              <p:nvPr/>
            </p:nvPicPr>
            <p:blipFill>
              <a:blip r:embed="rId88"/>
              <a:stretch>
                <a:fillRect/>
              </a:stretch>
            </p:blipFill>
            <p:spPr>
              <a:xfrm>
                <a:off x="9035118" y="5943381"/>
                <a:ext cx="22464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3" name="墨迹 62">
                <a:extLst>
                  <a:ext uri="{FF2B5EF4-FFF2-40B4-BE49-F238E27FC236}">
                    <a16:creationId xmlns:a16="http://schemas.microsoft.com/office/drawing/2014/main" id="{4E39895A-CDF2-D94B-8F73-CE1E85878E33}"/>
                  </a:ext>
                </a:extLst>
              </p14:cNvPr>
              <p14:cNvContentPartPr/>
              <p14:nvPr/>
            </p14:nvContentPartPr>
            <p14:xfrm>
              <a:off x="9058158" y="5959581"/>
              <a:ext cx="207000" cy="57600"/>
            </p14:xfrm>
          </p:contentPart>
        </mc:Choice>
        <mc:Fallback xmlns="">
          <p:pic>
            <p:nvPicPr>
              <p:cNvPr id="63" name="墨迹 62">
                <a:extLst>
                  <a:ext uri="{FF2B5EF4-FFF2-40B4-BE49-F238E27FC236}">
                    <a16:creationId xmlns:a16="http://schemas.microsoft.com/office/drawing/2014/main" id="{4E39895A-CDF2-D94B-8F73-CE1E85878E33}"/>
                  </a:ext>
                </a:extLst>
              </p:cNvPr>
              <p:cNvPicPr/>
              <p:nvPr/>
            </p:nvPicPr>
            <p:blipFill>
              <a:blip r:embed="rId90"/>
              <a:stretch>
                <a:fillRect/>
              </a:stretch>
            </p:blipFill>
            <p:spPr>
              <a:xfrm>
                <a:off x="9043038" y="5944101"/>
                <a:ext cx="237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4" name="墨迹 63">
                <a:extLst>
                  <a:ext uri="{FF2B5EF4-FFF2-40B4-BE49-F238E27FC236}">
                    <a16:creationId xmlns:a16="http://schemas.microsoft.com/office/drawing/2014/main" id="{19F6FCE9-5C3B-4646-A2A1-EBE57FD82C1C}"/>
                  </a:ext>
                </a:extLst>
              </p14:cNvPr>
              <p14:cNvContentPartPr/>
              <p14:nvPr/>
            </p14:nvContentPartPr>
            <p14:xfrm>
              <a:off x="9527238" y="5796141"/>
              <a:ext cx="325440" cy="304200"/>
            </p14:xfrm>
          </p:contentPart>
        </mc:Choice>
        <mc:Fallback xmlns="">
          <p:pic>
            <p:nvPicPr>
              <p:cNvPr id="64" name="墨迹 63">
                <a:extLst>
                  <a:ext uri="{FF2B5EF4-FFF2-40B4-BE49-F238E27FC236}">
                    <a16:creationId xmlns:a16="http://schemas.microsoft.com/office/drawing/2014/main" id="{19F6FCE9-5C3B-4646-A2A1-EBE57FD82C1C}"/>
                  </a:ext>
                </a:extLst>
              </p:cNvPr>
              <p:cNvPicPr/>
              <p:nvPr/>
            </p:nvPicPr>
            <p:blipFill>
              <a:blip r:embed="rId92"/>
              <a:stretch>
                <a:fillRect/>
              </a:stretch>
            </p:blipFill>
            <p:spPr>
              <a:xfrm>
                <a:off x="9512118" y="5780661"/>
                <a:ext cx="3560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5" name="墨迹 64">
                <a:extLst>
                  <a:ext uri="{FF2B5EF4-FFF2-40B4-BE49-F238E27FC236}">
                    <a16:creationId xmlns:a16="http://schemas.microsoft.com/office/drawing/2014/main" id="{7725C0E1-4048-1241-8C2E-71A3DEB81D41}"/>
                  </a:ext>
                </a:extLst>
              </p14:cNvPr>
              <p14:cNvContentPartPr/>
              <p14:nvPr/>
            </p14:nvContentPartPr>
            <p14:xfrm>
              <a:off x="7847838" y="6755901"/>
              <a:ext cx="375120" cy="66240"/>
            </p14:xfrm>
          </p:contentPart>
        </mc:Choice>
        <mc:Fallback xmlns="">
          <p:pic>
            <p:nvPicPr>
              <p:cNvPr id="65" name="墨迹 64">
                <a:extLst>
                  <a:ext uri="{FF2B5EF4-FFF2-40B4-BE49-F238E27FC236}">
                    <a16:creationId xmlns:a16="http://schemas.microsoft.com/office/drawing/2014/main" id="{7725C0E1-4048-1241-8C2E-71A3DEB81D41}"/>
                  </a:ext>
                </a:extLst>
              </p:cNvPr>
              <p:cNvPicPr/>
              <p:nvPr/>
            </p:nvPicPr>
            <p:blipFill>
              <a:blip r:embed="rId94"/>
              <a:stretch>
                <a:fillRect/>
              </a:stretch>
            </p:blipFill>
            <p:spPr>
              <a:xfrm>
                <a:off x="7832358" y="6740421"/>
                <a:ext cx="4057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6" name="墨迹 65">
                <a:extLst>
                  <a:ext uri="{FF2B5EF4-FFF2-40B4-BE49-F238E27FC236}">
                    <a16:creationId xmlns:a16="http://schemas.microsoft.com/office/drawing/2014/main" id="{8F5A53C9-E873-2A41-9776-2AC846DD1325}"/>
                  </a:ext>
                </a:extLst>
              </p14:cNvPr>
              <p14:cNvContentPartPr/>
              <p14:nvPr/>
            </p14:nvContentPartPr>
            <p14:xfrm>
              <a:off x="8474958" y="6566181"/>
              <a:ext cx="51120" cy="213120"/>
            </p14:xfrm>
          </p:contentPart>
        </mc:Choice>
        <mc:Fallback xmlns="">
          <p:pic>
            <p:nvPicPr>
              <p:cNvPr id="66" name="墨迹 65">
                <a:extLst>
                  <a:ext uri="{FF2B5EF4-FFF2-40B4-BE49-F238E27FC236}">
                    <a16:creationId xmlns:a16="http://schemas.microsoft.com/office/drawing/2014/main" id="{8F5A53C9-E873-2A41-9776-2AC846DD1325}"/>
                  </a:ext>
                </a:extLst>
              </p:cNvPr>
              <p:cNvPicPr/>
              <p:nvPr/>
            </p:nvPicPr>
            <p:blipFill>
              <a:blip r:embed="rId96"/>
              <a:stretch>
                <a:fillRect/>
              </a:stretch>
            </p:blipFill>
            <p:spPr>
              <a:xfrm>
                <a:off x="8459838" y="6550701"/>
                <a:ext cx="817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7" name="墨迹 66">
                <a:extLst>
                  <a:ext uri="{FF2B5EF4-FFF2-40B4-BE49-F238E27FC236}">
                    <a16:creationId xmlns:a16="http://schemas.microsoft.com/office/drawing/2014/main" id="{DE83BB3F-9DC3-F448-86D4-3CB390F5FBED}"/>
                  </a:ext>
                </a:extLst>
              </p14:cNvPr>
              <p14:cNvContentPartPr/>
              <p14:nvPr/>
            </p14:nvContentPartPr>
            <p14:xfrm>
              <a:off x="8722998" y="6565461"/>
              <a:ext cx="200160" cy="226800"/>
            </p14:xfrm>
          </p:contentPart>
        </mc:Choice>
        <mc:Fallback xmlns="">
          <p:pic>
            <p:nvPicPr>
              <p:cNvPr id="67" name="墨迹 66">
                <a:extLst>
                  <a:ext uri="{FF2B5EF4-FFF2-40B4-BE49-F238E27FC236}">
                    <a16:creationId xmlns:a16="http://schemas.microsoft.com/office/drawing/2014/main" id="{DE83BB3F-9DC3-F448-86D4-3CB390F5FBED}"/>
                  </a:ext>
                </a:extLst>
              </p:cNvPr>
              <p:cNvPicPr/>
              <p:nvPr/>
            </p:nvPicPr>
            <p:blipFill>
              <a:blip r:embed="rId98"/>
              <a:stretch>
                <a:fillRect/>
              </a:stretch>
            </p:blipFill>
            <p:spPr>
              <a:xfrm>
                <a:off x="8707878" y="6550341"/>
                <a:ext cx="2304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8" name="墨迹 67">
                <a:extLst>
                  <a:ext uri="{FF2B5EF4-FFF2-40B4-BE49-F238E27FC236}">
                    <a16:creationId xmlns:a16="http://schemas.microsoft.com/office/drawing/2014/main" id="{7A3A0C5C-BFB9-4E43-A8CF-3B4E02C8481F}"/>
                  </a:ext>
                </a:extLst>
              </p14:cNvPr>
              <p14:cNvContentPartPr/>
              <p14:nvPr/>
            </p14:nvContentPartPr>
            <p14:xfrm>
              <a:off x="9094878" y="6448101"/>
              <a:ext cx="348840" cy="297000"/>
            </p14:xfrm>
          </p:contentPart>
        </mc:Choice>
        <mc:Fallback xmlns="">
          <p:pic>
            <p:nvPicPr>
              <p:cNvPr id="68" name="墨迹 67">
                <a:extLst>
                  <a:ext uri="{FF2B5EF4-FFF2-40B4-BE49-F238E27FC236}">
                    <a16:creationId xmlns:a16="http://schemas.microsoft.com/office/drawing/2014/main" id="{7A3A0C5C-BFB9-4E43-A8CF-3B4E02C8481F}"/>
                  </a:ext>
                </a:extLst>
              </p:cNvPr>
              <p:cNvPicPr/>
              <p:nvPr/>
            </p:nvPicPr>
            <p:blipFill>
              <a:blip r:embed="rId100"/>
              <a:stretch>
                <a:fillRect/>
              </a:stretch>
            </p:blipFill>
            <p:spPr>
              <a:xfrm>
                <a:off x="9079758" y="6432981"/>
                <a:ext cx="3790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9" name="墨迹 68">
                <a:extLst>
                  <a:ext uri="{FF2B5EF4-FFF2-40B4-BE49-F238E27FC236}">
                    <a16:creationId xmlns:a16="http://schemas.microsoft.com/office/drawing/2014/main" id="{48F18CCB-B53B-FF41-8E1B-34C2CC27CF2F}"/>
                  </a:ext>
                </a:extLst>
              </p14:cNvPr>
              <p14:cNvContentPartPr/>
              <p14:nvPr/>
            </p14:nvContentPartPr>
            <p14:xfrm>
              <a:off x="9590238" y="6288981"/>
              <a:ext cx="444600" cy="398520"/>
            </p14:xfrm>
          </p:contentPart>
        </mc:Choice>
        <mc:Fallback xmlns="">
          <p:pic>
            <p:nvPicPr>
              <p:cNvPr id="69" name="墨迹 68">
                <a:extLst>
                  <a:ext uri="{FF2B5EF4-FFF2-40B4-BE49-F238E27FC236}">
                    <a16:creationId xmlns:a16="http://schemas.microsoft.com/office/drawing/2014/main" id="{48F18CCB-B53B-FF41-8E1B-34C2CC27CF2F}"/>
                  </a:ext>
                </a:extLst>
              </p:cNvPr>
              <p:cNvPicPr/>
              <p:nvPr/>
            </p:nvPicPr>
            <p:blipFill>
              <a:blip r:embed="rId102"/>
              <a:stretch>
                <a:fillRect/>
              </a:stretch>
            </p:blipFill>
            <p:spPr>
              <a:xfrm>
                <a:off x="9574758" y="6273861"/>
                <a:ext cx="4752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0" name="墨迹 69">
                <a:extLst>
                  <a:ext uri="{FF2B5EF4-FFF2-40B4-BE49-F238E27FC236}">
                    <a16:creationId xmlns:a16="http://schemas.microsoft.com/office/drawing/2014/main" id="{F4BF493A-9F21-504F-9A0C-AC4FABA4DBA4}"/>
                  </a:ext>
                </a:extLst>
              </p14:cNvPr>
              <p14:cNvContentPartPr/>
              <p14:nvPr/>
            </p14:nvContentPartPr>
            <p14:xfrm>
              <a:off x="10273518" y="6512541"/>
              <a:ext cx="47160" cy="22680"/>
            </p14:xfrm>
          </p:contentPart>
        </mc:Choice>
        <mc:Fallback xmlns="">
          <p:pic>
            <p:nvPicPr>
              <p:cNvPr id="70" name="墨迹 69">
                <a:extLst>
                  <a:ext uri="{FF2B5EF4-FFF2-40B4-BE49-F238E27FC236}">
                    <a16:creationId xmlns:a16="http://schemas.microsoft.com/office/drawing/2014/main" id="{F4BF493A-9F21-504F-9A0C-AC4FABA4DBA4}"/>
                  </a:ext>
                </a:extLst>
              </p:cNvPr>
              <p:cNvPicPr/>
              <p:nvPr/>
            </p:nvPicPr>
            <p:blipFill>
              <a:blip r:embed="rId104"/>
              <a:stretch>
                <a:fillRect/>
              </a:stretch>
            </p:blipFill>
            <p:spPr>
              <a:xfrm>
                <a:off x="10258398" y="6497421"/>
                <a:ext cx="777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1" name="墨迹 70">
                <a:extLst>
                  <a:ext uri="{FF2B5EF4-FFF2-40B4-BE49-F238E27FC236}">
                    <a16:creationId xmlns:a16="http://schemas.microsoft.com/office/drawing/2014/main" id="{0B16D7A7-D575-E246-BAF8-8612E1602E28}"/>
                  </a:ext>
                </a:extLst>
              </p14:cNvPr>
              <p14:cNvContentPartPr/>
              <p14:nvPr/>
            </p14:nvContentPartPr>
            <p14:xfrm>
              <a:off x="8385678" y="6488061"/>
              <a:ext cx="2478960" cy="397440"/>
            </p14:xfrm>
          </p:contentPart>
        </mc:Choice>
        <mc:Fallback xmlns="">
          <p:pic>
            <p:nvPicPr>
              <p:cNvPr id="71" name="墨迹 70">
                <a:extLst>
                  <a:ext uri="{FF2B5EF4-FFF2-40B4-BE49-F238E27FC236}">
                    <a16:creationId xmlns:a16="http://schemas.microsoft.com/office/drawing/2014/main" id="{0B16D7A7-D575-E246-BAF8-8612E1602E28}"/>
                  </a:ext>
                </a:extLst>
              </p:cNvPr>
              <p:cNvPicPr/>
              <p:nvPr/>
            </p:nvPicPr>
            <p:blipFill>
              <a:blip r:embed="rId106"/>
              <a:stretch>
                <a:fillRect/>
              </a:stretch>
            </p:blipFill>
            <p:spPr>
              <a:xfrm>
                <a:off x="8370558" y="6472941"/>
                <a:ext cx="250956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1" name="墨迹 120">
                <a:extLst>
                  <a:ext uri="{FF2B5EF4-FFF2-40B4-BE49-F238E27FC236}">
                    <a16:creationId xmlns:a16="http://schemas.microsoft.com/office/drawing/2014/main" id="{FC6A0B09-516D-804B-9F3A-C1A570634D26}"/>
                  </a:ext>
                </a:extLst>
              </p14:cNvPr>
              <p14:cNvContentPartPr/>
              <p14:nvPr/>
            </p14:nvContentPartPr>
            <p14:xfrm>
              <a:off x="1596078" y="3769341"/>
              <a:ext cx="333720" cy="384480"/>
            </p14:xfrm>
          </p:contentPart>
        </mc:Choice>
        <mc:Fallback xmlns="">
          <p:pic>
            <p:nvPicPr>
              <p:cNvPr id="121" name="墨迹 120">
                <a:extLst>
                  <a:ext uri="{FF2B5EF4-FFF2-40B4-BE49-F238E27FC236}">
                    <a16:creationId xmlns:a16="http://schemas.microsoft.com/office/drawing/2014/main" id="{FC6A0B09-516D-804B-9F3A-C1A570634D26}"/>
                  </a:ext>
                </a:extLst>
              </p:cNvPr>
              <p:cNvPicPr/>
              <p:nvPr/>
            </p:nvPicPr>
            <p:blipFill>
              <a:blip r:embed="rId108"/>
              <a:stretch>
                <a:fillRect/>
              </a:stretch>
            </p:blipFill>
            <p:spPr>
              <a:xfrm>
                <a:off x="1580598" y="3753861"/>
                <a:ext cx="36432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2" name="墨迹 121">
                <a:extLst>
                  <a:ext uri="{FF2B5EF4-FFF2-40B4-BE49-F238E27FC236}">
                    <a16:creationId xmlns:a16="http://schemas.microsoft.com/office/drawing/2014/main" id="{93BCE3BB-454A-7C4B-A8E0-12E6E1352CBB}"/>
                  </a:ext>
                </a:extLst>
              </p14:cNvPr>
              <p14:cNvContentPartPr/>
              <p14:nvPr/>
            </p14:nvContentPartPr>
            <p14:xfrm>
              <a:off x="1912158" y="3543261"/>
              <a:ext cx="285120" cy="627840"/>
            </p14:xfrm>
          </p:contentPart>
        </mc:Choice>
        <mc:Fallback xmlns="">
          <p:pic>
            <p:nvPicPr>
              <p:cNvPr id="122" name="墨迹 121">
                <a:extLst>
                  <a:ext uri="{FF2B5EF4-FFF2-40B4-BE49-F238E27FC236}">
                    <a16:creationId xmlns:a16="http://schemas.microsoft.com/office/drawing/2014/main" id="{93BCE3BB-454A-7C4B-A8E0-12E6E1352CBB}"/>
                  </a:ext>
                </a:extLst>
              </p:cNvPr>
              <p:cNvPicPr/>
              <p:nvPr/>
            </p:nvPicPr>
            <p:blipFill>
              <a:blip r:embed="rId110"/>
              <a:stretch>
                <a:fillRect/>
              </a:stretch>
            </p:blipFill>
            <p:spPr>
              <a:xfrm>
                <a:off x="1897038" y="3528141"/>
                <a:ext cx="3157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3" name="墨迹 122">
                <a:extLst>
                  <a:ext uri="{FF2B5EF4-FFF2-40B4-BE49-F238E27FC236}">
                    <a16:creationId xmlns:a16="http://schemas.microsoft.com/office/drawing/2014/main" id="{62958717-ADC2-D146-B42A-9E2626233A04}"/>
                  </a:ext>
                </a:extLst>
              </p14:cNvPr>
              <p14:cNvContentPartPr/>
              <p14:nvPr/>
            </p14:nvContentPartPr>
            <p14:xfrm>
              <a:off x="2281158" y="3774021"/>
              <a:ext cx="516240" cy="353520"/>
            </p14:xfrm>
          </p:contentPart>
        </mc:Choice>
        <mc:Fallback xmlns="">
          <p:pic>
            <p:nvPicPr>
              <p:cNvPr id="123" name="墨迹 122">
                <a:extLst>
                  <a:ext uri="{FF2B5EF4-FFF2-40B4-BE49-F238E27FC236}">
                    <a16:creationId xmlns:a16="http://schemas.microsoft.com/office/drawing/2014/main" id="{62958717-ADC2-D146-B42A-9E2626233A04}"/>
                  </a:ext>
                </a:extLst>
              </p:cNvPr>
              <p:cNvPicPr/>
              <p:nvPr/>
            </p:nvPicPr>
            <p:blipFill>
              <a:blip r:embed="rId112"/>
              <a:stretch>
                <a:fillRect/>
              </a:stretch>
            </p:blipFill>
            <p:spPr>
              <a:xfrm>
                <a:off x="2266038" y="3758541"/>
                <a:ext cx="54684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墨迹 123">
                <a:extLst>
                  <a:ext uri="{FF2B5EF4-FFF2-40B4-BE49-F238E27FC236}">
                    <a16:creationId xmlns:a16="http://schemas.microsoft.com/office/drawing/2014/main" id="{7D4C50A9-E6CF-3646-8261-F7D800974786}"/>
                  </a:ext>
                </a:extLst>
              </p14:cNvPr>
              <p14:cNvContentPartPr/>
              <p14:nvPr/>
            </p14:nvContentPartPr>
            <p14:xfrm>
              <a:off x="2703438" y="3577821"/>
              <a:ext cx="225720" cy="503640"/>
            </p14:xfrm>
          </p:contentPart>
        </mc:Choice>
        <mc:Fallback xmlns="">
          <p:pic>
            <p:nvPicPr>
              <p:cNvPr id="124" name="墨迹 123">
                <a:extLst>
                  <a:ext uri="{FF2B5EF4-FFF2-40B4-BE49-F238E27FC236}">
                    <a16:creationId xmlns:a16="http://schemas.microsoft.com/office/drawing/2014/main" id="{7D4C50A9-E6CF-3646-8261-F7D800974786}"/>
                  </a:ext>
                </a:extLst>
              </p:cNvPr>
              <p:cNvPicPr/>
              <p:nvPr/>
            </p:nvPicPr>
            <p:blipFill>
              <a:blip r:embed="rId114"/>
              <a:stretch>
                <a:fillRect/>
              </a:stretch>
            </p:blipFill>
            <p:spPr>
              <a:xfrm>
                <a:off x="2688318" y="3562701"/>
                <a:ext cx="2563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5" name="墨迹 124">
                <a:extLst>
                  <a:ext uri="{FF2B5EF4-FFF2-40B4-BE49-F238E27FC236}">
                    <a16:creationId xmlns:a16="http://schemas.microsoft.com/office/drawing/2014/main" id="{A39C45D3-1A0C-224E-8256-64AFCE3B932B}"/>
                  </a:ext>
                </a:extLst>
              </p14:cNvPr>
              <p14:cNvContentPartPr/>
              <p14:nvPr/>
            </p14:nvContentPartPr>
            <p14:xfrm>
              <a:off x="3008718" y="3875541"/>
              <a:ext cx="360" cy="360"/>
            </p14:xfrm>
          </p:contentPart>
        </mc:Choice>
        <mc:Fallback xmlns="">
          <p:pic>
            <p:nvPicPr>
              <p:cNvPr id="125" name="墨迹 124">
                <a:extLst>
                  <a:ext uri="{FF2B5EF4-FFF2-40B4-BE49-F238E27FC236}">
                    <a16:creationId xmlns:a16="http://schemas.microsoft.com/office/drawing/2014/main" id="{A39C45D3-1A0C-224E-8256-64AFCE3B932B}"/>
                  </a:ext>
                </a:extLst>
              </p:cNvPr>
              <p:cNvPicPr/>
              <p:nvPr/>
            </p:nvPicPr>
            <p:blipFill>
              <a:blip r:embed="rId4"/>
              <a:stretch>
                <a:fillRect/>
              </a:stretch>
            </p:blipFill>
            <p:spPr>
              <a:xfrm>
                <a:off x="2993598" y="3860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6" name="墨迹 125">
                <a:extLst>
                  <a:ext uri="{FF2B5EF4-FFF2-40B4-BE49-F238E27FC236}">
                    <a16:creationId xmlns:a16="http://schemas.microsoft.com/office/drawing/2014/main" id="{5442F4AD-2E2D-E346-A9EE-D1DB6FBBC309}"/>
                  </a:ext>
                </a:extLst>
              </p14:cNvPr>
              <p14:cNvContentPartPr/>
              <p14:nvPr/>
            </p14:nvContentPartPr>
            <p14:xfrm>
              <a:off x="1328598" y="3861141"/>
              <a:ext cx="168120" cy="638640"/>
            </p14:xfrm>
          </p:contentPart>
        </mc:Choice>
        <mc:Fallback xmlns="">
          <p:pic>
            <p:nvPicPr>
              <p:cNvPr id="126" name="墨迹 125">
                <a:extLst>
                  <a:ext uri="{FF2B5EF4-FFF2-40B4-BE49-F238E27FC236}">
                    <a16:creationId xmlns:a16="http://schemas.microsoft.com/office/drawing/2014/main" id="{5442F4AD-2E2D-E346-A9EE-D1DB6FBBC309}"/>
                  </a:ext>
                </a:extLst>
              </p:cNvPr>
              <p:cNvPicPr/>
              <p:nvPr/>
            </p:nvPicPr>
            <p:blipFill>
              <a:blip r:embed="rId117"/>
              <a:stretch>
                <a:fillRect/>
              </a:stretch>
            </p:blipFill>
            <p:spPr>
              <a:xfrm>
                <a:off x="1313478" y="3845661"/>
                <a:ext cx="198720" cy="669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7" name="墨迹 126">
                <a:extLst>
                  <a:ext uri="{FF2B5EF4-FFF2-40B4-BE49-F238E27FC236}">
                    <a16:creationId xmlns:a16="http://schemas.microsoft.com/office/drawing/2014/main" id="{9CE7FC48-6FEA-634B-86C2-7C97FC3CCEF8}"/>
                  </a:ext>
                </a:extLst>
              </p14:cNvPr>
              <p14:cNvContentPartPr/>
              <p14:nvPr/>
            </p14:nvContentPartPr>
            <p14:xfrm>
              <a:off x="1390518" y="3356781"/>
              <a:ext cx="1833120" cy="826560"/>
            </p14:xfrm>
          </p:contentPart>
        </mc:Choice>
        <mc:Fallback xmlns="">
          <p:pic>
            <p:nvPicPr>
              <p:cNvPr id="127" name="墨迹 126">
                <a:extLst>
                  <a:ext uri="{FF2B5EF4-FFF2-40B4-BE49-F238E27FC236}">
                    <a16:creationId xmlns:a16="http://schemas.microsoft.com/office/drawing/2014/main" id="{9CE7FC48-6FEA-634B-86C2-7C97FC3CCEF8}"/>
                  </a:ext>
                </a:extLst>
              </p:cNvPr>
              <p:cNvPicPr/>
              <p:nvPr/>
            </p:nvPicPr>
            <p:blipFill>
              <a:blip r:embed="rId119"/>
              <a:stretch>
                <a:fillRect/>
              </a:stretch>
            </p:blipFill>
            <p:spPr>
              <a:xfrm>
                <a:off x="1375038" y="3341661"/>
                <a:ext cx="186372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28" name="墨迹 127">
                <a:extLst>
                  <a:ext uri="{FF2B5EF4-FFF2-40B4-BE49-F238E27FC236}">
                    <a16:creationId xmlns:a16="http://schemas.microsoft.com/office/drawing/2014/main" id="{585AF2CE-37D5-F04C-A194-45207D5F09D6}"/>
                  </a:ext>
                </a:extLst>
              </p14:cNvPr>
              <p14:cNvContentPartPr/>
              <p14:nvPr/>
            </p14:nvContentPartPr>
            <p14:xfrm>
              <a:off x="1621638" y="4081461"/>
              <a:ext cx="1883880" cy="355680"/>
            </p14:xfrm>
          </p:contentPart>
        </mc:Choice>
        <mc:Fallback xmlns="">
          <p:pic>
            <p:nvPicPr>
              <p:cNvPr id="128" name="墨迹 127">
                <a:extLst>
                  <a:ext uri="{FF2B5EF4-FFF2-40B4-BE49-F238E27FC236}">
                    <a16:creationId xmlns:a16="http://schemas.microsoft.com/office/drawing/2014/main" id="{585AF2CE-37D5-F04C-A194-45207D5F09D6}"/>
                  </a:ext>
                </a:extLst>
              </p:cNvPr>
              <p:cNvPicPr/>
              <p:nvPr/>
            </p:nvPicPr>
            <p:blipFill>
              <a:blip r:embed="rId121"/>
              <a:stretch>
                <a:fillRect/>
              </a:stretch>
            </p:blipFill>
            <p:spPr>
              <a:xfrm>
                <a:off x="1606518" y="4065981"/>
                <a:ext cx="19144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29" name="墨迹 128">
                <a:extLst>
                  <a:ext uri="{FF2B5EF4-FFF2-40B4-BE49-F238E27FC236}">
                    <a16:creationId xmlns:a16="http://schemas.microsoft.com/office/drawing/2014/main" id="{98A2A0BD-F677-E04C-B7D2-1804D15C46BE}"/>
                  </a:ext>
                </a:extLst>
              </p14:cNvPr>
              <p14:cNvContentPartPr/>
              <p14:nvPr/>
            </p14:nvContentPartPr>
            <p14:xfrm>
              <a:off x="3808638" y="4111341"/>
              <a:ext cx="360" cy="360"/>
            </p14:xfrm>
          </p:contentPart>
        </mc:Choice>
        <mc:Fallback xmlns="">
          <p:pic>
            <p:nvPicPr>
              <p:cNvPr id="129" name="墨迹 128">
                <a:extLst>
                  <a:ext uri="{FF2B5EF4-FFF2-40B4-BE49-F238E27FC236}">
                    <a16:creationId xmlns:a16="http://schemas.microsoft.com/office/drawing/2014/main" id="{98A2A0BD-F677-E04C-B7D2-1804D15C46BE}"/>
                  </a:ext>
                </a:extLst>
              </p:cNvPr>
              <p:cNvPicPr/>
              <p:nvPr/>
            </p:nvPicPr>
            <p:blipFill>
              <a:blip r:embed="rId4"/>
              <a:stretch>
                <a:fillRect/>
              </a:stretch>
            </p:blipFill>
            <p:spPr>
              <a:xfrm>
                <a:off x="3793518" y="4095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1" name="墨迹 130">
                <a:extLst>
                  <a:ext uri="{FF2B5EF4-FFF2-40B4-BE49-F238E27FC236}">
                    <a16:creationId xmlns:a16="http://schemas.microsoft.com/office/drawing/2014/main" id="{CF36DFF5-6AED-9541-9460-DF82E78BF846}"/>
                  </a:ext>
                </a:extLst>
              </p14:cNvPr>
              <p14:cNvContentPartPr/>
              <p14:nvPr/>
            </p14:nvContentPartPr>
            <p14:xfrm>
              <a:off x="1813878" y="5315181"/>
              <a:ext cx="360" cy="360"/>
            </p14:xfrm>
          </p:contentPart>
        </mc:Choice>
        <mc:Fallback xmlns="">
          <p:pic>
            <p:nvPicPr>
              <p:cNvPr id="131" name="墨迹 130">
                <a:extLst>
                  <a:ext uri="{FF2B5EF4-FFF2-40B4-BE49-F238E27FC236}">
                    <a16:creationId xmlns:a16="http://schemas.microsoft.com/office/drawing/2014/main" id="{CF36DFF5-6AED-9541-9460-DF82E78BF846}"/>
                  </a:ext>
                </a:extLst>
              </p:cNvPr>
              <p:cNvPicPr/>
              <p:nvPr/>
            </p:nvPicPr>
            <p:blipFill>
              <a:blip r:embed="rId4"/>
              <a:stretch>
                <a:fillRect/>
              </a:stretch>
            </p:blipFill>
            <p:spPr>
              <a:xfrm>
                <a:off x="1798398" y="5300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2" name="墨迹 131">
                <a:extLst>
                  <a:ext uri="{FF2B5EF4-FFF2-40B4-BE49-F238E27FC236}">
                    <a16:creationId xmlns:a16="http://schemas.microsoft.com/office/drawing/2014/main" id="{D47075B5-3BAD-4740-A8D2-0656AAD124FA}"/>
                  </a:ext>
                </a:extLst>
              </p14:cNvPr>
              <p14:cNvContentPartPr/>
              <p14:nvPr/>
            </p14:nvContentPartPr>
            <p14:xfrm>
              <a:off x="1738998" y="5261901"/>
              <a:ext cx="360" cy="360"/>
            </p14:xfrm>
          </p:contentPart>
        </mc:Choice>
        <mc:Fallback xmlns="">
          <p:pic>
            <p:nvPicPr>
              <p:cNvPr id="132" name="墨迹 131">
                <a:extLst>
                  <a:ext uri="{FF2B5EF4-FFF2-40B4-BE49-F238E27FC236}">
                    <a16:creationId xmlns:a16="http://schemas.microsoft.com/office/drawing/2014/main" id="{D47075B5-3BAD-4740-A8D2-0656AAD124FA}"/>
                  </a:ext>
                </a:extLst>
              </p:cNvPr>
              <p:cNvPicPr/>
              <p:nvPr/>
            </p:nvPicPr>
            <p:blipFill>
              <a:blip r:embed="rId4"/>
              <a:stretch>
                <a:fillRect/>
              </a:stretch>
            </p:blipFill>
            <p:spPr>
              <a:xfrm>
                <a:off x="1723518" y="5246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3" name="墨迹 132">
                <a:extLst>
                  <a:ext uri="{FF2B5EF4-FFF2-40B4-BE49-F238E27FC236}">
                    <a16:creationId xmlns:a16="http://schemas.microsoft.com/office/drawing/2014/main" id="{D39AE022-E42B-CE4E-99D5-09CF200351FA}"/>
                  </a:ext>
                </a:extLst>
              </p14:cNvPr>
              <p14:cNvContentPartPr/>
              <p14:nvPr/>
            </p14:nvContentPartPr>
            <p14:xfrm>
              <a:off x="1562598" y="5225181"/>
              <a:ext cx="277200" cy="113400"/>
            </p14:xfrm>
          </p:contentPart>
        </mc:Choice>
        <mc:Fallback xmlns="">
          <p:pic>
            <p:nvPicPr>
              <p:cNvPr id="133" name="墨迹 132">
                <a:extLst>
                  <a:ext uri="{FF2B5EF4-FFF2-40B4-BE49-F238E27FC236}">
                    <a16:creationId xmlns:a16="http://schemas.microsoft.com/office/drawing/2014/main" id="{D39AE022-E42B-CE4E-99D5-09CF200351FA}"/>
                  </a:ext>
                </a:extLst>
              </p:cNvPr>
              <p:cNvPicPr/>
              <p:nvPr/>
            </p:nvPicPr>
            <p:blipFill>
              <a:blip r:embed="rId126"/>
              <a:stretch>
                <a:fillRect/>
              </a:stretch>
            </p:blipFill>
            <p:spPr>
              <a:xfrm>
                <a:off x="1547118" y="5209701"/>
                <a:ext cx="307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4" name="墨迹 133">
                <a:extLst>
                  <a:ext uri="{FF2B5EF4-FFF2-40B4-BE49-F238E27FC236}">
                    <a16:creationId xmlns:a16="http://schemas.microsoft.com/office/drawing/2014/main" id="{0D80BF66-D4E4-5F49-9F6D-8FB520402A7B}"/>
                  </a:ext>
                </a:extLst>
              </p14:cNvPr>
              <p14:cNvContentPartPr/>
              <p14:nvPr/>
            </p14:nvContentPartPr>
            <p14:xfrm>
              <a:off x="1840158" y="5061381"/>
              <a:ext cx="278280" cy="300960"/>
            </p14:xfrm>
          </p:contentPart>
        </mc:Choice>
        <mc:Fallback xmlns="">
          <p:pic>
            <p:nvPicPr>
              <p:cNvPr id="134" name="墨迹 133">
                <a:extLst>
                  <a:ext uri="{FF2B5EF4-FFF2-40B4-BE49-F238E27FC236}">
                    <a16:creationId xmlns:a16="http://schemas.microsoft.com/office/drawing/2014/main" id="{0D80BF66-D4E4-5F49-9F6D-8FB520402A7B}"/>
                  </a:ext>
                </a:extLst>
              </p:cNvPr>
              <p:cNvPicPr/>
              <p:nvPr/>
            </p:nvPicPr>
            <p:blipFill>
              <a:blip r:embed="rId128"/>
              <a:stretch>
                <a:fillRect/>
              </a:stretch>
            </p:blipFill>
            <p:spPr>
              <a:xfrm>
                <a:off x="1824678" y="5045901"/>
                <a:ext cx="3088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5" name="墨迹 134">
                <a:extLst>
                  <a:ext uri="{FF2B5EF4-FFF2-40B4-BE49-F238E27FC236}">
                    <a16:creationId xmlns:a16="http://schemas.microsoft.com/office/drawing/2014/main" id="{CA8AAE71-CED7-A94D-B1EF-F831F58DA0A8}"/>
                  </a:ext>
                </a:extLst>
              </p14:cNvPr>
              <p14:cNvContentPartPr/>
              <p14:nvPr/>
            </p14:nvContentPartPr>
            <p14:xfrm>
              <a:off x="1817838" y="5043741"/>
              <a:ext cx="320760" cy="143280"/>
            </p14:xfrm>
          </p:contentPart>
        </mc:Choice>
        <mc:Fallback xmlns="">
          <p:pic>
            <p:nvPicPr>
              <p:cNvPr id="135" name="墨迹 134">
                <a:extLst>
                  <a:ext uri="{FF2B5EF4-FFF2-40B4-BE49-F238E27FC236}">
                    <a16:creationId xmlns:a16="http://schemas.microsoft.com/office/drawing/2014/main" id="{CA8AAE71-CED7-A94D-B1EF-F831F58DA0A8}"/>
                  </a:ext>
                </a:extLst>
              </p:cNvPr>
              <p:cNvPicPr/>
              <p:nvPr/>
            </p:nvPicPr>
            <p:blipFill>
              <a:blip r:embed="rId130"/>
              <a:stretch>
                <a:fillRect/>
              </a:stretch>
            </p:blipFill>
            <p:spPr>
              <a:xfrm>
                <a:off x="1802718" y="5028621"/>
                <a:ext cx="3513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6" name="墨迹 135">
                <a:extLst>
                  <a:ext uri="{FF2B5EF4-FFF2-40B4-BE49-F238E27FC236}">
                    <a16:creationId xmlns:a16="http://schemas.microsoft.com/office/drawing/2014/main" id="{A23233AC-EABB-5F46-B58D-E5B259BE1F2A}"/>
                  </a:ext>
                </a:extLst>
              </p14:cNvPr>
              <p14:cNvContentPartPr/>
              <p14:nvPr/>
            </p14:nvContentPartPr>
            <p14:xfrm>
              <a:off x="2210598" y="4941141"/>
              <a:ext cx="221040" cy="245160"/>
            </p14:xfrm>
          </p:contentPart>
        </mc:Choice>
        <mc:Fallback xmlns="">
          <p:pic>
            <p:nvPicPr>
              <p:cNvPr id="136" name="墨迹 135">
                <a:extLst>
                  <a:ext uri="{FF2B5EF4-FFF2-40B4-BE49-F238E27FC236}">
                    <a16:creationId xmlns:a16="http://schemas.microsoft.com/office/drawing/2014/main" id="{A23233AC-EABB-5F46-B58D-E5B259BE1F2A}"/>
                  </a:ext>
                </a:extLst>
              </p:cNvPr>
              <p:cNvPicPr/>
              <p:nvPr/>
            </p:nvPicPr>
            <p:blipFill>
              <a:blip r:embed="rId132"/>
              <a:stretch>
                <a:fillRect/>
              </a:stretch>
            </p:blipFill>
            <p:spPr>
              <a:xfrm>
                <a:off x="2195478" y="4926021"/>
                <a:ext cx="2516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7" name="墨迹 136">
                <a:extLst>
                  <a:ext uri="{FF2B5EF4-FFF2-40B4-BE49-F238E27FC236}">
                    <a16:creationId xmlns:a16="http://schemas.microsoft.com/office/drawing/2014/main" id="{5CF6B449-6303-1D4F-A63B-577D8851D96A}"/>
                  </a:ext>
                </a:extLst>
              </p14:cNvPr>
              <p14:cNvContentPartPr/>
              <p14:nvPr/>
            </p14:nvContentPartPr>
            <p14:xfrm>
              <a:off x="2570958" y="4759341"/>
              <a:ext cx="239760" cy="371520"/>
            </p14:xfrm>
          </p:contentPart>
        </mc:Choice>
        <mc:Fallback xmlns="">
          <p:pic>
            <p:nvPicPr>
              <p:cNvPr id="137" name="墨迹 136">
                <a:extLst>
                  <a:ext uri="{FF2B5EF4-FFF2-40B4-BE49-F238E27FC236}">
                    <a16:creationId xmlns:a16="http://schemas.microsoft.com/office/drawing/2014/main" id="{5CF6B449-6303-1D4F-A63B-577D8851D96A}"/>
                  </a:ext>
                </a:extLst>
              </p:cNvPr>
              <p:cNvPicPr/>
              <p:nvPr/>
            </p:nvPicPr>
            <p:blipFill>
              <a:blip r:embed="rId134"/>
              <a:stretch>
                <a:fillRect/>
              </a:stretch>
            </p:blipFill>
            <p:spPr>
              <a:xfrm>
                <a:off x="2555838" y="4743861"/>
                <a:ext cx="27036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38" name="墨迹 137">
                <a:extLst>
                  <a:ext uri="{FF2B5EF4-FFF2-40B4-BE49-F238E27FC236}">
                    <a16:creationId xmlns:a16="http://schemas.microsoft.com/office/drawing/2014/main" id="{5F608DD3-B13E-8F49-8D30-F1C8DAA5EB09}"/>
                  </a:ext>
                </a:extLst>
              </p14:cNvPr>
              <p14:cNvContentPartPr/>
              <p14:nvPr/>
            </p14:nvContentPartPr>
            <p14:xfrm>
              <a:off x="3012318" y="4990101"/>
              <a:ext cx="48960" cy="25560"/>
            </p14:xfrm>
          </p:contentPart>
        </mc:Choice>
        <mc:Fallback xmlns="">
          <p:pic>
            <p:nvPicPr>
              <p:cNvPr id="138" name="墨迹 137">
                <a:extLst>
                  <a:ext uri="{FF2B5EF4-FFF2-40B4-BE49-F238E27FC236}">
                    <a16:creationId xmlns:a16="http://schemas.microsoft.com/office/drawing/2014/main" id="{5F608DD3-B13E-8F49-8D30-F1C8DAA5EB09}"/>
                  </a:ext>
                </a:extLst>
              </p:cNvPr>
              <p:cNvPicPr/>
              <p:nvPr/>
            </p:nvPicPr>
            <p:blipFill>
              <a:blip r:embed="rId136"/>
              <a:stretch>
                <a:fillRect/>
              </a:stretch>
            </p:blipFill>
            <p:spPr>
              <a:xfrm>
                <a:off x="2996838" y="4974981"/>
                <a:ext cx="79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0" name="墨迹 139">
                <a:extLst>
                  <a:ext uri="{FF2B5EF4-FFF2-40B4-BE49-F238E27FC236}">
                    <a16:creationId xmlns:a16="http://schemas.microsoft.com/office/drawing/2014/main" id="{3AE8F6D3-FE0E-3547-ACA4-82B6A2FD53D5}"/>
                  </a:ext>
                </a:extLst>
              </p14:cNvPr>
              <p14:cNvContentPartPr/>
              <p14:nvPr/>
            </p14:nvContentPartPr>
            <p14:xfrm>
              <a:off x="3655638" y="4737741"/>
              <a:ext cx="1080" cy="30960"/>
            </p14:xfrm>
          </p:contentPart>
        </mc:Choice>
        <mc:Fallback xmlns="">
          <p:pic>
            <p:nvPicPr>
              <p:cNvPr id="140" name="墨迹 139">
                <a:extLst>
                  <a:ext uri="{FF2B5EF4-FFF2-40B4-BE49-F238E27FC236}">
                    <a16:creationId xmlns:a16="http://schemas.microsoft.com/office/drawing/2014/main" id="{3AE8F6D3-FE0E-3547-ACA4-82B6A2FD53D5}"/>
                  </a:ext>
                </a:extLst>
              </p:cNvPr>
              <p:cNvPicPr/>
              <p:nvPr/>
            </p:nvPicPr>
            <p:blipFill>
              <a:blip r:embed="rId138"/>
              <a:stretch>
                <a:fillRect/>
              </a:stretch>
            </p:blipFill>
            <p:spPr>
              <a:xfrm>
                <a:off x="3640518" y="4722621"/>
                <a:ext cx="316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1" name="墨迹 140">
                <a:extLst>
                  <a:ext uri="{FF2B5EF4-FFF2-40B4-BE49-F238E27FC236}">
                    <a16:creationId xmlns:a16="http://schemas.microsoft.com/office/drawing/2014/main" id="{DE5C0413-BA0C-C745-B78B-7A57F5847BCA}"/>
                  </a:ext>
                </a:extLst>
              </p14:cNvPr>
              <p14:cNvContentPartPr/>
              <p14:nvPr/>
            </p14:nvContentPartPr>
            <p14:xfrm>
              <a:off x="3527118" y="4554141"/>
              <a:ext cx="184680" cy="349200"/>
            </p14:xfrm>
          </p:contentPart>
        </mc:Choice>
        <mc:Fallback xmlns="">
          <p:pic>
            <p:nvPicPr>
              <p:cNvPr id="141" name="墨迹 140">
                <a:extLst>
                  <a:ext uri="{FF2B5EF4-FFF2-40B4-BE49-F238E27FC236}">
                    <a16:creationId xmlns:a16="http://schemas.microsoft.com/office/drawing/2014/main" id="{DE5C0413-BA0C-C745-B78B-7A57F5847BCA}"/>
                  </a:ext>
                </a:extLst>
              </p:cNvPr>
              <p:cNvPicPr/>
              <p:nvPr/>
            </p:nvPicPr>
            <p:blipFill>
              <a:blip r:embed="rId140"/>
              <a:stretch>
                <a:fillRect/>
              </a:stretch>
            </p:blipFill>
            <p:spPr>
              <a:xfrm>
                <a:off x="3511998" y="4539021"/>
                <a:ext cx="2152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2" name="墨迹 141">
                <a:extLst>
                  <a:ext uri="{FF2B5EF4-FFF2-40B4-BE49-F238E27FC236}">
                    <a16:creationId xmlns:a16="http://schemas.microsoft.com/office/drawing/2014/main" id="{D6484921-A0F7-4B4F-8F2D-42B085CDBA2D}"/>
                  </a:ext>
                </a:extLst>
              </p14:cNvPr>
              <p14:cNvContentPartPr/>
              <p14:nvPr/>
            </p14:nvContentPartPr>
            <p14:xfrm>
              <a:off x="3634398" y="4759341"/>
              <a:ext cx="90360" cy="387720"/>
            </p14:xfrm>
          </p:contentPart>
        </mc:Choice>
        <mc:Fallback xmlns="">
          <p:pic>
            <p:nvPicPr>
              <p:cNvPr id="142" name="墨迹 141">
                <a:extLst>
                  <a:ext uri="{FF2B5EF4-FFF2-40B4-BE49-F238E27FC236}">
                    <a16:creationId xmlns:a16="http://schemas.microsoft.com/office/drawing/2014/main" id="{D6484921-A0F7-4B4F-8F2D-42B085CDBA2D}"/>
                  </a:ext>
                </a:extLst>
              </p:cNvPr>
              <p:cNvPicPr/>
              <p:nvPr/>
            </p:nvPicPr>
            <p:blipFill>
              <a:blip r:embed="rId142"/>
              <a:stretch>
                <a:fillRect/>
              </a:stretch>
            </p:blipFill>
            <p:spPr>
              <a:xfrm>
                <a:off x="3619278" y="4743861"/>
                <a:ext cx="12096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3" name="墨迹 142">
                <a:extLst>
                  <a:ext uri="{FF2B5EF4-FFF2-40B4-BE49-F238E27FC236}">
                    <a16:creationId xmlns:a16="http://schemas.microsoft.com/office/drawing/2014/main" id="{2859AE90-FB50-F84B-B191-F47ED7473452}"/>
                  </a:ext>
                </a:extLst>
              </p14:cNvPr>
              <p14:cNvContentPartPr/>
              <p14:nvPr/>
            </p14:nvContentPartPr>
            <p14:xfrm>
              <a:off x="3691638" y="4691661"/>
              <a:ext cx="210600" cy="325440"/>
            </p14:xfrm>
          </p:contentPart>
        </mc:Choice>
        <mc:Fallback xmlns="">
          <p:pic>
            <p:nvPicPr>
              <p:cNvPr id="143" name="墨迹 142">
                <a:extLst>
                  <a:ext uri="{FF2B5EF4-FFF2-40B4-BE49-F238E27FC236}">
                    <a16:creationId xmlns:a16="http://schemas.microsoft.com/office/drawing/2014/main" id="{2859AE90-FB50-F84B-B191-F47ED7473452}"/>
                  </a:ext>
                </a:extLst>
              </p:cNvPr>
              <p:cNvPicPr/>
              <p:nvPr/>
            </p:nvPicPr>
            <p:blipFill>
              <a:blip r:embed="rId144"/>
              <a:stretch>
                <a:fillRect/>
              </a:stretch>
            </p:blipFill>
            <p:spPr>
              <a:xfrm>
                <a:off x="3676518" y="4676541"/>
                <a:ext cx="2408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4" name="墨迹 143">
                <a:extLst>
                  <a:ext uri="{FF2B5EF4-FFF2-40B4-BE49-F238E27FC236}">
                    <a16:creationId xmlns:a16="http://schemas.microsoft.com/office/drawing/2014/main" id="{1D0D0EB9-AC05-4647-B04B-2519370FE00C}"/>
                  </a:ext>
                </a:extLst>
              </p14:cNvPr>
              <p14:cNvContentPartPr/>
              <p14:nvPr/>
            </p14:nvContentPartPr>
            <p14:xfrm>
              <a:off x="3903678" y="4753941"/>
              <a:ext cx="123480" cy="306360"/>
            </p14:xfrm>
          </p:contentPart>
        </mc:Choice>
        <mc:Fallback xmlns="">
          <p:pic>
            <p:nvPicPr>
              <p:cNvPr id="144" name="墨迹 143">
                <a:extLst>
                  <a:ext uri="{FF2B5EF4-FFF2-40B4-BE49-F238E27FC236}">
                    <a16:creationId xmlns:a16="http://schemas.microsoft.com/office/drawing/2014/main" id="{1D0D0EB9-AC05-4647-B04B-2519370FE00C}"/>
                  </a:ext>
                </a:extLst>
              </p:cNvPr>
              <p:cNvPicPr/>
              <p:nvPr/>
            </p:nvPicPr>
            <p:blipFill>
              <a:blip r:embed="rId146"/>
              <a:stretch>
                <a:fillRect/>
              </a:stretch>
            </p:blipFill>
            <p:spPr>
              <a:xfrm>
                <a:off x="3888558" y="4738461"/>
                <a:ext cx="1540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5" name="墨迹 144">
                <a:extLst>
                  <a:ext uri="{FF2B5EF4-FFF2-40B4-BE49-F238E27FC236}">
                    <a16:creationId xmlns:a16="http://schemas.microsoft.com/office/drawing/2014/main" id="{CC83C5DC-570D-A242-AE31-45A4959CBEAE}"/>
                  </a:ext>
                </a:extLst>
              </p14:cNvPr>
              <p14:cNvContentPartPr/>
              <p14:nvPr/>
            </p14:nvContentPartPr>
            <p14:xfrm>
              <a:off x="3878478" y="4734861"/>
              <a:ext cx="303120" cy="60120"/>
            </p14:xfrm>
          </p:contentPart>
        </mc:Choice>
        <mc:Fallback xmlns="">
          <p:pic>
            <p:nvPicPr>
              <p:cNvPr id="145" name="墨迹 144">
                <a:extLst>
                  <a:ext uri="{FF2B5EF4-FFF2-40B4-BE49-F238E27FC236}">
                    <a16:creationId xmlns:a16="http://schemas.microsoft.com/office/drawing/2014/main" id="{CC83C5DC-570D-A242-AE31-45A4959CBEAE}"/>
                  </a:ext>
                </a:extLst>
              </p:cNvPr>
              <p:cNvPicPr/>
              <p:nvPr/>
            </p:nvPicPr>
            <p:blipFill>
              <a:blip r:embed="rId148"/>
              <a:stretch>
                <a:fillRect/>
              </a:stretch>
            </p:blipFill>
            <p:spPr>
              <a:xfrm>
                <a:off x="3862998" y="4719381"/>
                <a:ext cx="33336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46" name="墨迹 145">
                <a:extLst>
                  <a:ext uri="{FF2B5EF4-FFF2-40B4-BE49-F238E27FC236}">
                    <a16:creationId xmlns:a16="http://schemas.microsoft.com/office/drawing/2014/main" id="{3364759A-113D-E543-9205-E647C3C0DB88}"/>
                  </a:ext>
                </a:extLst>
              </p14:cNvPr>
              <p14:cNvContentPartPr/>
              <p14:nvPr/>
            </p14:nvContentPartPr>
            <p14:xfrm>
              <a:off x="4197798" y="4570341"/>
              <a:ext cx="267840" cy="224640"/>
            </p14:xfrm>
          </p:contentPart>
        </mc:Choice>
        <mc:Fallback xmlns="">
          <p:pic>
            <p:nvPicPr>
              <p:cNvPr id="146" name="墨迹 145">
                <a:extLst>
                  <a:ext uri="{FF2B5EF4-FFF2-40B4-BE49-F238E27FC236}">
                    <a16:creationId xmlns:a16="http://schemas.microsoft.com/office/drawing/2014/main" id="{3364759A-113D-E543-9205-E647C3C0DB88}"/>
                  </a:ext>
                </a:extLst>
              </p:cNvPr>
              <p:cNvPicPr/>
              <p:nvPr/>
            </p:nvPicPr>
            <p:blipFill>
              <a:blip r:embed="rId150"/>
              <a:stretch>
                <a:fillRect/>
              </a:stretch>
            </p:blipFill>
            <p:spPr>
              <a:xfrm>
                <a:off x="4182678" y="4554861"/>
                <a:ext cx="2980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47" name="墨迹 146">
                <a:extLst>
                  <a:ext uri="{FF2B5EF4-FFF2-40B4-BE49-F238E27FC236}">
                    <a16:creationId xmlns:a16="http://schemas.microsoft.com/office/drawing/2014/main" id="{204F607B-9AFC-4742-8002-C7247B662DB0}"/>
                  </a:ext>
                </a:extLst>
              </p14:cNvPr>
              <p14:cNvContentPartPr/>
              <p14:nvPr/>
            </p14:nvContentPartPr>
            <p14:xfrm>
              <a:off x="3372678" y="5374221"/>
              <a:ext cx="293760" cy="83880"/>
            </p14:xfrm>
          </p:contentPart>
        </mc:Choice>
        <mc:Fallback xmlns="">
          <p:pic>
            <p:nvPicPr>
              <p:cNvPr id="147" name="墨迹 146">
                <a:extLst>
                  <a:ext uri="{FF2B5EF4-FFF2-40B4-BE49-F238E27FC236}">
                    <a16:creationId xmlns:a16="http://schemas.microsoft.com/office/drawing/2014/main" id="{204F607B-9AFC-4742-8002-C7247B662DB0}"/>
                  </a:ext>
                </a:extLst>
              </p:cNvPr>
              <p:cNvPicPr/>
              <p:nvPr/>
            </p:nvPicPr>
            <p:blipFill>
              <a:blip r:embed="rId152"/>
              <a:stretch>
                <a:fillRect/>
              </a:stretch>
            </p:blipFill>
            <p:spPr>
              <a:xfrm>
                <a:off x="3357198" y="5359101"/>
                <a:ext cx="3240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48" name="墨迹 147">
                <a:extLst>
                  <a:ext uri="{FF2B5EF4-FFF2-40B4-BE49-F238E27FC236}">
                    <a16:creationId xmlns:a16="http://schemas.microsoft.com/office/drawing/2014/main" id="{F12D5931-A35E-9245-8ECB-EC5D2CBA6321}"/>
                  </a:ext>
                </a:extLst>
              </p14:cNvPr>
              <p14:cNvContentPartPr/>
              <p14:nvPr/>
            </p14:nvContentPartPr>
            <p14:xfrm>
              <a:off x="3860478" y="5217261"/>
              <a:ext cx="85320" cy="148680"/>
            </p14:xfrm>
          </p:contentPart>
        </mc:Choice>
        <mc:Fallback xmlns="">
          <p:pic>
            <p:nvPicPr>
              <p:cNvPr id="148" name="墨迹 147">
                <a:extLst>
                  <a:ext uri="{FF2B5EF4-FFF2-40B4-BE49-F238E27FC236}">
                    <a16:creationId xmlns:a16="http://schemas.microsoft.com/office/drawing/2014/main" id="{F12D5931-A35E-9245-8ECB-EC5D2CBA6321}"/>
                  </a:ext>
                </a:extLst>
              </p:cNvPr>
              <p:cNvPicPr/>
              <p:nvPr/>
            </p:nvPicPr>
            <p:blipFill>
              <a:blip r:embed="rId154"/>
              <a:stretch>
                <a:fillRect/>
              </a:stretch>
            </p:blipFill>
            <p:spPr>
              <a:xfrm>
                <a:off x="3845358" y="5202141"/>
                <a:ext cx="1159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49" name="墨迹 148">
                <a:extLst>
                  <a:ext uri="{FF2B5EF4-FFF2-40B4-BE49-F238E27FC236}">
                    <a16:creationId xmlns:a16="http://schemas.microsoft.com/office/drawing/2014/main" id="{24131451-1754-2A44-9137-17EB9B787DAF}"/>
                  </a:ext>
                </a:extLst>
              </p14:cNvPr>
              <p14:cNvContentPartPr/>
              <p14:nvPr/>
            </p14:nvContentPartPr>
            <p14:xfrm>
              <a:off x="3771918" y="5081181"/>
              <a:ext cx="487440" cy="180000"/>
            </p14:xfrm>
          </p:contentPart>
        </mc:Choice>
        <mc:Fallback xmlns="">
          <p:pic>
            <p:nvPicPr>
              <p:cNvPr id="149" name="墨迹 148">
                <a:extLst>
                  <a:ext uri="{FF2B5EF4-FFF2-40B4-BE49-F238E27FC236}">
                    <a16:creationId xmlns:a16="http://schemas.microsoft.com/office/drawing/2014/main" id="{24131451-1754-2A44-9137-17EB9B787DAF}"/>
                  </a:ext>
                </a:extLst>
              </p:cNvPr>
              <p:cNvPicPr/>
              <p:nvPr/>
            </p:nvPicPr>
            <p:blipFill>
              <a:blip r:embed="rId156"/>
              <a:stretch>
                <a:fillRect/>
              </a:stretch>
            </p:blipFill>
            <p:spPr>
              <a:xfrm>
                <a:off x="3756798" y="5066061"/>
                <a:ext cx="5180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50" name="墨迹 149">
                <a:extLst>
                  <a:ext uri="{FF2B5EF4-FFF2-40B4-BE49-F238E27FC236}">
                    <a16:creationId xmlns:a16="http://schemas.microsoft.com/office/drawing/2014/main" id="{0EDDCD81-96AF-4D4D-9393-E10B0950FCDB}"/>
                  </a:ext>
                </a:extLst>
              </p14:cNvPr>
              <p14:cNvContentPartPr/>
              <p14:nvPr/>
            </p14:nvContentPartPr>
            <p14:xfrm>
              <a:off x="4417038" y="4968861"/>
              <a:ext cx="141120" cy="123120"/>
            </p14:xfrm>
          </p:contentPart>
        </mc:Choice>
        <mc:Fallback xmlns="">
          <p:pic>
            <p:nvPicPr>
              <p:cNvPr id="150" name="墨迹 149">
                <a:extLst>
                  <a:ext uri="{FF2B5EF4-FFF2-40B4-BE49-F238E27FC236}">
                    <a16:creationId xmlns:a16="http://schemas.microsoft.com/office/drawing/2014/main" id="{0EDDCD81-96AF-4D4D-9393-E10B0950FCDB}"/>
                  </a:ext>
                </a:extLst>
              </p:cNvPr>
              <p:cNvPicPr/>
              <p:nvPr/>
            </p:nvPicPr>
            <p:blipFill>
              <a:blip r:embed="rId158"/>
              <a:stretch>
                <a:fillRect/>
              </a:stretch>
            </p:blipFill>
            <p:spPr>
              <a:xfrm>
                <a:off x="4401918" y="4953741"/>
                <a:ext cx="1717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51" name="墨迹 150">
                <a:extLst>
                  <a:ext uri="{FF2B5EF4-FFF2-40B4-BE49-F238E27FC236}">
                    <a16:creationId xmlns:a16="http://schemas.microsoft.com/office/drawing/2014/main" id="{CF1E3915-EEF3-7744-8C51-6231E39A4113}"/>
                  </a:ext>
                </a:extLst>
              </p14:cNvPr>
              <p14:cNvContentPartPr/>
              <p14:nvPr/>
            </p14:nvContentPartPr>
            <p14:xfrm>
              <a:off x="3564558" y="5859861"/>
              <a:ext cx="207720" cy="276120"/>
            </p14:xfrm>
          </p:contentPart>
        </mc:Choice>
        <mc:Fallback xmlns="">
          <p:pic>
            <p:nvPicPr>
              <p:cNvPr id="151" name="墨迹 150">
                <a:extLst>
                  <a:ext uri="{FF2B5EF4-FFF2-40B4-BE49-F238E27FC236}">
                    <a16:creationId xmlns:a16="http://schemas.microsoft.com/office/drawing/2014/main" id="{CF1E3915-EEF3-7744-8C51-6231E39A4113}"/>
                  </a:ext>
                </a:extLst>
              </p:cNvPr>
              <p:cNvPicPr/>
              <p:nvPr/>
            </p:nvPicPr>
            <p:blipFill>
              <a:blip r:embed="rId160"/>
              <a:stretch>
                <a:fillRect/>
              </a:stretch>
            </p:blipFill>
            <p:spPr>
              <a:xfrm>
                <a:off x="3549438" y="5844741"/>
                <a:ext cx="2383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52" name="墨迹 151">
                <a:extLst>
                  <a:ext uri="{FF2B5EF4-FFF2-40B4-BE49-F238E27FC236}">
                    <a16:creationId xmlns:a16="http://schemas.microsoft.com/office/drawing/2014/main" id="{65192B0B-E534-954F-8544-1C7A04BEFFE4}"/>
                  </a:ext>
                </a:extLst>
              </p14:cNvPr>
              <p14:cNvContentPartPr/>
              <p14:nvPr/>
            </p14:nvContentPartPr>
            <p14:xfrm>
              <a:off x="3706398" y="5906661"/>
              <a:ext cx="110880" cy="324720"/>
            </p14:xfrm>
          </p:contentPart>
        </mc:Choice>
        <mc:Fallback xmlns="">
          <p:pic>
            <p:nvPicPr>
              <p:cNvPr id="152" name="墨迹 151">
                <a:extLst>
                  <a:ext uri="{FF2B5EF4-FFF2-40B4-BE49-F238E27FC236}">
                    <a16:creationId xmlns:a16="http://schemas.microsoft.com/office/drawing/2014/main" id="{65192B0B-E534-954F-8544-1C7A04BEFFE4}"/>
                  </a:ext>
                </a:extLst>
              </p:cNvPr>
              <p:cNvPicPr/>
              <p:nvPr/>
            </p:nvPicPr>
            <p:blipFill>
              <a:blip r:embed="rId162"/>
              <a:stretch>
                <a:fillRect/>
              </a:stretch>
            </p:blipFill>
            <p:spPr>
              <a:xfrm>
                <a:off x="3691278" y="5891541"/>
                <a:ext cx="1414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53" name="墨迹 152">
                <a:extLst>
                  <a:ext uri="{FF2B5EF4-FFF2-40B4-BE49-F238E27FC236}">
                    <a16:creationId xmlns:a16="http://schemas.microsoft.com/office/drawing/2014/main" id="{F8BA847F-FF4F-7048-B9B9-6240D09B0B91}"/>
                  </a:ext>
                </a:extLst>
              </p14:cNvPr>
              <p14:cNvContentPartPr/>
              <p14:nvPr/>
            </p14:nvContentPartPr>
            <p14:xfrm>
              <a:off x="3876678" y="5712261"/>
              <a:ext cx="323280" cy="366840"/>
            </p14:xfrm>
          </p:contentPart>
        </mc:Choice>
        <mc:Fallback xmlns="">
          <p:pic>
            <p:nvPicPr>
              <p:cNvPr id="153" name="墨迹 152">
                <a:extLst>
                  <a:ext uri="{FF2B5EF4-FFF2-40B4-BE49-F238E27FC236}">
                    <a16:creationId xmlns:a16="http://schemas.microsoft.com/office/drawing/2014/main" id="{F8BA847F-FF4F-7048-B9B9-6240D09B0B91}"/>
                  </a:ext>
                </a:extLst>
              </p:cNvPr>
              <p:cNvPicPr/>
              <p:nvPr/>
            </p:nvPicPr>
            <p:blipFill>
              <a:blip r:embed="rId164"/>
              <a:stretch>
                <a:fillRect/>
              </a:stretch>
            </p:blipFill>
            <p:spPr>
              <a:xfrm>
                <a:off x="3861558" y="5697141"/>
                <a:ext cx="3538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54" name="墨迹 153">
                <a:extLst>
                  <a:ext uri="{FF2B5EF4-FFF2-40B4-BE49-F238E27FC236}">
                    <a16:creationId xmlns:a16="http://schemas.microsoft.com/office/drawing/2014/main" id="{A8284974-41E1-8B43-A231-8F3543BEB1D8}"/>
                  </a:ext>
                </a:extLst>
              </p14:cNvPr>
              <p14:cNvContentPartPr/>
              <p14:nvPr/>
            </p14:nvContentPartPr>
            <p14:xfrm>
              <a:off x="4070358" y="5909541"/>
              <a:ext cx="70200" cy="262800"/>
            </p14:xfrm>
          </p:contentPart>
        </mc:Choice>
        <mc:Fallback xmlns="">
          <p:pic>
            <p:nvPicPr>
              <p:cNvPr id="154" name="墨迹 153">
                <a:extLst>
                  <a:ext uri="{FF2B5EF4-FFF2-40B4-BE49-F238E27FC236}">
                    <a16:creationId xmlns:a16="http://schemas.microsoft.com/office/drawing/2014/main" id="{A8284974-41E1-8B43-A231-8F3543BEB1D8}"/>
                  </a:ext>
                </a:extLst>
              </p:cNvPr>
              <p:cNvPicPr/>
              <p:nvPr/>
            </p:nvPicPr>
            <p:blipFill>
              <a:blip r:embed="rId166"/>
              <a:stretch>
                <a:fillRect/>
              </a:stretch>
            </p:blipFill>
            <p:spPr>
              <a:xfrm>
                <a:off x="4055238" y="5894421"/>
                <a:ext cx="1004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55" name="墨迹 154">
                <a:extLst>
                  <a:ext uri="{FF2B5EF4-FFF2-40B4-BE49-F238E27FC236}">
                    <a16:creationId xmlns:a16="http://schemas.microsoft.com/office/drawing/2014/main" id="{ED2500C4-B9E2-1040-98D7-2816D2F94EA4}"/>
                  </a:ext>
                </a:extLst>
              </p14:cNvPr>
              <p14:cNvContentPartPr/>
              <p14:nvPr/>
            </p14:nvContentPartPr>
            <p14:xfrm>
              <a:off x="4264398" y="5850861"/>
              <a:ext cx="116280" cy="282600"/>
            </p14:xfrm>
          </p:contentPart>
        </mc:Choice>
        <mc:Fallback xmlns="">
          <p:pic>
            <p:nvPicPr>
              <p:cNvPr id="155" name="墨迹 154">
                <a:extLst>
                  <a:ext uri="{FF2B5EF4-FFF2-40B4-BE49-F238E27FC236}">
                    <a16:creationId xmlns:a16="http://schemas.microsoft.com/office/drawing/2014/main" id="{ED2500C4-B9E2-1040-98D7-2816D2F94EA4}"/>
                  </a:ext>
                </a:extLst>
              </p:cNvPr>
              <p:cNvPicPr/>
              <p:nvPr/>
            </p:nvPicPr>
            <p:blipFill>
              <a:blip r:embed="rId168"/>
              <a:stretch>
                <a:fillRect/>
              </a:stretch>
            </p:blipFill>
            <p:spPr>
              <a:xfrm>
                <a:off x="4248918" y="5835381"/>
                <a:ext cx="1468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6" name="墨迹 155">
                <a:extLst>
                  <a:ext uri="{FF2B5EF4-FFF2-40B4-BE49-F238E27FC236}">
                    <a16:creationId xmlns:a16="http://schemas.microsoft.com/office/drawing/2014/main" id="{960B735F-7092-EC4D-9E15-D6DDED2F5BD1}"/>
                  </a:ext>
                </a:extLst>
              </p14:cNvPr>
              <p14:cNvContentPartPr/>
              <p14:nvPr/>
            </p14:nvContentPartPr>
            <p14:xfrm>
              <a:off x="4271958" y="5781021"/>
              <a:ext cx="172800" cy="50760"/>
            </p14:xfrm>
          </p:contentPart>
        </mc:Choice>
        <mc:Fallback xmlns="">
          <p:pic>
            <p:nvPicPr>
              <p:cNvPr id="156" name="墨迹 155">
                <a:extLst>
                  <a:ext uri="{FF2B5EF4-FFF2-40B4-BE49-F238E27FC236}">
                    <a16:creationId xmlns:a16="http://schemas.microsoft.com/office/drawing/2014/main" id="{960B735F-7092-EC4D-9E15-D6DDED2F5BD1}"/>
                  </a:ext>
                </a:extLst>
              </p:cNvPr>
              <p:cNvPicPr/>
              <p:nvPr/>
            </p:nvPicPr>
            <p:blipFill>
              <a:blip r:embed="rId170"/>
              <a:stretch>
                <a:fillRect/>
              </a:stretch>
            </p:blipFill>
            <p:spPr>
              <a:xfrm>
                <a:off x="4256478" y="5765901"/>
                <a:ext cx="2034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57" name="墨迹 156">
                <a:extLst>
                  <a:ext uri="{FF2B5EF4-FFF2-40B4-BE49-F238E27FC236}">
                    <a16:creationId xmlns:a16="http://schemas.microsoft.com/office/drawing/2014/main" id="{F828C185-E027-9841-AE24-77D8F00D4500}"/>
                  </a:ext>
                </a:extLst>
              </p14:cNvPr>
              <p14:cNvContentPartPr/>
              <p14:nvPr/>
            </p14:nvContentPartPr>
            <p14:xfrm>
              <a:off x="4467438" y="5517861"/>
              <a:ext cx="426600" cy="354240"/>
            </p14:xfrm>
          </p:contentPart>
        </mc:Choice>
        <mc:Fallback xmlns="">
          <p:pic>
            <p:nvPicPr>
              <p:cNvPr id="157" name="墨迹 156">
                <a:extLst>
                  <a:ext uri="{FF2B5EF4-FFF2-40B4-BE49-F238E27FC236}">
                    <a16:creationId xmlns:a16="http://schemas.microsoft.com/office/drawing/2014/main" id="{F828C185-E027-9841-AE24-77D8F00D4500}"/>
                  </a:ext>
                </a:extLst>
              </p:cNvPr>
              <p:cNvPicPr/>
              <p:nvPr/>
            </p:nvPicPr>
            <p:blipFill>
              <a:blip r:embed="rId172"/>
              <a:stretch>
                <a:fillRect/>
              </a:stretch>
            </p:blipFill>
            <p:spPr>
              <a:xfrm>
                <a:off x="4451958" y="5502381"/>
                <a:ext cx="4572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58" name="墨迹 157">
                <a:extLst>
                  <a:ext uri="{FF2B5EF4-FFF2-40B4-BE49-F238E27FC236}">
                    <a16:creationId xmlns:a16="http://schemas.microsoft.com/office/drawing/2014/main" id="{0D58EB7D-3245-1640-9963-E9F2178DE32B}"/>
                  </a:ext>
                </a:extLst>
              </p14:cNvPr>
              <p14:cNvContentPartPr/>
              <p14:nvPr/>
            </p14:nvContentPartPr>
            <p14:xfrm>
              <a:off x="3195918" y="6018261"/>
              <a:ext cx="365040" cy="550440"/>
            </p14:xfrm>
          </p:contentPart>
        </mc:Choice>
        <mc:Fallback xmlns="">
          <p:pic>
            <p:nvPicPr>
              <p:cNvPr id="158" name="墨迹 157">
                <a:extLst>
                  <a:ext uri="{FF2B5EF4-FFF2-40B4-BE49-F238E27FC236}">
                    <a16:creationId xmlns:a16="http://schemas.microsoft.com/office/drawing/2014/main" id="{0D58EB7D-3245-1640-9963-E9F2178DE32B}"/>
                  </a:ext>
                </a:extLst>
              </p:cNvPr>
              <p:cNvPicPr/>
              <p:nvPr/>
            </p:nvPicPr>
            <p:blipFill>
              <a:blip r:embed="rId174"/>
              <a:stretch>
                <a:fillRect/>
              </a:stretch>
            </p:blipFill>
            <p:spPr>
              <a:xfrm>
                <a:off x="3180438" y="6003141"/>
                <a:ext cx="39564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59" name="墨迹 158">
                <a:extLst>
                  <a:ext uri="{FF2B5EF4-FFF2-40B4-BE49-F238E27FC236}">
                    <a16:creationId xmlns:a16="http://schemas.microsoft.com/office/drawing/2014/main" id="{7C206BC7-AEA9-6840-9C76-893D6E1E19FD}"/>
                  </a:ext>
                </a:extLst>
              </p14:cNvPr>
              <p14:cNvContentPartPr/>
              <p14:nvPr/>
            </p14:nvContentPartPr>
            <p14:xfrm>
              <a:off x="3464478" y="5264061"/>
              <a:ext cx="1733040" cy="677520"/>
            </p14:xfrm>
          </p:contentPart>
        </mc:Choice>
        <mc:Fallback xmlns="">
          <p:pic>
            <p:nvPicPr>
              <p:cNvPr id="159" name="墨迹 158">
                <a:extLst>
                  <a:ext uri="{FF2B5EF4-FFF2-40B4-BE49-F238E27FC236}">
                    <a16:creationId xmlns:a16="http://schemas.microsoft.com/office/drawing/2014/main" id="{7C206BC7-AEA9-6840-9C76-893D6E1E19FD}"/>
                  </a:ext>
                </a:extLst>
              </p:cNvPr>
              <p:cNvPicPr/>
              <p:nvPr/>
            </p:nvPicPr>
            <p:blipFill>
              <a:blip r:embed="rId176"/>
              <a:stretch>
                <a:fillRect/>
              </a:stretch>
            </p:blipFill>
            <p:spPr>
              <a:xfrm>
                <a:off x="3448998" y="5248581"/>
                <a:ext cx="1763640" cy="7081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60" name="墨迹 159">
                <a:extLst>
                  <a:ext uri="{FF2B5EF4-FFF2-40B4-BE49-F238E27FC236}">
                    <a16:creationId xmlns:a16="http://schemas.microsoft.com/office/drawing/2014/main" id="{A0FE59DF-7B7C-BC44-A1FF-C282187D46CB}"/>
                  </a:ext>
                </a:extLst>
              </p14:cNvPr>
              <p14:cNvContentPartPr/>
              <p14:nvPr/>
            </p14:nvContentPartPr>
            <p14:xfrm>
              <a:off x="3555198" y="5942661"/>
              <a:ext cx="1581480" cy="484560"/>
            </p14:xfrm>
          </p:contentPart>
        </mc:Choice>
        <mc:Fallback xmlns="">
          <p:pic>
            <p:nvPicPr>
              <p:cNvPr id="160" name="墨迹 159">
                <a:extLst>
                  <a:ext uri="{FF2B5EF4-FFF2-40B4-BE49-F238E27FC236}">
                    <a16:creationId xmlns:a16="http://schemas.microsoft.com/office/drawing/2014/main" id="{A0FE59DF-7B7C-BC44-A1FF-C282187D46CB}"/>
                  </a:ext>
                </a:extLst>
              </p:cNvPr>
              <p:cNvPicPr/>
              <p:nvPr/>
            </p:nvPicPr>
            <p:blipFill>
              <a:blip r:embed="rId178"/>
              <a:stretch>
                <a:fillRect/>
              </a:stretch>
            </p:blipFill>
            <p:spPr>
              <a:xfrm>
                <a:off x="3540078" y="5927181"/>
                <a:ext cx="161172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61" name="墨迹 160">
                <a:extLst>
                  <a:ext uri="{FF2B5EF4-FFF2-40B4-BE49-F238E27FC236}">
                    <a16:creationId xmlns:a16="http://schemas.microsoft.com/office/drawing/2014/main" id="{47E13193-ED19-704A-AEB3-C06232B3B1ED}"/>
                  </a:ext>
                </a:extLst>
              </p14:cNvPr>
              <p14:cNvContentPartPr/>
              <p14:nvPr/>
            </p14:nvContentPartPr>
            <p14:xfrm>
              <a:off x="5345478" y="5840061"/>
              <a:ext cx="360" cy="360"/>
            </p14:xfrm>
          </p:contentPart>
        </mc:Choice>
        <mc:Fallback xmlns="">
          <p:pic>
            <p:nvPicPr>
              <p:cNvPr id="161" name="墨迹 160">
                <a:extLst>
                  <a:ext uri="{FF2B5EF4-FFF2-40B4-BE49-F238E27FC236}">
                    <a16:creationId xmlns:a16="http://schemas.microsoft.com/office/drawing/2014/main" id="{47E13193-ED19-704A-AEB3-C06232B3B1ED}"/>
                  </a:ext>
                </a:extLst>
              </p:cNvPr>
              <p:cNvPicPr/>
              <p:nvPr/>
            </p:nvPicPr>
            <p:blipFill>
              <a:blip r:embed="rId4"/>
              <a:stretch>
                <a:fillRect/>
              </a:stretch>
            </p:blipFill>
            <p:spPr>
              <a:xfrm>
                <a:off x="5329998" y="5824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67" name="墨迹 166">
                <a:extLst>
                  <a:ext uri="{FF2B5EF4-FFF2-40B4-BE49-F238E27FC236}">
                    <a16:creationId xmlns:a16="http://schemas.microsoft.com/office/drawing/2014/main" id="{8E564A42-B494-1749-A865-62B1D7ADB119}"/>
                  </a:ext>
                </a:extLst>
              </p14:cNvPr>
              <p14:cNvContentPartPr/>
              <p14:nvPr/>
            </p14:nvContentPartPr>
            <p14:xfrm>
              <a:off x="6552558" y="4620741"/>
              <a:ext cx="71640" cy="102240"/>
            </p14:xfrm>
          </p:contentPart>
        </mc:Choice>
        <mc:Fallback xmlns="">
          <p:pic>
            <p:nvPicPr>
              <p:cNvPr id="167" name="墨迹 166">
                <a:extLst>
                  <a:ext uri="{FF2B5EF4-FFF2-40B4-BE49-F238E27FC236}">
                    <a16:creationId xmlns:a16="http://schemas.microsoft.com/office/drawing/2014/main" id="{8E564A42-B494-1749-A865-62B1D7ADB119}"/>
                  </a:ext>
                </a:extLst>
              </p:cNvPr>
              <p:cNvPicPr/>
              <p:nvPr/>
            </p:nvPicPr>
            <p:blipFill>
              <a:blip r:embed="rId181"/>
              <a:stretch>
                <a:fillRect/>
              </a:stretch>
            </p:blipFill>
            <p:spPr>
              <a:xfrm>
                <a:off x="6537078" y="4605621"/>
                <a:ext cx="1022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68" name="墨迹 167">
                <a:extLst>
                  <a:ext uri="{FF2B5EF4-FFF2-40B4-BE49-F238E27FC236}">
                    <a16:creationId xmlns:a16="http://schemas.microsoft.com/office/drawing/2014/main" id="{84CEF527-B567-4342-A472-D6DF8B9E0174}"/>
                  </a:ext>
                </a:extLst>
              </p14:cNvPr>
              <p14:cNvContentPartPr/>
              <p14:nvPr/>
            </p14:nvContentPartPr>
            <p14:xfrm>
              <a:off x="4463118" y="6571581"/>
              <a:ext cx="1080" cy="5760"/>
            </p14:xfrm>
          </p:contentPart>
        </mc:Choice>
        <mc:Fallback xmlns="">
          <p:pic>
            <p:nvPicPr>
              <p:cNvPr id="168" name="墨迹 167">
                <a:extLst>
                  <a:ext uri="{FF2B5EF4-FFF2-40B4-BE49-F238E27FC236}">
                    <a16:creationId xmlns:a16="http://schemas.microsoft.com/office/drawing/2014/main" id="{84CEF527-B567-4342-A472-D6DF8B9E0174}"/>
                  </a:ext>
                </a:extLst>
              </p:cNvPr>
              <p:cNvPicPr/>
              <p:nvPr/>
            </p:nvPicPr>
            <p:blipFill>
              <a:blip r:embed="rId4"/>
              <a:stretch>
                <a:fillRect/>
              </a:stretch>
            </p:blipFill>
            <p:spPr>
              <a:xfrm>
                <a:off x="4447998" y="6556101"/>
                <a:ext cx="31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69" name="墨迹 168">
                <a:extLst>
                  <a:ext uri="{FF2B5EF4-FFF2-40B4-BE49-F238E27FC236}">
                    <a16:creationId xmlns:a16="http://schemas.microsoft.com/office/drawing/2014/main" id="{EB7BC009-7740-3940-A55A-1F12C82DE9F4}"/>
                  </a:ext>
                </a:extLst>
              </p14:cNvPr>
              <p14:cNvContentPartPr/>
              <p14:nvPr/>
            </p14:nvContentPartPr>
            <p14:xfrm>
              <a:off x="4320198" y="6543141"/>
              <a:ext cx="157680" cy="396000"/>
            </p14:xfrm>
          </p:contentPart>
        </mc:Choice>
        <mc:Fallback xmlns="">
          <p:pic>
            <p:nvPicPr>
              <p:cNvPr id="169" name="墨迹 168">
                <a:extLst>
                  <a:ext uri="{FF2B5EF4-FFF2-40B4-BE49-F238E27FC236}">
                    <a16:creationId xmlns:a16="http://schemas.microsoft.com/office/drawing/2014/main" id="{EB7BC009-7740-3940-A55A-1F12C82DE9F4}"/>
                  </a:ext>
                </a:extLst>
              </p:cNvPr>
              <p:cNvPicPr/>
              <p:nvPr/>
            </p:nvPicPr>
            <p:blipFill>
              <a:blip r:embed="rId184"/>
              <a:stretch>
                <a:fillRect/>
              </a:stretch>
            </p:blipFill>
            <p:spPr>
              <a:xfrm>
                <a:off x="4305078" y="6528021"/>
                <a:ext cx="18792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70" name="墨迹 169">
                <a:extLst>
                  <a:ext uri="{FF2B5EF4-FFF2-40B4-BE49-F238E27FC236}">
                    <a16:creationId xmlns:a16="http://schemas.microsoft.com/office/drawing/2014/main" id="{332EC570-72F2-BD46-9F78-093BFED3A268}"/>
                  </a:ext>
                </a:extLst>
              </p14:cNvPr>
              <p14:cNvContentPartPr/>
              <p14:nvPr/>
            </p14:nvContentPartPr>
            <p14:xfrm>
              <a:off x="4262598" y="6622701"/>
              <a:ext cx="257040" cy="69840"/>
            </p14:xfrm>
          </p:contentPart>
        </mc:Choice>
        <mc:Fallback xmlns="">
          <p:pic>
            <p:nvPicPr>
              <p:cNvPr id="170" name="墨迹 169">
                <a:extLst>
                  <a:ext uri="{FF2B5EF4-FFF2-40B4-BE49-F238E27FC236}">
                    <a16:creationId xmlns:a16="http://schemas.microsoft.com/office/drawing/2014/main" id="{332EC570-72F2-BD46-9F78-093BFED3A268}"/>
                  </a:ext>
                </a:extLst>
              </p:cNvPr>
              <p:cNvPicPr/>
              <p:nvPr/>
            </p:nvPicPr>
            <p:blipFill>
              <a:blip r:embed="rId186"/>
              <a:stretch>
                <a:fillRect/>
              </a:stretch>
            </p:blipFill>
            <p:spPr>
              <a:xfrm>
                <a:off x="4247118" y="6607581"/>
                <a:ext cx="287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71" name="墨迹 170">
                <a:extLst>
                  <a:ext uri="{FF2B5EF4-FFF2-40B4-BE49-F238E27FC236}">
                    <a16:creationId xmlns:a16="http://schemas.microsoft.com/office/drawing/2014/main" id="{541F0E23-1DFA-B543-8BDB-57649C9DEA81}"/>
                  </a:ext>
                </a:extLst>
              </p14:cNvPr>
              <p14:cNvContentPartPr/>
              <p14:nvPr/>
            </p14:nvContentPartPr>
            <p14:xfrm>
              <a:off x="4564998" y="6664821"/>
              <a:ext cx="255960" cy="192960"/>
            </p14:xfrm>
          </p:contentPart>
        </mc:Choice>
        <mc:Fallback xmlns="">
          <p:pic>
            <p:nvPicPr>
              <p:cNvPr id="171" name="墨迹 170">
                <a:extLst>
                  <a:ext uri="{FF2B5EF4-FFF2-40B4-BE49-F238E27FC236}">
                    <a16:creationId xmlns:a16="http://schemas.microsoft.com/office/drawing/2014/main" id="{541F0E23-1DFA-B543-8BDB-57649C9DEA81}"/>
                  </a:ext>
                </a:extLst>
              </p:cNvPr>
              <p:cNvPicPr/>
              <p:nvPr/>
            </p:nvPicPr>
            <p:blipFill>
              <a:blip r:embed="rId188"/>
              <a:stretch>
                <a:fillRect/>
              </a:stretch>
            </p:blipFill>
            <p:spPr>
              <a:xfrm>
                <a:off x="4549518" y="6649341"/>
                <a:ext cx="2865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72" name="墨迹 171">
                <a:extLst>
                  <a:ext uri="{FF2B5EF4-FFF2-40B4-BE49-F238E27FC236}">
                    <a16:creationId xmlns:a16="http://schemas.microsoft.com/office/drawing/2014/main" id="{BBAA9712-2C1C-7E44-B482-B13C683EE6E1}"/>
                  </a:ext>
                </a:extLst>
              </p14:cNvPr>
              <p14:cNvContentPartPr/>
              <p14:nvPr/>
            </p14:nvContentPartPr>
            <p14:xfrm>
              <a:off x="4915278" y="6419661"/>
              <a:ext cx="314280" cy="305280"/>
            </p14:xfrm>
          </p:contentPart>
        </mc:Choice>
        <mc:Fallback xmlns="">
          <p:pic>
            <p:nvPicPr>
              <p:cNvPr id="172" name="墨迹 171">
                <a:extLst>
                  <a:ext uri="{FF2B5EF4-FFF2-40B4-BE49-F238E27FC236}">
                    <a16:creationId xmlns:a16="http://schemas.microsoft.com/office/drawing/2014/main" id="{BBAA9712-2C1C-7E44-B482-B13C683EE6E1}"/>
                  </a:ext>
                </a:extLst>
              </p:cNvPr>
              <p:cNvPicPr/>
              <p:nvPr/>
            </p:nvPicPr>
            <p:blipFill>
              <a:blip r:embed="rId190"/>
              <a:stretch>
                <a:fillRect/>
              </a:stretch>
            </p:blipFill>
            <p:spPr>
              <a:xfrm>
                <a:off x="4900158" y="6404541"/>
                <a:ext cx="3445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73" name="墨迹 172">
                <a:extLst>
                  <a:ext uri="{FF2B5EF4-FFF2-40B4-BE49-F238E27FC236}">
                    <a16:creationId xmlns:a16="http://schemas.microsoft.com/office/drawing/2014/main" id="{8EE1AAE1-D5DF-E849-B490-EEC22513814C}"/>
                  </a:ext>
                </a:extLst>
              </p14:cNvPr>
              <p14:cNvContentPartPr/>
              <p14:nvPr/>
            </p14:nvContentPartPr>
            <p14:xfrm>
              <a:off x="4123278" y="6632781"/>
              <a:ext cx="315720" cy="586080"/>
            </p14:xfrm>
          </p:contentPart>
        </mc:Choice>
        <mc:Fallback xmlns="">
          <p:pic>
            <p:nvPicPr>
              <p:cNvPr id="173" name="墨迹 172">
                <a:extLst>
                  <a:ext uri="{FF2B5EF4-FFF2-40B4-BE49-F238E27FC236}">
                    <a16:creationId xmlns:a16="http://schemas.microsoft.com/office/drawing/2014/main" id="{8EE1AAE1-D5DF-E849-B490-EEC22513814C}"/>
                  </a:ext>
                </a:extLst>
              </p:cNvPr>
              <p:cNvPicPr/>
              <p:nvPr/>
            </p:nvPicPr>
            <p:blipFill>
              <a:blip r:embed="rId192"/>
              <a:stretch>
                <a:fillRect/>
              </a:stretch>
            </p:blipFill>
            <p:spPr>
              <a:xfrm>
                <a:off x="4107798" y="6617301"/>
                <a:ext cx="34632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74" name="墨迹 173">
                <a:extLst>
                  <a:ext uri="{FF2B5EF4-FFF2-40B4-BE49-F238E27FC236}">
                    <a16:creationId xmlns:a16="http://schemas.microsoft.com/office/drawing/2014/main" id="{D7CB16B2-3F8D-1B49-8E8C-963F2B15C1B5}"/>
                  </a:ext>
                </a:extLst>
              </p14:cNvPr>
              <p14:cNvContentPartPr/>
              <p14:nvPr/>
            </p14:nvContentPartPr>
            <p14:xfrm>
              <a:off x="4090878" y="6053181"/>
              <a:ext cx="1410840" cy="747360"/>
            </p14:xfrm>
          </p:contentPart>
        </mc:Choice>
        <mc:Fallback xmlns="">
          <p:pic>
            <p:nvPicPr>
              <p:cNvPr id="174" name="墨迹 173">
                <a:extLst>
                  <a:ext uri="{FF2B5EF4-FFF2-40B4-BE49-F238E27FC236}">
                    <a16:creationId xmlns:a16="http://schemas.microsoft.com/office/drawing/2014/main" id="{D7CB16B2-3F8D-1B49-8E8C-963F2B15C1B5}"/>
                  </a:ext>
                </a:extLst>
              </p:cNvPr>
              <p:cNvPicPr/>
              <p:nvPr/>
            </p:nvPicPr>
            <p:blipFill>
              <a:blip r:embed="rId194"/>
              <a:stretch>
                <a:fillRect/>
              </a:stretch>
            </p:blipFill>
            <p:spPr>
              <a:xfrm>
                <a:off x="4075398" y="6038061"/>
                <a:ext cx="1441080" cy="7779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5" name="墨迹 174">
                <a:extLst>
                  <a:ext uri="{FF2B5EF4-FFF2-40B4-BE49-F238E27FC236}">
                    <a16:creationId xmlns:a16="http://schemas.microsoft.com/office/drawing/2014/main" id="{61AF167D-798A-5441-B592-082C55968CBE}"/>
                  </a:ext>
                </a:extLst>
              </p14:cNvPr>
              <p14:cNvContentPartPr/>
              <p14:nvPr/>
            </p14:nvContentPartPr>
            <p14:xfrm>
              <a:off x="4309398" y="6764901"/>
              <a:ext cx="1301040" cy="454680"/>
            </p14:xfrm>
          </p:contentPart>
        </mc:Choice>
        <mc:Fallback xmlns="">
          <p:pic>
            <p:nvPicPr>
              <p:cNvPr id="175" name="墨迹 174">
                <a:extLst>
                  <a:ext uri="{FF2B5EF4-FFF2-40B4-BE49-F238E27FC236}">
                    <a16:creationId xmlns:a16="http://schemas.microsoft.com/office/drawing/2014/main" id="{61AF167D-798A-5441-B592-082C55968CBE}"/>
                  </a:ext>
                </a:extLst>
              </p:cNvPr>
              <p:cNvPicPr/>
              <p:nvPr/>
            </p:nvPicPr>
            <p:blipFill>
              <a:blip r:embed="rId196"/>
              <a:stretch>
                <a:fillRect/>
              </a:stretch>
            </p:blipFill>
            <p:spPr>
              <a:xfrm>
                <a:off x="4293918" y="6749781"/>
                <a:ext cx="133128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6" name="墨迹 175">
                <a:extLst>
                  <a:ext uri="{FF2B5EF4-FFF2-40B4-BE49-F238E27FC236}">
                    <a16:creationId xmlns:a16="http://schemas.microsoft.com/office/drawing/2014/main" id="{45DB0DE7-17D5-7943-9DCE-E0CE349B1DC2}"/>
                  </a:ext>
                </a:extLst>
              </p14:cNvPr>
              <p14:cNvContentPartPr/>
              <p14:nvPr/>
            </p14:nvContentPartPr>
            <p14:xfrm>
              <a:off x="5833278" y="6659421"/>
              <a:ext cx="48960" cy="2520"/>
            </p14:xfrm>
          </p:contentPart>
        </mc:Choice>
        <mc:Fallback xmlns="">
          <p:pic>
            <p:nvPicPr>
              <p:cNvPr id="176" name="墨迹 175">
                <a:extLst>
                  <a:ext uri="{FF2B5EF4-FFF2-40B4-BE49-F238E27FC236}">
                    <a16:creationId xmlns:a16="http://schemas.microsoft.com/office/drawing/2014/main" id="{45DB0DE7-17D5-7943-9DCE-E0CE349B1DC2}"/>
                  </a:ext>
                </a:extLst>
              </p:cNvPr>
              <p:cNvPicPr/>
              <p:nvPr/>
            </p:nvPicPr>
            <p:blipFill>
              <a:blip r:embed="rId198"/>
              <a:stretch>
                <a:fillRect/>
              </a:stretch>
            </p:blipFill>
            <p:spPr>
              <a:xfrm>
                <a:off x="5818158" y="6644301"/>
                <a:ext cx="792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8" name="墨迹 177">
                <a:extLst>
                  <a:ext uri="{FF2B5EF4-FFF2-40B4-BE49-F238E27FC236}">
                    <a16:creationId xmlns:a16="http://schemas.microsoft.com/office/drawing/2014/main" id="{B70F4F39-05A3-2C46-A7D4-EAD45104162D}"/>
                  </a:ext>
                </a:extLst>
              </p14:cNvPr>
              <p14:cNvContentPartPr/>
              <p14:nvPr/>
            </p14:nvContentPartPr>
            <p14:xfrm>
              <a:off x="1295118" y="3874461"/>
              <a:ext cx="324360" cy="803520"/>
            </p14:xfrm>
          </p:contentPart>
        </mc:Choice>
        <mc:Fallback xmlns="">
          <p:pic>
            <p:nvPicPr>
              <p:cNvPr id="178" name="墨迹 177">
                <a:extLst>
                  <a:ext uri="{FF2B5EF4-FFF2-40B4-BE49-F238E27FC236}">
                    <a16:creationId xmlns:a16="http://schemas.microsoft.com/office/drawing/2014/main" id="{B70F4F39-05A3-2C46-A7D4-EAD45104162D}"/>
                  </a:ext>
                </a:extLst>
              </p:cNvPr>
              <p:cNvPicPr/>
              <p:nvPr/>
            </p:nvPicPr>
            <p:blipFill>
              <a:blip r:embed="rId200"/>
              <a:stretch>
                <a:fillRect/>
              </a:stretch>
            </p:blipFill>
            <p:spPr>
              <a:xfrm>
                <a:off x="1279998" y="3858981"/>
                <a:ext cx="354600" cy="8337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9" name="墨迹 178">
                <a:extLst>
                  <a:ext uri="{FF2B5EF4-FFF2-40B4-BE49-F238E27FC236}">
                    <a16:creationId xmlns:a16="http://schemas.microsoft.com/office/drawing/2014/main" id="{1DD2640B-1BAE-3F45-A574-6A4E6B611FC2}"/>
                  </a:ext>
                </a:extLst>
              </p14:cNvPr>
              <p14:cNvContentPartPr/>
              <p14:nvPr/>
            </p14:nvContentPartPr>
            <p14:xfrm>
              <a:off x="1296918" y="3288741"/>
              <a:ext cx="1895760" cy="801360"/>
            </p14:xfrm>
          </p:contentPart>
        </mc:Choice>
        <mc:Fallback xmlns="">
          <p:pic>
            <p:nvPicPr>
              <p:cNvPr id="179" name="墨迹 178">
                <a:extLst>
                  <a:ext uri="{FF2B5EF4-FFF2-40B4-BE49-F238E27FC236}">
                    <a16:creationId xmlns:a16="http://schemas.microsoft.com/office/drawing/2014/main" id="{1DD2640B-1BAE-3F45-A574-6A4E6B611FC2}"/>
                  </a:ext>
                </a:extLst>
              </p:cNvPr>
              <p:cNvPicPr/>
              <p:nvPr/>
            </p:nvPicPr>
            <p:blipFill>
              <a:blip r:embed="rId202"/>
              <a:stretch>
                <a:fillRect/>
              </a:stretch>
            </p:blipFill>
            <p:spPr>
              <a:xfrm>
                <a:off x="1281798" y="3273621"/>
                <a:ext cx="192636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0" name="墨迹 179">
                <a:extLst>
                  <a:ext uri="{FF2B5EF4-FFF2-40B4-BE49-F238E27FC236}">
                    <a16:creationId xmlns:a16="http://schemas.microsoft.com/office/drawing/2014/main" id="{8B6EF0AE-3A7A-C544-B25D-7F156E3D4716}"/>
                  </a:ext>
                </a:extLst>
              </p14:cNvPr>
              <p14:cNvContentPartPr/>
              <p14:nvPr/>
            </p14:nvContentPartPr>
            <p14:xfrm>
              <a:off x="1709838" y="4096581"/>
              <a:ext cx="1634040" cy="514440"/>
            </p14:xfrm>
          </p:contentPart>
        </mc:Choice>
        <mc:Fallback xmlns="">
          <p:pic>
            <p:nvPicPr>
              <p:cNvPr id="180" name="墨迹 179">
                <a:extLst>
                  <a:ext uri="{FF2B5EF4-FFF2-40B4-BE49-F238E27FC236}">
                    <a16:creationId xmlns:a16="http://schemas.microsoft.com/office/drawing/2014/main" id="{8B6EF0AE-3A7A-C544-B25D-7F156E3D4716}"/>
                  </a:ext>
                </a:extLst>
              </p:cNvPr>
              <p:cNvPicPr/>
              <p:nvPr/>
            </p:nvPicPr>
            <p:blipFill>
              <a:blip r:embed="rId204"/>
              <a:stretch>
                <a:fillRect/>
              </a:stretch>
            </p:blipFill>
            <p:spPr>
              <a:xfrm>
                <a:off x="1694718" y="4081461"/>
                <a:ext cx="166464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1" name="墨迹 180">
                <a:extLst>
                  <a:ext uri="{FF2B5EF4-FFF2-40B4-BE49-F238E27FC236}">
                    <a16:creationId xmlns:a16="http://schemas.microsoft.com/office/drawing/2014/main" id="{17635F1E-CE5A-2142-9F76-F780F51F2285}"/>
                  </a:ext>
                </a:extLst>
              </p14:cNvPr>
              <p14:cNvContentPartPr/>
              <p14:nvPr/>
            </p14:nvContentPartPr>
            <p14:xfrm>
              <a:off x="3760038" y="4108821"/>
              <a:ext cx="360" cy="360"/>
            </p14:xfrm>
          </p:contentPart>
        </mc:Choice>
        <mc:Fallback xmlns="">
          <p:pic>
            <p:nvPicPr>
              <p:cNvPr id="181" name="墨迹 180">
                <a:extLst>
                  <a:ext uri="{FF2B5EF4-FFF2-40B4-BE49-F238E27FC236}">
                    <a16:creationId xmlns:a16="http://schemas.microsoft.com/office/drawing/2014/main" id="{17635F1E-CE5A-2142-9F76-F780F51F2285}"/>
                  </a:ext>
                </a:extLst>
              </p:cNvPr>
              <p:cNvPicPr/>
              <p:nvPr/>
            </p:nvPicPr>
            <p:blipFill>
              <a:blip r:embed="rId4"/>
              <a:stretch>
                <a:fillRect/>
              </a:stretch>
            </p:blipFill>
            <p:spPr>
              <a:xfrm>
                <a:off x="3744918" y="4093701"/>
                <a:ext cx="30960" cy="30960"/>
              </a:xfrm>
              <a:prstGeom prst="rect">
                <a:avLst/>
              </a:prstGeom>
            </p:spPr>
          </p:pic>
        </mc:Fallback>
      </mc:AlternateContent>
      <p:grpSp>
        <p:nvGrpSpPr>
          <p:cNvPr id="185" name="组合 184">
            <a:extLst>
              <a:ext uri="{FF2B5EF4-FFF2-40B4-BE49-F238E27FC236}">
                <a16:creationId xmlns:a16="http://schemas.microsoft.com/office/drawing/2014/main" id="{2C5CFC4A-3F91-994E-B48E-FBB11BECA14D}"/>
              </a:ext>
            </a:extLst>
          </p:cNvPr>
          <p:cNvGrpSpPr/>
          <p:nvPr/>
        </p:nvGrpSpPr>
        <p:grpSpPr>
          <a:xfrm>
            <a:off x="5371038" y="2416101"/>
            <a:ext cx="6552360" cy="2976840"/>
            <a:chOff x="5371038" y="2416101"/>
            <a:chExt cx="6552360" cy="2976840"/>
          </a:xfrm>
        </p:grpSpPr>
        <mc:AlternateContent xmlns:mc="http://schemas.openxmlformats.org/markup-compatibility/2006" xmlns:p14="http://schemas.microsoft.com/office/powerpoint/2010/main">
          <mc:Choice Requires="p14">
            <p:contentPart p14:bwMode="auto" r:id="rId206">
              <p14:nvContentPartPr>
                <p14:cNvPr id="98" name="墨迹 97">
                  <a:extLst>
                    <a:ext uri="{FF2B5EF4-FFF2-40B4-BE49-F238E27FC236}">
                      <a16:creationId xmlns:a16="http://schemas.microsoft.com/office/drawing/2014/main" id="{BBEDC332-6DFB-1845-B326-41305515A73E}"/>
                    </a:ext>
                  </a:extLst>
                </p14:cNvPr>
                <p14:cNvContentPartPr/>
                <p14:nvPr/>
              </p14:nvContentPartPr>
              <p14:xfrm>
                <a:off x="9394038" y="2416101"/>
                <a:ext cx="953640" cy="298800"/>
              </p14:xfrm>
            </p:contentPart>
          </mc:Choice>
          <mc:Fallback xmlns="">
            <p:pic>
              <p:nvPicPr>
                <p:cNvPr id="98" name="墨迹 97">
                  <a:extLst>
                    <a:ext uri="{FF2B5EF4-FFF2-40B4-BE49-F238E27FC236}">
                      <a16:creationId xmlns:a16="http://schemas.microsoft.com/office/drawing/2014/main" id="{BBEDC332-6DFB-1845-B326-41305515A73E}"/>
                    </a:ext>
                  </a:extLst>
                </p:cNvPr>
                <p:cNvPicPr/>
                <p:nvPr/>
              </p:nvPicPr>
              <p:blipFill>
                <a:blip r:embed="rId207"/>
                <a:stretch>
                  <a:fillRect/>
                </a:stretch>
              </p:blipFill>
              <p:spPr>
                <a:xfrm>
                  <a:off x="9378558" y="2400621"/>
                  <a:ext cx="9842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72" name="墨迹 71">
                  <a:extLst>
                    <a:ext uri="{FF2B5EF4-FFF2-40B4-BE49-F238E27FC236}">
                      <a16:creationId xmlns:a16="http://schemas.microsoft.com/office/drawing/2014/main" id="{772F42AB-B944-E14B-99C2-FD2ACB3E870D}"/>
                    </a:ext>
                  </a:extLst>
                </p14:cNvPr>
                <p14:cNvContentPartPr/>
                <p14:nvPr/>
              </p14:nvContentPartPr>
              <p14:xfrm>
                <a:off x="9950598" y="4602381"/>
                <a:ext cx="611640" cy="18720"/>
              </p14:xfrm>
            </p:contentPart>
          </mc:Choice>
          <mc:Fallback xmlns="">
            <p:pic>
              <p:nvPicPr>
                <p:cNvPr id="72" name="墨迹 71">
                  <a:extLst>
                    <a:ext uri="{FF2B5EF4-FFF2-40B4-BE49-F238E27FC236}">
                      <a16:creationId xmlns:a16="http://schemas.microsoft.com/office/drawing/2014/main" id="{772F42AB-B944-E14B-99C2-FD2ACB3E870D}"/>
                    </a:ext>
                  </a:extLst>
                </p:cNvPr>
                <p:cNvPicPr/>
                <p:nvPr/>
              </p:nvPicPr>
              <p:blipFill>
                <a:blip r:embed="rId209"/>
                <a:stretch>
                  <a:fillRect/>
                </a:stretch>
              </p:blipFill>
              <p:spPr>
                <a:xfrm>
                  <a:off x="9935478" y="4586901"/>
                  <a:ext cx="6418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73" name="墨迹 72">
                  <a:extLst>
                    <a:ext uri="{FF2B5EF4-FFF2-40B4-BE49-F238E27FC236}">
                      <a16:creationId xmlns:a16="http://schemas.microsoft.com/office/drawing/2014/main" id="{0A72AB9A-7A52-4B40-A635-4E524FA3F095}"/>
                    </a:ext>
                  </a:extLst>
                </p14:cNvPr>
                <p14:cNvContentPartPr/>
                <p14:nvPr/>
              </p14:nvContentPartPr>
              <p14:xfrm>
                <a:off x="10838718" y="4599141"/>
                <a:ext cx="360" cy="3240"/>
              </p14:xfrm>
            </p:contentPart>
          </mc:Choice>
          <mc:Fallback xmlns="">
            <p:pic>
              <p:nvPicPr>
                <p:cNvPr id="73" name="墨迹 72">
                  <a:extLst>
                    <a:ext uri="{FF2B5EF4-FFF2-40B4-BE49-F238E27FC236}">
                      <a16:creationId xmlns:a16="http://schemas.microsoft.com/office/drawing/2014/main" id="{0A72AB9A-7A52-4B40-A635-4E524FA3F095}"/>
                    </a:ext>
                  </a:extLst>
                </p:cNvPr>
                <p:cNvPicPr/>
                <p:nvPr/>
              </p:nvPicPr>
              <p:blipFill>
                <a:blip r:embed="rId4"/>
                <a:stretch>
                  <a:fillRect/>
                </a:stretch>
              </p:blipFill>
              <p:spPr>
                <a:xfrm>
                  <a:off x="10823598" y="458402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76" name="墨迹 75">
                  <a:extLst>
                    <a:ext uri="{FF2B5EF4-FFF2-40B4-BE49-F238E27FC236}">
                      <a16:creationId xmlns:a16="http://schemas.microsoft.com/office/drawing/2014/main" id="{6A9FE0C6-F0F5-3F44-BCA2-936647CE2846}"/>
                    </a:ext>
                  </a:extLst>
                </p14:cNvPr>
                <p14:cNvContentPartPr/>
                <p14:nvPr/>
              </p14:nvContentPartPr>
              <p14:xfrm>
                <a:off x="9873198" y="4438581"/>
                <a:ext cx="14040" cy="161280"/>
              </p14:xfrm>
            </p:contentPart>
          </mc:Choice>
          <mc:Fallback xmlns="">
            <p:pic>
              <p:nvPicPr>
                <p:cNvPr id="76" name="墨迹 75">
                  <a:extLst>
                    <a:ext uri="{FF2B5EF4-FFF2-40B4-BE49-F238E27FC236}">
                      <a16:creationId xmlns:a16="http://schemas.microsoft.com/office/drawing/2014/main" id="{6A9FE0C6-F0F5-3F44-BCA2-936647CE2846}"/>
                    </a:ext>
                  </a:extLst>
                </p:cNvPr>
                <p:cNvPicPr/>
                <p:nvPr/>
              </p:nvPicPr>
              <p:blipFill>
                <a:blip r:embed="rId212"/>
                <a:stretch>
                  <a:fillRect/>
                </a:stretch>
              </p:blipFill>
              <p:spPr>
                <a:xfrm>
                  <a:off x="9858078" y="4423461"/>
                  <a:ext cx="44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77" name="墨迹 76">
                  <a:extLst>
                    <a:ext uri="{FF2B5EF4-FFF2-40B4-BE49-F238E27FC236}">
                      <a16:creationId xmlns:a16="http://schemas.microsoft.com/office/drawing/2014/main" id="{70A27F05-09CB-1446-8373-A94AD37F9C03}"/>
                    </a:ext>
                  </a:extLst>
                </p14:cNvPr>
                <p14:cNvContentPartPr/>
                <p14:nvPr/>
              </p14:nvContentPartPr>
              <p14:xfrm>
                <a:off x="9885078" y="4327701"/>
                <a:ext cx="743400" cy="304200"/>
              </p14:xfrm>
            </p:contentPart>
          </mc:Choice>
          <mc:Fallback xmlns="">
            <p:pic>
              <p:nvPicPr>
                <p:cNvPr id="77" name="墨迹 76">
                  <a:extLst>
                    <a:ext uri="{FF2B5EF4-FFF2-40B4-BE49-F238E27FC236}">
                      <a16:creationId xmlns:a16="http://schemas.microsoft.com/office/drawing/2014/main" id="{70A27F05-09CB-1446-8373-A94AD37F9C03}"/>
                    </a:ext>
                  </a:extLst>
                </p:cNvPr>
                <p:cNvPicPr/>
                <p:nvPr/>
              </p:nvPicPr>
              <p:blipFill>
                <a:blip r:embed="rId214"/>
                <a:stretch>
                  <a:fillRect/>
                </a:stretch>
              </p:blipFill>
              <p:spPr>
                <a:xfrm>
                  <a:off x="9869958" y="4312581"/>
                  <a:ext cx="77364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78" name="墨迹 77">
                  <a:extLst>
                    <a:ext uri="{FF2B5EF4-FFF2-40B4-BE49-F238E27FC236}">
                      <a16:creationId xmlns:a16="http://schemas.microsoft.com/office/drawing/2014/main" id="{E15AC6E7-84AC-064D-9326-E42E1298E83C}"/>
                    </a:ext>
                  </a:extLst>
                </p14:cNvPr>
                <p14:cNvContentPartPr/>
                <p14:nvPr/>
              </p14:nvContentPartPr>
              <p14:xfrm>
                <a:off x="10547478" y="4560261"/>
                <a:ext cx="360" cy="360"/>
              </p14:xfrm>
            </p:contentPart>
          </mc:Choice>
          <mc:Fallback xmlns="">
            <p:pic>
              <p:nvPicPr>
                <p:cNvPr id="78" name="墨迹 77">
                  <a:extLst>
                    <a:ext uri="{FF2B5EF4-FFF2-40B4-BE49-F238E27FC236}">
                      <a16:creationId xmlns:a16="http://schemas.microsoft.com/office/drawing/2014/main" id="{E15AC6E7-84AC-064D-9326-E42E1298E83C}"/>
                    </a:ext>
                  </a:extLst>
                </p:cNvPr>
                <p:cNvPicPr/>
                <p:nvPr/>
              </p:nvPicPr>
              <p:blipFill>
                <a:blip r:embed="rId4"/>
                <a:stretch>
                  <a:fillRect/>
                </a:stretch>
              </p:blipFill>
              <p:spPr>
                <a:xfrm>
                  <a:off x="10531998" y="4545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00" name="墨迹 99">
                  <a:extLst>
                    <a:ext uri="{FF2B5EF4-FFF2-40B4-BE49-F238E27FC236}">
                      <a16:creationId xmlns:a16="http://schemas.microsoft.com/office/drawing/2014/main" id="{80CA4640-5525-6047-9D52-5C6E9964CAB3}"/>
                    </a:ext>
                  </a:extLst>
                </p14:cNvPr>
                <p14:cNvContentPartPr/>
                <p14:nvPr/>
              </p14:nvContentPartPr>
              <p14:xfrm>
                <a:off x="10783638" y="4289541"/>
                <a:ext cx="151560" cy="413640"/>
              </p14:xfrm>
            </p:contentPart>
          </mc:Choice>
          <mc:Fallback xmlns="">
            <p:pic>
              <p:nvPicPr>
                <p:cNvPr id="100" name="墨迹 99">
                  <a:extLst>
                    <a:ext uri="{FF2B5EF4-FFF2-40B4-BE49-F238E27FC236}">
                      <a16:creationId xmlns:a16="http://schemas.microsoft.com/office/drawing/2014/main" id="{80CA4640-5525-6047-9D52-5C6E9964CAB3}"/>
                    </a:ext>
                  </a:extLst>
                </p:cNvPr>
                <p:cNvPicPr/>
                <p:nvPr/>
              </p:nvPicPr>
              <p:blipFill>
                <a:blip r:embed="rId217"/>
                <a:stretch>
                  <a:fillRect/>
                </a:stretch>
              </p:blipFill>
              <p:spPr>
                <a:xfrm>
                  <a:off x="10768518" y="4274061"/>
                  <a:ext cx="1821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1" name="墨迹 100">
                  <a:extLst>
                    <a:ext uri="{FF2B5EF4-FFF2-40B4-BE49-F238E27FC236}">
                      <a16:creationId xmlns:a16="http://schemas.microsoft.com/office/drawing/2014/main" id="{65654BA9-4925-5B42-9C7E-A5AE59EF29CB}"/>
                    </a:ext>
                  </a:extLst>
                </p14:cNvPr>
                <p14:cNvContentPartPr/>
                <p14:nvPr/>
              </p14:nvContentPartPr>
              <p14:xfrm>
                <a:off x="10959678" y="4265061"/>
                <a:ext cx="520200" cy="433440"/>
              </p14:xfrm>
            </p:contentPart>
          </mc:Choice>
          <mc:Fallback xmlns="">
            <p:pic>
              <p:nvPicPr>
                <p:cNvPr id="101" name="墨迹 100">
                  <a:extLst>
                    <a:ext uri="{FF2B5EF4-FFF2-40B4-BE49-F238E27FC236}">
                      <a16:creationId xmlns:a16="http://schemas.microsoft.com/office/drawing/2014/main" id="{65654BA9-4925-5B42-9C7E-A5AE59EF29CB}"/>
                    </a:ext>
                  </a:extLst>
                </p:cNvPr>
                <p:cNvPicPr/>
                <p:nvPr/>
              </p:nvPicPr>
              <p:blipFill>
                <a:blip r:embed="rId219"/>
                <a:stretch>
                  <a:fillRect/>
                </a:stretch>
              </p:blipFill>
              <p:spPr>
                <a:xfrm>
                  <a:off x="10944198" y="4249581"/>
                  <a:ext cx="55080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02" name="墨迹 101">
                  <a:extLst>
                    <a:ext uri="{FF2B5EF4-FFF2-40B4-BE49-F238E27FC236}">
                      <a16:creationId xmlns:a16="http://schemas.microsoft.com/office/drawing/2014/main" id="{B959FCFD-D9CB-554F-BDFF-044DC1E69CC6}"/>
                    </a:ext>
                  </a:extLst>
                </p14:cNvPr>
                <p14:cNvContentPartPr/>
                <p14:nvPr/>
              </p14:nvContentPartPr>
              <p14:xfrm>
                <a:off x="11548638" y="4707861"/>
                <a:ext cx="360" cy="360"/>
              </p14:xfrm>
            </p:contentPart>
          </mc:Choice>
          <mc:Fallback xmlns="">
            <p:pic>
              <p:nvPicPr>
                <p:cNvPr id="102" name="墨迹 101">
                  <a:extLst>
                    <a:ext uri="{FF2B5EF4-FFF2-40B4-BE49-F238E27FC236}">
                      <a16:creationId xmlns:a16="http://schemas.microsoft.com/office/drawing/2014/main" id="{B959FCFD-D9CB-554F-BDFF-044DC1E69CC6}"/>
                    </a:ext>
                  </a:extLst>
                </p:cNvPr>
                <p:cNvPicPr/>
                <p:nvPr/>
              </p:nvPicPr>
              <p:blipFill>
                <a:blip r:embed="rId4"/>
                <a:stretch>
                  <a:fillRect/>
                </a:stretch>
              </p:blipFill>
              <p:spPr>
                <a:xfrm>
                  <a:off x="11533518" y="4692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34" name="墨迹 33">
                  <a:extLst>
                    <a:ext uri="{FF2B5EF4-FFF2-40B4-BE49-F238E27FC236}">
                      <a16:creationId xmlns:a16="http://schemas.microsoft.com/office/drawing/2014/main" id="{E7DCF801-A415-334C-B716-E10523822D35}"/>
                    </a:ext>
                  </a:extLst>
                </p14:cNvPr>
                <p14:cNvContentPartPr/>
                <p14:nvPr/>
              </p14:nvContentPartPr>
              <p14:xfrm>
                <a:off x="7060518" y="4050141"/>
                <a:ext cx="699120" cy="41760"/>
              </p14:xfrm>
            </p:contentPart>
          </mc:Choice>
          <mc:Fallback xmlns="">
            <p:pic>
              <p:nvPicPr>
                <p:cNvPr id="34" name="墨迹 33">
                  <a:extLst>
                    <a:ext uri="{FF2B5EF4-FFF2-40B4-BE49-F238E27FC236}">
                      <a16:creationId xmlns:a16="http://schemas.microsoft.com/office/drawing/2014/main" id="{E7DCF801-A415-334C-B716-E10523822D35}"/>
                    </a:ext>
                  </a:extLst>
                </p:cNvPr>
                <p:cNvPicPr/>
                <p:nvPr/>
              </p:nvPicPr>
              <p:blipFill>
                <a:blip r:embed="rId222"/>
                <a:stretch>
                  <a:fillRect/>
                </a:stretch>
              </p:blipFill>
              <p:spPr>
                <a:xfrm>
                  <a:off x="7045398" y="4034661"/>
                  <a:ext cx="7297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35" name="墨迹 34">
                  <a:extLst>
                    <a:ext uri="{FF2B5EF4-FFF2-40B4-BE49-F238E27FC236}">
                      <a16:creationId xmlns:a16="http://schemas.microsoft.com/office/drawing/2014/main" id="{9DF2A228-C069-2243-B542-AC7C85F2050F}"/>
                    </a:ext>
                  </a:extLst>
                </p14:cNvPr>
                <p14:cNvContentPartPr/>
                <p14:nvPr/>
              </p14:nvContentPartPr>
              <p14:xfrm>
                <a:off x="7097958" y="4303221"/>
                <a:ext cx="578160" cy="35640"/>
              </p14:xfrm>
            </p:contentPart>
          </mc:Choice>
          <mc:Fallback xmlns="">
            <p:pic>
              <p:nvPicPr>
                <p:cNvPr id="35" name="墨迹 34">
                  <a:extLst>
                    <a:ext uri="{FF2B5EF4-FFF2-40B4-BE49-F238E27FC236}">
                      <a16:creationId xmlns:a16="http://schemas.microsoft.com/office/drawing/2014/main" id="{9DF2A228-C069-2243-B542-AC7C85F2050F}"/>
                    </a:ext>
                  </a:extLst>
                </p:cNvPr>
                <p:cNvPicPr/>
                <p:nvPr/>
              </p:nvPicPr>
              <p:blipFill>
                <a:blip r:embed="rId224"/>
                <a:stretch>
                  <a:fillRect/>
                </a:stretch>
              </p:blipFill>
              <p:spPr>
                <a:xfrm>
                  <a:off x="7082838" y="4288101"/>
                  <a:ext cx="6087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41" name="墨迹 40">
                  <a:extLst>
                    <a:ext uri="{FF2B5EF4-FFF2-40B4-BE49-F238E27FC236}">
                      <a16:creationId xmlns:a16="http://schemas.microsoft.com/office/drawing/2014/main" id="{1F435934-246E-B046-B0CE-F4A0A0FBDE4D}"/>
                    </a:ext>
                  </a:extLst>
                </p14:cNvPr>
                <p14:cNvContentPartPr/>
                <p14:nvPr/>
              </p14:nvContentPartPr>
              <p14:xfrm>
                <a:off x="7972038" y="4076061"/>
                <a:ext cx="61560" cy="262080"/>
              </p14:xfrm>
            </p:contentPart>
          </mc:Choice>
          <mc:Fallback xmlns="">
            <p:pic>
              <p:nvPicPr>
                <p:cNvPr id="41" name="墨迹 40">
                  <a:extLst>
                    <a:ext uri="{FF2B5EF4-FFF2-40B4-BE49-F238E27FC236}">
                      <a16:creationId xmlns:a16="http://schemas.microsoft.com/office/drawing/2014/main" id="{1F435934-246E-B046-B0CE-F4A0A0FBDE4D}"/>
                    </a:ext>
                  </a:extLst>
                </p:cNvPr>
                <p:cNvPicPr/>
                <p:nvPr/>
              </p:nvPicPr>
              <p:blipFill>
                <a:blip r:embed="rId226"/>
                <a:stretch>
                  <a:fillRect/>
                </a:stretch>
              </p:blipFill>
              <p:spPr>
                <a:xfrm>
                  <a:off x="7956558" y="4060941"/>
                  <a:ext cx="921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2" name="墨迹 41">
                  <a:extLst>
                    <a:ext uri="{FF2B5EF4-FFF2-40B4-BE49-F238E27FC236}">
                      <a16:creationId xmlns:a16="http://schemas.microsoft.com/office/drawing/2014/main" id="{8B19DE87-B9BF-2849-9D34-73962C7A5BF9}"/>
                    </a:ext>
                  </a:extLst>
                </p14:cNvPr>
                <p14:cNvContentPartPr/>
                <p14:nvPr/>
              </p14:nvContentPartPr>
              <p14:xfrm>
                <a:off x="8010198" y="4039341"/>
                <a:ext cx="597960" cy="258840"/>
              </p14:xfrm>
            </p:contentPart>
          </mc:Choice>
          <mc:Fallback xmlns="">
            <p:pic>
              <p:nvPicPr>
                <p:cNvPr id="42" name="墨迹 41">
                  <a:extLst>
                    <a:ext uri="{FF2B5EF4-FFF2-40B4-BE49-F238E27FC236}">
                      <a16:creationId xmlns:a16="http://schemas.microsoft.com/office/drawing/2014/main" id="{8B19DE87-B9BF-2849-9D34-73962C7A5BF9}"/>
                    </a:ext>
                  </a:extLst>
                </p:cNvPr>
                <p:cNvPicPr/>
                <p:nvPr/>
              </p:nvPicPr>
              <p:blipFill>
                <a:blip r:embed="rId228"/>
                <a:stretch>
                  <a:fillRect/>
                </a:stretch>
              </p:blipFill>
              <p:spPr>
                <a:xfrm>
                  <a:off x="7994718" y="4023861"/>
                  <a:ext cx="6285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3" name="墨迹 42">
                  <a:extLst>
                    <a:ext uri="{FF2B5EF4-FFF2-40B4-BE49-F238E27FC236}">
                      <a16:creationId xmlns:a16="http://schemas.microsoft.com/office/drawing/2014/main" id="{5FE1FDAE-8C66-C14B-985A-D9A9CED9064A}"/>
                    </a:ext>
                  </a:extLst>
                </p14:cNvPr>
                <p14:cNvContentPartPr/>
                <p14:nvPr/>
              </p14:nvContentPartPr>
              <p14:xfrm>
                <a:off x="8039718" y="4323021"/>
                <a:ext cx="507960" cy="6480"/>
              </p14:xfrm>
            </p:contentPart>
          </mc:Choice>
          <mc:Fallback xmlns="">
            <p:pic>
              <p:nvPicPr>
                <p:cNvPr id="43" name="墨迹 42">
                  <a:extLst>
                    <a:ext uri="{FF2B5EF4-FFF2-40B4-BE49-F238E27FC236}">
                      <a16:creationId xmlns:a16="http://schemas.microsoft.com/office/drawing/2014/main" id="{5FE1FDAE-8C66-C14B-985A-D9A9CED9064A}"/>
                    </a:ext>
                  </a:extLst>
                </p:cNvPr>
                <p:cNvPicPr/>
                <p:nvPr/>
              </p:nvPicPr>
              <p:blipFill>
                <a:blip r:embed="rId230"/>
                <a:stretch>
                  <a:fillRect/>
                </a:stretch>
              </p:blipFill>
              <p:spPr>
                <a:xfrm>
                  <a:off x="8024598" y="4307901"/>
                  <a:ext cx="538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04" name="墨迹 103">
                  <a:extLst>
                    <a:ext uri="{FF2B5EF4-FFF2-40B4-BE49-F238E27FC236}">
                      <a16:creationId xmlns:a16="http://schemas.microsoft.com/office/drawing/2014/main" id="{80AA517F-FDB5-234A-A127-79A7A59BC1A1}"/>
                    </a:ext>
                  </a:extLst>
                </p14:cNvPr>
                <p14:cNvContentPartPr/>
                <p14:nvPr/>
              </p14:nvContentPartPr>
              <p14:xfrm>
                <a:off x="7155918" y="4590141"/>
                <a:ext cx="11520" cy="360"/>
              </p14:xfrm>
            </p:contentPart>
          </mc:Choice>
          <mc:Fallback xmlns="">
            <p:pic>
              <p:nvPicPr>
                <p:cNvPr id="104" name="墨迹 103">
                  <a:extLst>
                    <a:ext uri="{FF2B5EF4-FFF2-40B4-BE49-F238E27FC236}">
                      <a16:creationId xmlns:a16="http://schemas.microsoft.com/office/drawing/2014/main" id="{80AA517F-FDB5-234A-A127-79A7A59BC1A1}"/>
                    </a:ext>
                  </a:extLst>
                </p:cNvPr>
                <p:cNvPicPr/>
                <p:nvPr/>
              </p:nvPicPr>
              <p:blipFill>
                <a:blip r:embed="rId232"/>
                <a:stretch>
                  <a:fillRect/>
                </a:stretch>
              </p:blipFill>
              <p:spPr>
                <a:xfrm>
                  <a:off x="7140438" y="4575021"/>
                  <a:ext cx="41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05" name="墨迹 104">
                  <a:extLst>
                    <a:ext uri="{FF2B5EF4-FFF2-40B4-BE49-F238E27FC236}">
                      <a16:creationId xmlns:a16="http://schemas.microsoft.com/office/drawing/2014/main" id="{91FF7D61-7BDD-6C48-96A3-D1E48850BF2F}"/>
                    </a:ext>
                  </a:extLst>
                </p14:cNvPr>
                <p14:cNvContentPartPr/>
                <p14:nvPr/>
              </p14:nvContentPartPr>
              <p14:xfrm>
                <a:off x="7030998" y="4402581"/>
                <a:ext cx="18360" cy="141840"/>
              </p14:xfrm>
            </p:contentPart>
          </mc:Choice>
          <mc:Fallback xmlns="">
            <p:pic>
              <p:nvPicPr>
                <p:cNvPr id="105" name="墨迹 104">
                  <a:extLst>
                    <a:ext uri="{FF2B5EF4-FFF2-40B4-BE49-F238E27FC236}">
                      <a16:creationId xmlns:a16="http://schemas.microsoft.com/office/drawing/2014/main" id="{91FF7D61-7BDD-6C48-96A3-D1E48850BF2F}"/>
                    </a:ext>
                  </a:extLst>
                </p:cNvPr>
                <p:cNvPicPr/>
                <p:nvPr/>
              </p:nvPicPr>
              <p:blipFill>
                <a:blip r:embed="rId234"/>
                <a:stretch>
                  <a:fillRect/>
                </a:stretch>
              </p:blipFill>
              <p:spPr>
                <a:xfrm>
                  <a:off x="7015518" y="4387461"/>
                  <a:ext cx="486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06" name="墨迹 105">
                  <a:extLst>
                    <a:ext uri="{FF2B5EF4-FFF2-40B4-BE49-F238E27FC236}">
                      <a16:creationId xmlns:a16="http://schemas.microsoft.com/office/drawing/2014/main" id="{CDB1A1B6-AEEF-9943-9304-B042E4397CE5}"/>
                    </a:ext>
                  </a:extLst>
                </p14:cNvPr>
                <p14:cNvContentPartPr/>
                <p14:nvPr/>
              </p14:nvContentPartPr>
              <p14:xfrm>
                <a:off x="7051158" y="4312581"/>
                <a:ext cx="739800" cy="248400"/>
              </p14:xfrm>
            </p:contentPart>
          </mc:Choice>
          <mc:Fallback xmlns="">
            <p:pic>
              <p:nvPicPr>
                <p:cNvPr id="106" name="墨迹 105">
                  <a:extLst>
                    <a:ext uri="{FF2B5EF4-FFF2-40B4-BE49-F238E27FC236}">
                      <a16:creationId xmlns:a16="http://schemas.microsoft.com/office/drawing/2014/main" id="{CDB1A1B6-AEEF-9943-9304-B042E4397CE5}"/>
                    </a:ext>
                  </a:extLst>
                </p:cNvPr>
                <p:cNvPicPr/>
                <p:nvPr/>
              </p:nvPicPr>
              <p:blipFill>
                <a:blip r:embed="rId236"/>
                <a:stretch>
                  <a:fillRect/>
                </a:stretch>
              </p:blipFill>
              <p:spPr>
                <a:xfrm>
                  <a:off x="7036038" y="4297101"/>
                  <a:ext cx="7704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07" name="墨迹 106">
                  <a:extLst>
                    <a:ext uri="{FF2B5EF4-FFF2-40B4-BE49-F238E27FC236}">
                      <a16:creationId xmlns:a16="http://schemas.microsoft.com/office/drawing/2014/main" id="{24D034E7-077B-7A4D-9425-AA12FC07BF9B}"/>
                    </a:ext>
                  </a:extLst>
                </p14:cNvPr>
                <p14:cNvContentPartPr/>
                <p14:nvPr/>
              </p14:nvContentPartPr>
              <p14:xfrm>
                <a:off x="6974118" y="4599861"/>
                <a:ext cx="839160" cy="13680"/>
              </p14:xfrm>
            </p:contentPart>
          </mc:Choice>
          <mc:Fallback xmlns="">
            <p:pic>
              <p:nvPicPr>
                <p:cNvPr id="107" name="墨迹 106">
                  <a:extLst>
                    <a:ext uri="{FF2B5EF4-FFF2-40B4-BE49-F238E27FC236}">
                      <a16:creationId xmlns:a16="http://schemas.microsoft.com/office/drawing/2014/main" id="{24D034E7-077B-7A4D-9425-AA12FC07BF9B}"/>
                    </a:ext>
                  </a:extLst>
                </p:cNvPr>
                <p:cNvPicPr/>
                <p:nvPr/>
              </p:nvPicPr>
              <p:blipFill>
                <a:blip r:embed="rId238"/>
                <a:stretch>
                  <a:fillRect/>
                </a:stretch>
              </p:blipFill>
              <p:spPr>
                <a:xfrm>
                  <a:off x="6958638" y="4584741"/>
                  <a:ext cx="869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08" name="墨迹 107">
                  <a:extLst>
                    <a:ext uri="{FF2B5EF4-FFF2-40B4-BE49-F238E27FC236}">
                      <a16:creationId xmlns:a16="http://schemas.microsoft.com/office/drawing/2014/main" id="{D532DF00-A356-EA40-8D31-6FA3500915FF}"/>
                    </a:ext>
                  </a:extLst>
                </p14:cNvPr>
                <p14:cNvContentPartPr/>
                <p14:nvPr/>
              </p14:nvContentPartPr>
              <p14:xfrm>
                <a:off x="7876638" y="4574661"/>
                <a:ext cx="360" cy="360"/>
              </p14:xfrm>
            </p:contentPart>
          </mc:Choice>
          <mc:Fallback xmlns="">
            <p:pic>
              <p:nvPicPr>
                <p:cNvPr id="108" name="墨迹 107">
                  <a:extLst>
                    <a:ext uri="{FF2B5EF4-FFF2-40B4-BE49-F238E27FC236}">
                      <a16:creationId xmlns:a16="http://schemas.microsoft.com/office/drawing/2014/main" id="{D532DF00-A356-EA40-8D31-6FA3500915FF}"/>
                    </a:ext>
                  </a:extLst>
                </p:cNvPr>
                <p:cNvPicPr/>
                <p:nvPr/>
              </p:nvPicPr>
              <p:blipFill>
                <a:blip r:embed="rId4"/>
                <a:stretch>
                  <a:fillRect/>
                </a:stretch>
              </p:blipFill>
              <p:spPr>
                <a:xfrm>
                  <a:off x="7861518" y="45595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10" name="墨迹 109">
                  <a:extLst>
                    <a:ext uri="{FF2B5EF4-FFF2-40B4-BE49-F238E27FC236}">
                      <a16:creationId xmlns:a16="http://schemas.microsoft.com/office/drawing/2014/main" id="{212A9EE4-641A-4648-A02D-2C36B1C0C5FE}"/>
                    </a:ext>
                  </a:extLst>
                </p14:cNvPr>
                <p14:cNvContentPartPr/>
                <p14:nvPr/>
              </p14:nvContentPartPr>
              <p14:xfrm>
                <a:off x="6899958" y="4172541"/>
                <a:ext cx="64800" cy="191520"/>
              </p14:xfrm>
            </p:contentPart>
          </mc:Choice>
          <mc:Fallback xmlns="">
            <p:pic>
              <p:nvPicPr>
                <p:cNvPr id="110" name="墨迹 109">
                  <a:extLst>
                    <a:ext uri="{FF2B5EF4-FFF2-40B4-BE49-F238E27FC236}">
                      <a16:creationId xmlns:a16="http://schemas.microsoft.com/office/drawing/2014/main" id="{212A9EE4-641A-4648-A02D-2C36B1C0C5FE}"/>
                    </a:ext>
                  </a:extLst>
                </p:cNvPr>
                <p:cNvPicPr/>
                <p:nvPr/>
              </p:nvPicPr>
              <p:blipFill>
                <a:blip r:embed="rId241"/>
                <a:stretch>
                  <a:fillRect/>
                </a:stretch>
              </p:blipFill>
              <p:spPr>
                <a:xfrm>
                  <a:off x="6884838" y="4157061"/>
                  <a:ext cx="954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11" name="墨迹 110">
                  <a:extLst>
                    <a:ext uri="{FF2B5EF4-FFF2-40B4-BE49-F238E27FC236}">
                      <a16:creationId xmlns:a16="http://schemas.microsoft.com/office/drawing/2014/main" id="{E36F00DA-6A07-FC43-9BBD-015DBF96B9A0}"/>
                    </a:ext>
                  </a:extLst>
                </p14:cNvPr>
                <p14:cNvContentPartPr/>
                <p14:nvPr/>
              </p14:nvContentPartPr>
              <p14:xfrm>
                <a:off x="7002198" y="4095861"/>
                <a:ext cx="885960" cy="226080"/>
              </p14:xfrm>
            </p:contentPart>
          </mc:Choice>
          <mc:Fallback xmlns="">
            <p:pic>
              <p:nvPicPr>
                <p:cNvPr id="111" name="墨迹 110">
                  <a:extLst>
                    <a:ext uri="{FF2B5EF4-FFF2-40B4-BE49-F238E27FC236}">
                      <a16:creationId xmlns:a16="http://schemas.microsoft.com/office/drawing/2014/main" id="{E36F00DA-6A07-FC43-9BBD-015DBF96B9A0}"/>
                    </a:ext>
                  </a:extLst>
                </p:cNvPr>
                <p:cNvPicPr/>
                <p:nvPr/>
              </p:nvPicPr>
              <p:blipFill>
                <a:blip r:embed="rId243"/>
                <a:stretch>
                  <a:fillRect/>
                </a:stretch>
              </p:blipFill>
              <p:spPr>
                <a:xfrm>
                  <a:off x="6986718" y="4080741"/>
                  <a:ext cx="9165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12" name="墨迹 111">
                  <a:extLst>
                    <a:ext uri="{FF2B5EF4-FFF2-40B4-BE49-F238E27FC236}">
                      <a16:creationId xmlns:a16="http://schemas.microsoft.com/office/drawing/2014/main" id="{B235C4C3-EBA4-534F-8D29-AD4ED5C9C490}"/>
                    </a:ext>
                  </a:extLst>
                </p14:cNvPr>
                <p14:cNvContentPartPr/>
                <p14:nvPr/>
              </p14:nvContentPartPr>
              <p14:xfrm>
                <a:off x="6922998" y="4293141"/>
                <a:ext cx="989640" cy="158040"/>
              </p14:xfrm>
            </p:contentPart>
          </mc:Choice>
          <mc:Fallback xmlns="">
            <p:pic>
              <p:nvPicPr>
                <p:cNvPr id="112" name="墨迹 111">
                  <a:extLst>
                    <a:ext uri="{FF2B5EF4-FFF2-40B4-BE49-F238E27FC236}">
                      <a16:creationId xmlns:a16="http://schemas.microsoft.com/office/drawing/2014/main" id="{B235C4C3-EBA4-534F-8D29-AD4ED5C9C490}"/>
                    </a:ext>
                  </a:extLst>
                </p:cNvPr>
                <p:cNvPicPr/>
                <p:nvPr/>
              </p:nvPicPr>
              <p:blipFill>
                <a:blip r:embed="rId245"/>
                <a:stretch>
                  <a:fillRect/>
                </a:stretch>
              </p:blipFill>
              <p:spPr>
                <a:xfrm>
                  <a:off x="6907878" y="4278021"/>
                  <a:ext cx="1020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13" name="墨迹 112">
                  <a:extLst>
                    <a:ext uri="{FF2B5EF4-FFF2-40B4-BE49-F238E27FC236}">
                      <a16:creationId xmlns:a16="http://schemas.microsoft.com/office/drawing/2014/main" id="{0CD6853C-2A1B-E547-8F57-C32A8B5D093E}"/>
                    </a:ext>
                  </a:extLst>
                </p14:cNvPr>
                <p14:cNvContentPartPr/>
                <p14:nvPr/>
              </p14:nvContentPartPr>
              <p14:xfrm>
                <a:off x="7941078" y="4348221"/>
                <a:ext cx="360" cy="360"/>
              </p14:xfrm>
            </p:contentPart>
          </mc:Choice>
          <mc:Fallback xmlns="">
            <p:pic>
              <p:nvPicPr>
                <p:cNvPr id="113" name="墨迹 112">
                  <a:extLst>
                    <a:ext uri="{FF2B5EF4-FFF2-40B4-BE49-F238E27FC236}">
                      <a16:creationId xmlns:a16="http://schemas.microsoft.com/office/drawing/2014/main" id="{0CD6853C-2A1B-E547-8F57-C32A8B5D093E}"/>
                    </a:ext>
                  </a:extLst>
                </p:cNvPr>
                <p:cNvPicPr/>
                <p:nvPr/>
              </p:nvPicPr>
              <p:blipFill>
                <a:blip r:embed="rId4"/>
                <a:stretch>
                  <a:fillRect/>
                </a:stretch>
              </p:blipFill>
              <p:spPr>
                <a:xfrm>
                  <a:off x="7925958" y="4333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5" name="墨迹 24">
                  <a:extLst>
                    <a:ext uri="{FF2B5EF4-FFF2-40B4-BE49-F238E27FC236}">
                      <a16:creationId xmlns:a16="http://schemas.microsoft.com/office/drawing/2014/main" id="{CD451B19-FBC2-934D-AD39-214AD88DF639}"/>
                    </a:ext>
                  </a:extLst>
                </p14:cNvPr>
                <p14:cNvContentPartPr/>
                <p14:nvPr/>
              </p14:nvContentPartPr>
              <p14:xfrm>
                <a:off x="9477918" y="2495301"/>
                <a:ext cx="11520" cy="161640"/>
              </p14:xfrm>
            </p:contentPart>
          </mc:Choice>
          <mc:Fallback xmlns="">
            <p:pic>
              <p:nvPicPr>
                <p:cNvPr id="25" name="墨迹 24">
                  <a:extLst>
                    <a:ext uri="{FF2B5EF4-FFF2-40B4-BE49-F238E27FC236}">
                      <a16:creationId xmlns:a16="http://schemas.microsoft.com/office/drawing/2014/main" id="{CD451B19-FBC2-934D-AD39-214AD88DF639}"/>
                    </a:ext>
                  </a:extLst>
                </p:cNvPr>
                <p:cNvPicPr/>
                <p:nvPr/>
              </p:nvPicPr>
              <p:blipFill>
                <a:blip r:embed="rId248"/>
                <a:stretch>
                  <a:fillRect/>
                </a:stretch>
              </p:blipFill>
              <p:spPr>
                <a:xfrm>
                  <a:off x="9462798" y="2479821"/>
                  <a:ext cx="417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6" name="墨迹 25">
                  <a:extLst>
                    <a:ext uri="{FF2B5EF4-FFF2-40B4-BE49-F238E27FC236}">
                      <a16:creationId xmlns:a16="http://schemas.microsoft.com/office/drawing/2014/main" id="{302509B6-4922-6E43-BEAB-FB69AA2F2663}"/>
                    </a:ext>
                  </a:extLst>
                </p14:cNvPr>
                <p14:cNvContentPartPr/>
                <p14:nvPr/>
              </p14:nvContentPartPr>
              <p14:xfrm>
                <a:off x="9596358" y="2454261"/>
                <a:ext cx="704160" cy="179280"/>
              </p14:xfrm>
            </p:contentPart>
          </mc:Choice>
          <mc:Fallback xmlns="">
            <p:pic>
              <p:nvPicPr>
                <p:cNvPr id="26" name="墨迹 25">
                  <a:extLst>
                    <a:ext uri="{FF2B5EF4-FFF2-40B4-BE49-F238E27FC236}">
                      <a16:creationId xmlns:a16="http://schemas.microsoft.com/office/drawing/2014/main" id="{302509B6-4922-6E43-BEAB-FB69AA2F2663}"/>
                    </a:ext>
                  </a:extLst>
                </p:cNvPr>
                <p:cNvPicPr/>
                <p:nvPr/>
              </p:nvPicPr>
              <p:blipFill>
                <a:blip r:embed="rId250"/>
                <a:stretch>
                  <a:fillRect/>
                </a:stretch>
              </p:blipFill>
              <p:spPr>
                <a:xfrm>
                  <a:off x="9580878" y="2439141"/>
                  <a:ext cx="7347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7" name="墨迹 26">
                  <a:extLst>
                    <a:ext uri="{FF2B5EF4-FFF2-40B4-BE49-F238E27FC236}">
                      <a16:creationId xmlns:a16="http://schemas.microsoft.com/office/drawing/2014/main" id="{0CE9B4E7-5EA0-C546-BA74-F62659BFD9D7}"/>
                    </a:ext>
                  </a:extLst>
                </p14:cNvPr>
                <p14:cNvContentPartPr/>
                <p14:nvPr/>
              </p14:nvContentPartPr>
              <p14:xfrm>
                <a:off x="9404118" y="2625621"/>
                <a:ext cx="1001520" cy="52560"/>
              </p14:xfrm>
            </p:contentPart>
          </mc:Choice>
          <mc:Fallback xmlns="">
            <p:pic>
              <p:nvPicPr>
                <p:cNvPr id="27" name="墨迹 26">
                  <a:extLst>
                    <a:ext uri="{FF2B5EF4-FFF2-40B4-BE49-F238E27FC236}">
                      <a16:creationId xmlns:a16="http://schemas.microsoft.com/office/drawing/2014/main" id="{0CE9B4E7-5EA0-C546-BA74-F62659BFD9D7}"/>
                    </a:ext>
                  </a:extLst>
                </p:cNvPr>
                <p:cNvPicPr/>
                <p:nvPr/>
              </p:nvPicPr>
              <p:blipFill>
                <a:blip r:embed="rId252"/>
                <a:stretch>
                  <a:fillRect/>
                </a:stretch>
              </p:blipFill>
              <p:spPr>
                <a:xfrm>
                  <a:off x="9388998" y="2610141"/>
                  <a:ext cx="10321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9" name="墨迹 28">
                  <a:extLst>
                    <a:ext uri="{FF2B5EF4-FFF2-40B4-BE49-F238E27FC236}">
                      <a16:creationId xmlns:a16="http://schemas.microsoft.com/office/drawing/2014/main" id="{888AF64C-6F9C-C64C-94C7-CA187A304FE3}"/>
                    </a:ext>
                  </a:extLst>
                </p14:cNvPr>
                <p14:cNvContentPartPr/>
                <p14:nvPr/>
              </p14:nvContentPartPr>
              <p14:xfrm>
                <a:off x="9512838" y="2914701"/>
                <a:ext cx="742680" cy="20880"/>
              </p14:xfrm>
            </p:contentPart>
          </mc:Choice>
          <mc:Fallback xmlns="">
            <p:pic>
              <p:nvPicPr>
                <p:cNvPr id="29" name="墨迹 28">
                  <a:extLst>
                    <a:ext uri="{FF2B5EF4-FFF2-40B4-BE49-F238E27FC236}">
                      <a16:creationId xmlns:a16="http://schemas.microsoft.com/office/drawing/2014/main" id="{888AF64C-6F9C-C64C-94C7-CA187A304FE3}"/>
                    </a:ext>
                  </a:extLst>
                </p:cNvPr>
                <p:cNvPicPr/>
                <p:nvPr/>
              </p:nvPicPr>
              <p:blipFill>
                <a:blip r:embed="rId254"/>
                <a:stretch>
                  <a:fillRect/>
                </a:stretch>
              </p:blipFill>
              <p:spPr>
                <a:xfrm>
                  <a:off x="9497718" y="2899581"/>
                  <a:ext cx="7729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30" name="墨迹 29">
                  <a:extLst>
                    <a:ext uri="{FF2B5EF4-FFF2-40B4-BE49-F238E27FC236}">
                      <a16:creationId xmlns:a16="http://schemas.microsoft.com/office/drawing/2014/main" id="{DA12D282-D27A-1F4D-A22C-D7BCF335F768}"/>
                    </a:ext>
                  </a:extLst>
                </p14:cNvPr>
                <p14:cNvContentPartPr/>
                <p14:nvPr/>
              </p14:nvContentPartPr>
              <p14:xfrm>
                <a:off x="9499158" y="2726421"/>
                <a:ext cx="57240" cy="186840"/>
              </p14:xfrm>
            </p:contentPart>
          </mc:Choice>
          <mc:Fallback xmlns="">
            <p:pic>
              <p:nvPicPr>
                <p:cNvPr id="30" name="墨迹 29">
                  <a:extLst>
                    <a:ext uri="{FF2B5EF4-FFF2-40B4-BE49-F238E27FC236}">
                      <a16:creationId xmlns:a16="http://schemas.microsoft.com/office/drawing/2014/main" id="{DA12D282-D27A-1F4D-A22C-D7BCF335F768}"/>
                    </a:ext>
                  </a:extLst>
                </p:cNvPr>
                <p:cNvPicPr/>
                <p:nvPr/>
              </p:nvPicPr>
              <p:blipFill>
                <a:blip r:embed="rId256"/>
                <a:stretch>
                  <a:fillRect/>
                </a:stretch>
              </p:blipFill>
              <p:spPr>
                <a:xfrm>
                  <a:off x="9484038" y="2711301"/>
                  <a:ext cx="878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31" name="墨迹 30">
                  <a:extLst>
                    <a:ext uri="{FF2B5EF4-FFF2-40B4-BE49-F238E27FC236}">
                      <a16:creationId xmlns:a16="http://schemas.microsoft.com/office/drawing/2014/main" id="{299A43FF-2FE4-8D4E-ABE5-C92DEE306883}"/>
                    </a:ext>
                  </a:extLst>
                </p14:cNvPr>
                <p14:cNvContentPartPr/>
                <p14:nvPr/>
              </p14:nvContentPartPr>
              <p14:xfrm>
                <a:off x="9597798" y="2722821"/>
                <a:ext cx="749160" cy="277920"/>
              </p14:xfrm>
            </p:contentPart>
          </mc:Choice>
          <mc:Fallback xmlns="">
            <p:pic>
              <p:nvPicPr>
                <p:cNvPr id="31" name="墨迹 30">
                  <a:extLst>
                    <a:ext uri="{FF2B5EF4-FFF2-40B4-BE49-F238E27FC236}">
                      <a16:creationId xmlns:a16="http://schemas.microsoft.com/office/drawing/2014/main" id="{299A43FF-2FE4-8D4E-ABE5-C92DEE306883}"/>
                    </a:ext>
                  </a:extLst>
                </p:cNvPr>
                <p:cNvPicPr/>
                <p:nvPr/>
              </p:nvPicPr>
              <p:blipFill>
                <a:blip r:embed="rId258"/>
                <a:stretch>
                  <a:fillRect/>
                </a:stretch>
              </p:blipFill>
              <p:spPr>
                <a:xfrm>
                  <a:off x="9582678" y="2707341"/>
                  <a:ext cx="7797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32" name="墨迹 31">
                  <a:extLst>
                    <a:ext uri="{FF2B5EF4-FFF2-40B4-BE49-F238E27FC236}">
                      <a16:creationId xmlns:a16="http://schemas.microsoft.com/office/drawing/2014/main" id="{4194BBE3-1B49-C246-B856-CE076FCBAA4E}"/>
                    </a:ext>
                  </a:extLst>
                </p14:cNvPr>
                <p14:cNvContentPartPr/>
                <p14:nvPr/>
              </p14:nvContentPartPr>
              <p14:xfrm>
                <a:off x="10336518" y="3007941"/>
                <a:ext cx="360" cy="360"/>
              </p14:xfrm>
            </p:contentPart>
          </mc:Choice>
          <mc:Fallback xmlns="">
            <p:pic>
              <p:nvPicPr>
                <p:cNvPr id="32" name="墨迹 31">
                  <a:extLst>
                    <a:ext uri="{FF2B5EF4-FFF2-40B4-BE49-F238E27FC236}">
                      <a16:creationId xmlns:a16="http://schemas.microsoft.com/office/drawing/2014/main" id="{4194BBE3-1B49-C246-B856-CE076FCBAA4E}"/>
                    </a:ext>
                  </a:extLst>
                </p:cNvPr>
                <p:cNvPicPr/>
                <p:nvPr/>
              </p:nvPicPr>
              <p:blipFill>
                <a:blip r:embed="rId4"/>
                <a:stretch>
                  <a:fillRect/>
                </a:stretch>
              </p:blipFill>
              <p:spPr>
                <a:xfrm>
                  <a:off x="10321398" y="2992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46" name="墨迹 45">
                  <a:extLst>
                    <a:ext uri="{FF2B5EF4-FFF2-40B4-BE49-F238E27FC236}">
                      <a16:creationId xmlns:a16="http://schemas.microsoft.com/office/drawing/2014/main" id="{65093F00-8D92-A64B-8B84-B8B6A3EFC1C0}"/>
                    </a:ext>
                  </a:extLst>
                </p14:cNvPr>
                <p14:cNvContentPartPr/>
                <p14:nvPr/>
              </p14:nvContentPartPr>
              <p14:xfrm>
                <a:off x="10117638" y="2985261"/>
                <a:ext cx="82440" cy="651240"/>
              </p14:xfrm>
            </p:contentPart>
          </mc:Choice>
          <mc:Fallback xmlns="">
            <p:pic>
              <p:nvPicPr>
                <p:cNvPr id="46" name="墨迹 45">
                  <a:extLst>
                    <a:ext uri="{FF2B5EF4-FFF2-40B4-BE49-F238E27FC236}">
                      <a16:creationId xmlns:a16="http://schemas.microsoft.com/office/drawing/2014/main" id="{65093F00-8D92-A64B-8B84-B8B6A3EFC1C0}"/>
                    </a:ext>
                  </a:extLst>
                </p:cNvPr>
                <p:cNvPicPr/>
                <p:nvPr/>
              </p:nvPicPr>
              <p:blipFill>
                <a:blip r:embed="rId261"/>
                <a:stretch>
                  <a:fillRect/>
                </a:stretch>
              </p:blipFill>
              <p:spPr>
                <a:xfrm>
                  <a:off x="10102518" y="2969781"/>
                  <a:ext cx="11304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47" name="墨迹 46">
                  <a:extLst>
                    <a:ext uri="{FF2B5EF4-FFF2-40B4-BE49-F238E27FC236}">
                      <a16:creationId xmlns:a16="http://schemas.microsoft.com/office/drawing/2014/main" id="{20BD226C-A056-F34A-8CCD-DF0C807DA616}"/>
                    </a:ext>
                  </a:extLst>
                </p14:cNvPr>
                <p14:cNvContentPartPr/>
                <p14:nvPr/>
              </p14:nvContentPartPr>
              <p14:xfrm>
                <a:off x="10078038" y="2933781"/>
                <a:ext cx="257040" cy="173160"/>
              </p14:xfrm>
            </p:contentPart>
          </mc:Choice>
          <mc:Fallback xmlns="">
            <p:pic>
              <p:nvPicPr>
                <p:cNvPr id="47" name="墨迹 46">
                  <a:extLst>
                    <a:ext uri="{FF2B5EF4-FFF2-40B4-BE49-F238E27FC236}">
                      <a16:creationId xmlns:a16="http://schemas.microsoft.com/office/drawing/2014/main" id="{20BD226C-A056-F34A-8CCD-DF0C807DA616}"/>
                    </a:ext>
                  </a:extLst>
                </p:cNvPr>
                <p:cNvPicPr/>
                <p:nvPr/>
              </p:nvPicPr>
              <p:blipFill>
                <a:blip r:embed="rId263"/>
                <a:stretch>
                  <a:fillRect/>
                </a:stretch>
              </p:blipFill>
              <p:spPr>
                <a:xfrm>
                  <a:off x="10062918" y="2918661"/>
                  <a:ext cx="2876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48" name="墨迹 47">
                  <a:extLst>
                    <a:ext uri="{FF2B5EF4-FFF2-40B4-BE49-F238E27FC236}">
                      <a16:creationId xmlns:a16="http://schemas.microsoft.com/office/drawing/2014/main" id="{2BE56E16-185C-774E-AF79-56FACEDF2FC5}"/>
                    </a:ext>
                  </a:extLst>
                </p14:cNvPr>
                <p14:cNvContentPartPr/>
                <p14:nvPr/>
              </p14:nvContentPartPr>
              <p14:xfrm>
                <a:off x="10503198" y="3191541"/>
                <a:ext cx="6480" cy="360"/>
              </p14:xfrm>
            </p:contentPart>
          </mc:Choice>
          <mc:Fallback xmlns="">
            <p:pic>
              <p:nvPicPr>
                <p:cNvPr id="48" name="墨迹 47">
                  <a:extLst>
                    <a:ext uri="{FF2B5EF4-FFF2-40B4-BE49-F238E27FC236}">
                      <a16:creationId xmlns:a16="http://schemas.microsoft.com/office/drawing/2014/main" id="{2BE56E16-185C-774E-AF79-56FACEDF2FC5}"/>
                    </a:ext>
                  </a:extLst>
                </p:cNvPr>
                <p:cNvPicPr/>
                <p:nvPr/>
              </p:nvPicPr>
              <p:blipFill>
                <a:blip r:embed="rId4"/>
                <a:stretch>
                  <a:fillRect/>
                </a:stretch>
              </p:blipFill>
              <p:spPr>
                <a:xfrm>
                  <a:off x="10487718" y="3176421"/>
                  <a:ext cx="36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80" name="墨迹 79">
                  <a:extLst>
                    <a:ext uri="{FF2B5EF4-FFF2-40B4-BE49-F238E27FC236}">
                      <a16:creationId xmlns:a16="http://schemas.microsoft.com/office/drawing/2014/main" id="{3E7DEA8C-AE3F-5946-B0C7-F0B4D7C7FE11}"/>
                    </a:ext>
                  </a:extLst>
                </p14:cNvPr>
                <p14:cNvContentPartPr/>
                <p14:nvPr/>
              </p14:nvContentPartPr>
              <p14:xfrm>
                <a:off x="9682758" y="2949981"/>
                <a:ext cx="33480" cy="38520"/>
              </p14:xfrm>
            </p:contentPart>
          </mc:Choice>
          <mc:Fallback xmlns="">
            <p:pic>
              <p:nvPicPr>
                <p:cNvPr id="80" name="墨迹 79">
                  <a:extLst>
                    <a:ext uri="{FF2B5EF4-FFF2-40B4-BE49-F238E27FC236}">
                      <a16:creationId xmlns:a16="http://schemas.microsoft.com/office/drawing/2014/main" id="{3E7DEA8C-AE3F-5946-B0C7-F0B4D7C7FE11}"/>
                    </a:ext>
                  </a:extLst>
                </p:cNvPr>
                <p:cNvPicPr/>
                <p:nvPr/>
              </p:nvPicPr>
              <p:blipFill>
                <a:blip r:embed="rId266"/>
                <a:stretch>
                  <a:fillRect/>
                </a:stretch>
              </p:blipFill>
              <p:spPr>
                <a:xfrm>
                  <a:off x="9667638" y="2934861"/>
                  <a:ext cx="640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81" name="墨迹 80">
                  <a:extLst>
                    <a:ext uri="{FF2B5EF4-FFF2-40B4-BE49-F238E27FC236}">
                      <a16:creationId xmlns:a16="http://schemas.microsoft.com/office/drawing/2014/main" id="{83432091-E17F-324E-81F3-385E0BA6D4E7}"/>
                    </a:ext>
                  </a:extLst>
                </p14:cNvPr>
                <p14:cNvContentPartPr/>
                <p14:nvPr/>
              </p14:nvContentPartPr>
              <p14:xfrm>
                <a:off x="9499158" y="2920101"/>
                <a:ext cx="217440" cy="1144080"/>
              </p14:xfrm>
            </p:contentPart>
          </mc:Choice>
          <mc:Fallback xmlns="">
            <p:pic>
              <p:nvPicPr>
                <p:cNvPr id="81" name="墨迹 80">
                  <a:extLst>
                    <a:ext uri="{FF2B5EF4-FFF2-40B4-BE49-F238E27FC236}">
                      <a16:creationId xmlns:a16="http://schemas.microsoft.com/office/drawing/2014/main" id="{83432091-E17F-324E-81F3-385E0BA6D4E7}"/>
                    </a:ext>
                  </a:extLst>
                </p:cNvPr>
                <p:cNvPicPr/>
                <p:nvPr/>
              </p:nvPicPr>
              <p:blipFill>
                <a:blip r:embed="rId268"/>
                <a:stretch>
                  <a:fillRect/>
                </a:stretch>
              </p:blipFill>
              <p:spPr>
                <a:xfrm>
                  <a:off x="9483678" y="2904981"/>
                  <a:ext cx="247680" cy="11746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82" name="墨迹 81">
                  <a:extLst>
                    <a:ext uri="{FF2B5EF4-FFF2-40B4-BE49-F238E27FC236}">
                      <a16:creationId xmlns:a16="http://schemas.microsoft.com/office/drawing/2014/main" id="{93300129-B32C-3C42-A6D9-E78A140339F1}"/>
                    </a:ext>
                  </a:extLst>
                </p14:cNvPr>
                <p14:cNvContentPartPr/>
                <p14:nvPr/>
              </p14:nvContentPartPr>
              <p14:xfrm>
                <a:off x="9336078" y="2862141"/>
                <a:ext cx="411120" cy="349200"/>
              </p14:xfrm>
            </p:contentPart>
          </mc:Choice>
          <mc:Fallback xmlns="">
            <p:pic>
              <p:nvPicPr>
                <p:cNvPr id="82" name="墨迹 81">
                  <a:extLst>
                    <a:ext uri="{FF2B5EF4-FFF2-40B4-BE49-F238E27FC236}">
                      <a16:creationId xmlns:a16="http://schemas.microsoft.com/office/drawing/2014/main" id="{93300129-B32C-3C42-A6D9-E78A140339F1}"/>
                    </a:ext>
                  </a:extLst>
                </p:cNvPr>
                <p:cNvPicPr/>
                <p:nvPr/>
              </p:nvPicPr>
              <p:blipFill>
                <a:blip r:embed="rId270"/>
                <a:stretch>
                  <a:fillRect/>
                </a:stretch>
              </p:blipFill>
              <p:spPr>
                <a:xfrm>
                  <a:off x="9320598" y="2846661"/>
                  <a:ext cx="44136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15" name="墨迹 114">
                  <a:extLst>
                    <a:ext uri="{FF2B5EF4-FFF2-40B4-BE49-F238E27FC236}">
                      <a16:creationId xmlns:a16="http://schemas.microsoft.com/office/drawing/2014/main" id="{DBF76161-940F-814B-8A73-4B87D2FC90E2}"/>
                    </a:ext>
                  </a:extLst>
                </p14:cNvPr>
                <p14:cNvContentPartPr/>
                <p14:nvPr/>
              </p14:nvContentPartPr>
              <p14:xfrm>
                <a:off x="9554598" y="2908581"/>
                <a:ext cx="47160" cy="3240"/>
              </p14:xfrm>
            </p:contentPart>
          </mc:Choice>
          <mc:Fallback xmlns="">
            <p:pic>
              <p:nvPicPr>
                <p:cNvPr id="115" name="墨迹 114">
                  <a:extLst>
                    <a:ext uri="{FF2B5EF4-FFF2-40B4-BE49-F238E27FC236}">
                      <a16:creationId xmlns:a16="http://schemas.microsoft.com/office/drawing/2014/main" id="{DBF76161-940F-814B-8A73-4B87D2FC90E2}"/>
                    </a:ext>
                  </a:extLst>
                </p:cNvPr>
                <p:cNvPicPr/>
                <p:nvPr/>
              </p:nvPicPr>
              <p:blipFill>
                <a:blip r:embed="rId272"/>
                <a:stretch>
                  <a:fillRect/>
                </a:stretch>
              </p:blipFill>
              <p:spPr>
                <a:xfrm>
                  <a:off x="9539478" y="2893461"/>
                  <a:ext cx="777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16" name="墨迹 115">
                  <a:extLst>
                    <a:ext uri="{FF2B5EF4-FFF2-40B4-BE49-F238E27FC236}">
                      <a16:creationId xmlns:a16="http://schemas.microsoft.com/office/drawing/2014/main" id="{A5967128-DF41-8C43-B55A-BEAB4103E8FD}"/>
                    </a:ext>
                  </a:extLst>
                </p14:cNvPr>
                <p14:cNvContentPartPr/>
                <p14:nvPr/>
              </p14:nvContentPartPr>
              <p14:xfrm>
                <a:off x="9421758" y="2728941"/>
                <a:ext cx="64800" cy="344520"/>
              </p14:xfrm>
            </p:contentPart>
          </mc:Choice>
          <mc:Fallback xmlns="">
            <p:pic>
              <p:nvPicPr>
                <p:cNvPr id="116" name="墨迹 115">
                  <a:extLst>
                    <a:ext uri="{FF2B5EF4-FFF2-40B4-BE49-F238E27FC236}">
                      <a16:creationId xmlns:a16="http://schemas.microsoft.com/office/drawing/2014/main" id="{A5967128-DF41-8C43-B55A-BEAB4103E8FD}"/>
                    </a:ext>
                  </a:extLst>
                </p:cNvPr>
                <p:cNvPicPr/>
                <p:nvPr/>
              </p:nvPicPr>
              <p:blipFill>
                <a:blip r:embed="rId274"/>
                <a:stretch>
                  <a:fillRect/>
                </a:stretch>
              </p:blipFill>
              <p:spPr>
                <a:xfrm>
                  <a:off x="9406638" y="2713461"/>
                  <a:ext cx="9540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17" name="墨迹 116">
                  <a:extLst>
                    <a:ext uri="{FF2B5EF4-FFF2-40B4-BE49-F238E27FC236}">
                      <a16:creationId xmlns:a16="http://schemas.microsoft.com/office/drawing/2014/main" id="{93345448-367A-B345-BE4B-369280D004C5}"/>
                    </a:ext>
                  </a:extLst>
                </p14:cNvPr>
                <p14:cNvContentPartPr/>
                <p14:nvPr/>
              </p14:nvContentPartPr>
              <p14:xfrm>
                <a:off x="9456678" y="2667741"/>
                <a:ext cx="884520" cy="329400"/>
              </p14:xfrm>
            </p:contentPart>
          </mc:Choice>
          <mc:Fallback xmlns="">
            <p:pic>
              <p:nvPicPr>
                <p:cNvPr id="117" name="墨迹 116">
                  <a:extLst>
                    <a:ext uri="{FF2B5EF4-FFF2-40B4-BE49-F238E27FC236}">
                      <a16:creationId xmlns:a16="http://schemas.microsoft.com/office/drawing/2014/main" id="{93345448-367A-B345-BE4B-369280D004C5}"/>
                    </a:ext>
                  </a:extLst>
                </p:cNvPr>
                <p:cNvPicPr/>
                <p:nvPr/>
              </p:nvPicPr>
              <p:blipFill>
                <a:blip r:embed="rId276"/>
                <a:stretch>
                  <a:fillRect/>
                </a:stretch>
              </p:blipFill>
              <p:spPr>
                <a:xfrm>
                  <a:off x="9441558" y="2652261"/>
                  <a:ext cx="91476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18" name="墨迹 117">
                  <a:extLst>
                    <a:ext uri="{FF2B5EF4-FFF2-40B4-BE49-F238E27FC236}">
                      <a16:creationId xmlns:a16="http://schemas.microsoft.com/office/drawing/2014/main" id="{587DE1CD-7BDF-B846-BEE1-36AD65E81F97}"/>
                    </a:ext>
                  </a:extLst>
                </p14:cNvPr>
                <p14:cNvContentPartPr/>
                <p14:nvPr/>
              </p14:nvContentPartPr>
              <p14:xfrm>
                <a:off x="9296118" y="3010461"/>
                <a:ext cx="1098360" cy="68040"/>
              </p14:xfrm>
            </p:contentPart>
          </mc:Choice>
          <mc:Fallback xmlns="">
            <p:pic>
              <p:nvPicPr>
                <p:cNvPr id="118" name="墨迹 117">
                  <a:extLst>
                    <a:ext uri="{FF2B5EF4-FFF2-40B4-BE49-F238E27FC236}">
                      <a16:creationId xmlns:a16="http://schemas.microsoft.com/office/drawing/2014/main" id="{587DE1CD-7BDF-B846-BEE1-36AD65E81F97}"/>
                    </a:ext>
                  </a:extLst>
                </p:cNvPr>
                <p:cNvPicPr/>
                <p:nvPr/>
              </p:nvPicPr>
              <p:blipFill>
                <a:blip r:embed="rId278"/>
                <a:stretch>
                  <a:fillRect/>
                </a:stretch>
              </p:blipFill>
              <p:spPr>
                <a:xfrm>
                  <a:off x="9280998" y="2994981"/>
                  <a:ext cx="11289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19" name="墨迹 118">
                  <a:extLst>
                    <a:ext uri="{FF2B5EF4-FFF2-40B4-BE49-F238E27FC236}">
                      <a16:creationId xmlns:a16="http://schemas.microsoft.com/office/drawing/2014/main" id="{85663F63-4AB2-D74E-AF2E-A9ACCB9C3836}"/>
                    </a:ext>
                  </a:extLst>
                </p14:cNvPr>
                <p14:cNvContentPartPr/>
                <p14:nvPr/>
              </p14:nvContentPartPr>
              <p14:xfrm>
                <a:off x="10665558" y="3110541"/>
                <a:ext cx="360" cy="3240"/>
              </p14:xfrm>
            </p:contentPart>
          </mc:Choice>
          <mc:Fallback xmlns="">
            <p:pic>
              <p:nvPicPr>
                <p:cNvPr id="119" name="墨迹 118">
                  <a:extLst>
                    <a:ext uri="{FF2B5EF4-FFF2-40B4-BE49-F238E27FC236}">
                      <a16:creationId xmlns:a16="http://schemas.microsoft.com/office/drawing/2014/main" id="{85663F63-4AB2-D74E-AF2E-A9ACCB9C3836}"/>
                    </a:ext>
                  </a:extLst>
                </p:cNvPr>
                <p:cNvPicPr/>
                <p:nvPr/>
              </p:nvPicPr>
              <p:blipFill>
                <a:blip r:embed="rId4"/>
                <a:stretch>
                  <a:fillRect/>
                </a:stretch>
              </p:blipFill>
              <p:spPr>
                <a:xfrm>
                  <a:off x="10650078" y="309542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3" name="墨迹 162">
                  <a:extLst>
                    <a:ext uri="{FF2B5EF4-FFF2-40B4-BE49-F238E27FC236}">
                      <a16:creationId xmlns:a16="http://schemas.microsoft.com/office/drawing/2014/main" id="{FFB99592-5C5B-B84F-A693-B06E769C5D6A}"/>
                    </a:ext>
                  </a:extLst>
                </p14:cNvPr>
                <p14:cNvContentPartPr/>
                <p14:nvPr/>
              </p14:nvContentPartPr>
              <p14:xfrm>
                <a:off x="5371038" y="3000381"/>
                <a:ext cx="3543840" cy="2392560"/>
              </p14:xfrm>
            </p:contentPart>
          </mc:Choice>
          <mc:Fallback xmlns="">
            <p:pic>
              <p:nvPicPr>
                <p:cNvPr id="163" name="墨迹 162">
                  <a:extLst>
                    <a:ext uri="{FF2B5EF4-FFF2-40B4-BE49-F238E27FC236}">
                      <a16:creationId xmlns:a16="http://schemas.microsoft.com/office/drawing/2014/main" id="{FFB99592-5C5B-B84F-A693-B06E769C5D6A}"/>
                    </a:ext>
                  </a:extLst>
                </p:cNvPr>
                <p:cNvPicPr/>
                <p:nvPr/>
              </p:nvPicPr>
              <p:blipFill>
                <a:blip r:embed="rId281"/>
                <a:stretch>
                  <a:fillRect/>
                </a:stretch>
              </p:blipFill>
              <p:spPr>
                <a:xfrm>
                  <a:off x="5355558" y="2985261"/>
                  <a:ext cx="3574440" cy="2422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4" name="墨迹 163">
                  <a:extLst>
                    <a:ext uri="{FF2B5EF4-FFF2-40B4-BE49-F238E27FC236}">
                      <a16:creationId xmlns:a16="http://schemas.microsoft.com/office/drawing/2014/main" id="{9D3D6AA6-833A-1B43-8909-0592D0A96F9D}"/>
                    </a:ext>
                  </a:extLst>
                </p14:cNvPr>
                <p14:cNvContentPartPr/>
                <p14:nvPr/>
              </p14:nvContentPartPr>
              <p14:xfrm>
                <a:off x="8692758" y="2831541"/>
                <a:ext cx="438120" cy="468360"/>
              </p14:xfrm>
            </p:contentPart>
          </mc:Choice>
          <mc:Fallback xmlns="">
            <p:pic>
              <p:nvPicPr>
                <p:cNvPr id="164" name="墨迹 163">
                  <a:extLst>
                    <a:ext uri="{FF2B5EF4-FFF2-40B4-BE49-F238E27FC236}">
                      <a16:creationId xmlns:a16="http://schemas.microsoft.com/office/drawing/2014/main" id="{9D3D6AA6-833A-1B43-8909-0592D0A96F9D}"/>
                    </a:ext>
                  </a:extLst>
                </p:cNvPr>
                <p:cNvPicPr/>
                <p:nvPr/>
              </p:nvPicPr>
              <p:blipFill>
                <a:blip r:embed="rId283"/>
                <a:stretch>
                  <a:fillRect/>
                </a:stretch>
              </p:blipFill>
              <p:spPr>
                <a:xfrm>
                  <a:off x="8677278" y="2816421"/>
                  <a:ext cx="46872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5" name="墨迹 164">
                  <a:extLst>
                    <a:ext uri="{FF2B5EF4-FFF2-40B4-BE49-F238E27FC236}">
                      <a16:creationId xmlns:a16="http://schemas.microsoft.com/office/drawing/2014/main" id="{B6441B24-8814-4442-B593-2E04DD1498AF}"/>
                    </a:ext>
                  </a:extLst>
                </p14:cNvPr>
                <p14:cNvContentPartPr/>
                <p14:nvPr/>
              </p14:nvContentPartPr>
              <p14:xfrm>
                <a:off x="9266238" y="3174261"/>
                <a:ext cx="17280" cy="27720"/>
              </p14:xfrm>
            </p:contentPart>
          </mc:Choice>
          <mc:Fallback xmlns="">
            <p:pic>
              <p:nvPicPr>
                <p:cNvPr id="165" name="墨迹 164">
                  <a:extLst>
                    <a:ext uri="{FF2B5EF4-FFF2-40B4-BE49-F238E27FC236}">
                      <a16:creationId xmlns:a16="http://schemas.microsoft.com/office/drawing/2014/main" id="{B6441B24-8814-4442-B593-2E04DD1498AF}"/>
                    </a:ext>
                  </a:extLst>
                </p:cNvPr>
                <p:cNvPicPr/>
                <p:nvPr/>
              </p:nvPicPr>
              <p:blipFill>
                <a:blip r:embed="rId285"/>
                <a:stretch>
                  <a:fillRect/>
                </a:stretch>
              </p:blipFill>
              <p:spPr>
                <a:xfrm>
                  <a:off x="9251118" y="3158781"/>
                  <a:ext cx="478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3" name="墨迹 182">
                  <a:extLst>
                    <a:ext uri="{FF2B5EF4-FFF2-40B4-BE49-F238E27FC236}">
                      <a16:creationId xmlns:a16="http://schemas.microsoft.com/office/drawing/2014/main" id="{3C575C33-77B2-1548-A31D-1135FD8F469E}"/>
                    </a:ext>
                  </a:extLst>
                </p14:cNvPr>
                <p14:cNvContentPartPr/>
                <p14:nvPr/>
              </p14:nvContentPartPr>
              <p14:xfrm>
                <a:off x="5857038" y="2839821"/>
                <a:ext cx="6066360" cy="2494440"/>
              </p14:xfrm>
            </p:contentPart>
          </mc:Choice>
          <mc:Fallback xmlns="">
            <p:pic>
              <p:nvPicPr>
                <p:cNvPr id="183" name="墨迹 182">
                  <a:extLst>
                    <a:ext uri="{FF2B5EF4-FFF2-40B4-BE49-F238E27FC236}">
                      <a16:creationId xmlns:a16="http://schemas.microsoft.com/office/drawing/2014/main" id="{3C575C33-77B2-1548-A31D-1135FD8F469E}"/>
                    </a:ext>
                  </a:extLst>
                </p:cNvPr>
                <p:cNvPicPr/>
                <p:nvPr/>
              </p:nvPicPr>
              <p:blipFill>
                <a:blip r:embed="rId287"/>
                <a:stretch>
                  <a:fillRect/>
                </a:stretch>
              </p:blipFill>
              <p:spPr>
                <a:xfrm>
                  <a:off x="5841918" y="2824341"/>
                  <a:ext cx="6096960" cy="25246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4" name="墨迹 183">
                  <a:extLst>
                    <a:ext uri="{FF2B5EF4-FFF2-40B4-BE49-F238E27FC236}">
                      <a16:creationId xmlns:a16="http://schemas.microsoft.com/office/drawing/2014/main" id="{DEFCC0B0-BDDB-FB4D-A152-A167A168B92D}"/>
                    </a:ext>
                  </a:extLst>
                </p14:cNvPr>
                <p14:cNvContentPartPr/>
                <p14:nvPr/>
              </p14:nvContentPartPr>
              <p14:xfrm>
                <a:off x="6840558" y="3625341"/>
                <a:ext cx="360" cy="360"/>
              </p14:xfrm>
            </p:contentPart>
          </mc:Choice>
          <mc:Fallback xmlns="">
            <p:pic>
              <p:nvPicPr>
                <p:cNvPr id="184" name="墨迹 183">
                  <a:extLst>
                    <a:ext uri="{FF2B5EF4-FFF2-40B4-BE49-F238E27FC236}">
                      <a16:creationId xmlns:a16="http://schemas.microsoft.com/office/drawing/2014/main" id="{DEFCC0B0-BDDB-FB4D-A152-A167A168B92D}"/>
                    </a:ext>
                  </a:extLst>
                </p:cNvPr>
                <p:cNvPicPr/>
                <p:nvPr/>
              </p:nvPicPr>
              <p:blipFill>
                <a:blip r:embed="rId4"/>
                <a:stretch>
                  <a:fillRect/>
                </a:stretch>
              </p:blipFill>
              <p:spPr>
                <a:xfrm>
                  <a:off x="6825438" y="3610221"/>
                  <a:ext cx="30960" cy="30960"/>
                </a:xfrm>
                <a:prstGeom prst="rect">
                  <a:avLst/>
                </a:prstGeom>
              </p:spPr>
            </p:pic>
          </mc:Fallback>
        </mc:AlternateContent>
      </p:grpSp>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dirty="0"/>
              <a:t>Futures</a:t>
            </a:r>
          </a:p>
          <a:p>
            <a:pPr lvl="1"/>
            <a:r>
              <a:rPr lang="en-US" u="sng" dirty="0">
                <a:solidFill>
                  <a:srgbClr val="FF0000"/>
                </a:solidFill>
              </a:rPr>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dirty="0"/>
              <a:t>Futures</a:t>
            </a:r>
          </a:p>
          <a:p>
            <a:pPr lvl="1"/>
            <a:r>
              <a:rPr lang="en-US" dirty="0"/>
              <a:t>Swap</a:t>
            </a:r>
          </a:p>
          <a:p>
            <a:r>
              <a:rPr lang="en-US" dirty="0"/>
              <a:t>Contingent claims</a:t>
            </a:r>
          </a:p>
          <a:p>
            <a:pPr lvl="1"/>
            <a:r>
              <a:rPr lang="en-US" u="sng" dirty="0">
                <a:solidFill>
                  <a:srgbClr val="FF0000"/>
                </a:solidFill>
              </a:rPr>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8CFF423D-47C9-A460-C76A-F2C095D40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9C3D626-F9F6-782D-508D-78B09189F532}"/>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a:xfrm>
            <a:off x="1024128" y="585216"/>
            <a:ext cx="9720072" cy="1499616"/>
          </a:xfrm>
        </p:spPr>
        <p:txBody>
          <a:bodyPr>
            <a:normAutofit/>
          </a:bodyPr>
          <a:lstStyle/>
          <a:p>
            <a:r>
              <a:rPr lang="en-US"/>
              <a:t>Option Contracts</a:t>
            </a:r>
          </a:p>
        </p:txBody>
      </p:sp>
      <p:cxnSp>
        <p:nvCxnSpPr>
          <p:cNvPr id="14" name="Straight Connector 13">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a:xfrm>
            <a:off x="1024128" y="2286000"/>
            <a:ext cx="9720073" cy="4023360"/>
          </a:xfrm>
        </p:spPr>
        <p:txBody>
          <a:bodyPr>
            <a:normAutofit/>
          </a:bodyPr>
          <a:lstStyle/>
          <a:p>
            <a:r>
              <a:rPr lang="en-US" dirty="0"/>
              <a:t>Definition: An option is a derivative contract in which one party, </a:t>
            </a:r>
            <a:r>
              <a:rPr lang="en-US" dirty="0">
                <a:solidFill>
                  <a:srgbClr val="FF0000"/>
                </a:solidFill>
              </a:rPr>
              <a:t>the buyer</a:t>
            </a:r>
            <a:r>
              <a:rPr lang="en-US" dirty="0"/>
              <a:t>, pays a </a:t>
            </a:r>
            <a:r>
              <a:rPr lang="en-US" dirty="0">
                <a:solidFill>
                  <a:srgbClr val="FF0000"/>
                </a:solidFill>
              </a:rPr>
              <a:t>sum of money </a:t>
            </a:r>
            <a:r>
              <a:rPr lang="en-US" dirty="0"/>
              <a:t>to the other party, </a:t>
            </a:r>
            <a:r>
              <a:rPr lang="en-US" dirty="0">
                <a:solidFill>
                  <a:srgbClr val="FF0000"/>
                </a:solidFill>
              </a:rPr>
              <a:t>the seller </a:t>
            </a:r>
            <a:r>
              <a:rPr lang="en-US" dirty="0"/>
              <a:t>or writer, and receives the </a:t>
            </a:r>
            <a:r>
              <a:rPr lang="en-US" dirty="0">
                <a:solidFill>
                  <a:srgbClr val="FF0000"/>
                </a:solidFill>
              </a:rPr>
              <a:t>right</a:t>
            </a:r>
            <a:r>
              <a:rPr lang="en-US" dirty="0"/>
              <a:t> to either </a:t>
            </a:r>
            <a:r>
              <a:rPr lang="en-US" dirty="0">
                <a:solidFill>
                  <a:srgbClr val="FF0000"/>
                </a:solidFill>
              </a:rPr>
              <a:t>buy or sell </a:t>
            </a:r>
            <a:r>
              <a:rPr lang="en-US" dirty="0"/>
              <a:t>an underlying asset at a </a:t>
            </a:r>
            <a:r>
              <a:rPr lang="en-US" dirty="0">
                <a:solidFill>
                  <a:srgbClr val="FF0000"/>
                </a:solidFill>
              </a:rPr>
              <a:t>fixed price </a:t>
            </a:r>
            <a:r>
              <a:rPr lang="en-US" dirty="0"/>
              <a:t>either </a:t>
            </a:r>
            <a:r>
              <a:rPr lang="en-US" dirty="0">
                <a:solidFill>
                  <a:srgbClr val="FF0000"/>
                </a:solidFill>
              </a:rPr>
              <a:t>on a specific expiration date </a:t>
            </a:r>
            <a:r>
              <a:rPr lang="en-US" dirty="0"/>
              <a:t>or </a:t>
            </a:r>
            <a:r>
              <a:rPr lang="en-US" dirty="0">
                <a:solidFill>
                  <a:srgbClr val="FF0000"/>
                </a:solidFill>
              </a:rPr>
              <a:t>at any time prior to the expiration date</a:t>
            </a:r>
            <a:r>
              <a:rPr lang="en-US"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a:t>Option Contracts</a:t>
            </a:r>
            <a:br>
              <a:rPr lang="en-US" sz="4000"/>
            </a:br>
            <a:r>
              <a:rPr lang="en-US" sz="3600"/>
              <a:t>Call Option</a:t>
            </a:r>
            <a:endParaRPr lang="en-US" sz="3600" dirty="0"/>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a:solidFill>
                  <a:schemeClr val="tx1"/>
                </a:solidFill>
              </a:rPr>
              <a:t>L</a:t>
            </a:r>
            <a:r>
              <a:rPr lang="en-US" altLang="zh-CN">
                <a:solidFill>
                  <a:schemeClr val="tx1"/>
                </a:solidFill>
              </a:rPr>
              <a:t>ong</a:t>
            </a:r>
            <a:r>
              <a:rPr lang="zh-CN" altLang="en-US">
                <a:solidFill>
                  <a:schemeClr val="tx1"/>
                </a:solidFill>
              </a:rPr>
              <a:t>：花钱获得一个权力</a:t>
            </a:r>
            <a:endParaRPr lang="en-US" altLang="zh-CN">
              <a:solidFill>
                <a:schemeClr val="tx1"/>
              </a:solidFill>
            </a:endParaRPr>
          </a:p>
          <a:p>
            <a:r>
              <a:rPr lang="en-US">
                <a:solidFill>
                  <a:schemeClr val="tx1"/>
                </a:solidFill>
              </a:rPr>
              <a:t>S</a:t>
            </a:r>
            <a:r>
              <a:rPr lang="en-US" altLang="zh-CN">
                <a:solidFill>
                  <a:schemeClr val="tx1"/>
                </a:solidFill>
              </a:rPr>
              <a:t>hort</a:t>
            </a:r>
            <a:r>
              <a:rPr lang="zh-CN" altLang="en-US">
                <a:solidFill>
                  <a:schemeClr val="tx1"/>
                </a:solidFill>
              </a:rPr>
              <a:t>：收钱卖出一个权力</a:t>
            </a:r>
            <a:endParaRPr lang="en-US" altLang="zh-CN">
              <a:solidFill>
                <a:schemeClr val="tx1"/>
              </a:solidFill>
            </a:endParaRPr>
          </a:p>
          <a:p>
            <a:r>
              <a:rPr lang="en-US"/>
              <a:t>Call option: The right to buy an underlying.</a:t>
            </a:r>
            <a:endParaRPr lang="en-US">
              <a:solidFill>
                <a:schemeClr val="tx1"/>
              </a:solidFill>
            </a:endParaRPr>
          </a:p>
          <a:p>
            <a:r>
              <a:rPr lang="en-US"/>
              <a:t>Long</a:t>
            </a:r>
            <a:r>
              <a:rPr lang="zh-CN" altLang="en-US"/>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3181599324"/>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t>right</a:t>
                      </a:r>
                      <a:endParaRPr lang="en-US" dirty="0"/>
                    </a:p>
                  </a:txBody>
                  <a:tcPr/>
                </a:tc>
                <a:tc>
                  <a:txBody>
                    <a:bodyPr/>
                    <a:lstStyle/>
                    <a:p>
                      <a:r>
                        <a:rPr lang="en-US" altLang="zh-CN"/>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a:t>我</a:t>
                      </a:r>
                      <a:endParaRPr lang="en-US" dirty="0"/>
                    </a:p>
                  </a:txBody>
                  <a:tcPr/>
                </a:tc>
                <a:tc>
                  <a:txBody>
                    <a:bodyPr/>
                    <a:lstStyle/>
                    <a:p>
                      <a:r>
                        <a:rPr lang="en-US" altLang="zh-CN">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a:t>杂货店老板</a:t>
                      </a:r>
                      <a:endParaRPr lang="en-US" dirty="0"/>
                    </a:p>
                  </a:txBody>
                  <a:tcPr/>
                </a:tc>
                <a:tc>
                  <a:txBody>
                    <a:bodyPr/>
                    <a:lstStyle/>
                    <a:p>
                      <a:endParaRPr lang="en-US" dirty="0"/>
                    </a:p>
                  </a:txBody>
                  <a:tcPr/>
                </a:tc>
                <a:tc>
                  <a:txBody>
                    <a:bodyPr/>
                    <a:lstStyle/>
                    <a:p>
                      <a:r>
                        <a:rPr lang="en-US" altLang="zh-CN">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a:xfrm>
            <a:off x="1024128" y="585216"/>
            <a:ext cx="8018272" cy="1499616"/>
          </a:xfrm>
        </p:spPr>
        <p:txBody>
          <a:bodyPr>
            <a:normAutofit/>
          </a:bodyPr>
          <a:lstStyle/>
          <a:p>
            <a:r>
              <a:rPr lang="en-US"/>
              <a:t>Option Contracts</a:t>
            </a:r>
            <a:br>
              <a:rPr lang="en-US"/>
            </a:br>
            <a:r>
              <a:rPr lang="en-US"/>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a:xfrm>
            <a:off x="1024128" y="2286000"/>
            <a:ext cx="8018271" cy="4023360"/>
          </a:xfrm>
        </p:spPr>
        <p:txBody>
          <a:bodyPr>
            <a:normAutofit/>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a:t>
            </a:r>
            <a:r>
              <a:rPr lang="en-US" altLang="zh-CN" dirty="0"/>
              <a:t>(or strike price).</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a:xfrm>
            <a:off x="643468" y="643467"/>
            <a:ext cx="3415612" cy="5571066"/>
          </a:xfrm>
        </p:spPr>
        <p:txBody>
          <a:bodyPr>
            <a:normAutofit/>
          </a:bodyPr>
          <a:lstStyle/>
          <a:p>
            <a:r>
              <a:rPr lang="en-US">
                <a:solidFill>
                  <a:srgbClr val="FFFFFF"/>
                </a:solidFill>
              </a:rPr>
              <a:t>Option Contracts</a:t>
            </a:r>
            <a:br>
              <a:rPr lang="en-US">
                <a:solidFill>
                  <a:srgbClr val="FFFFFF"/>
                </a:solidFill>
              </a:rPr>
            </a:br>
            <a:r>
              <a:rPr lang="en-US">
                <a:solidFill>
                  <a:srgbClr val="FFFFFF"/>
                </a:solidFill>
              </a:rPr>
              <a:t>Call Option</a:t>
            </a:r>
          </a:p>
        </p:txBody>
      </p:sp>
      <p:graphicFrame>
        <p:nvGraphicFramePr>
          <p:cNvPr id="5" name="Content Placeholder 2">
            <a:extLst>
              <a:ext uri="{FF2B5EF4-FFF2-40B4-BE49-F238E27FC236}">
                <a16:creationId xmlns:a16="http://schemas.microsoft.com/office/drawing/2014/main" id="{C683B458-5C4E-2ED6-1CC7-9C31F85FDBD8}"/>
              </a:ext>
            </a:extLst>
          </p:cNvPr>
          <p:cNvGraphicFramePr>
            <a:graphicFrameLocks noGrp="1"/>
          </p:cNvGraphicFramePr>
          <p:nvPr>
            <p:ph idx="1"/>
            <p:extLst>
              <p:ext uri="{D42A27DB-BD31-4B8C-83A1-F6EECF244321}">
                <p14:modId xmlns:p14="http://schemas.microsoft.com/office/powerpoint/2010/main" val="3149215468"/>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a:xfrm>
            <a:off x="1024128" y="585216"/>
            <a:ext cx="8018272" cy="1499616"/>
          </a:xfrm>
        </p:spPr>
        <p:txBody>
          <a:bodyPr>
            <a:normAutofit/>
          </a:bodyPr>
          <a:lstStyle/>
          <a:p>
            <a:r>
              <a:rPr lang="en-US" sz="3500"/>
              <a:t>Option Contracts</a:t>
            </a:r>
            <a:br>
              <a:rPr lang="en-US" sz="3500"/>
            </a:br>
            <a:r>
              <a:rPr lang="en-US" sz="3500"/>
              <a:t>Practices</a:t>
            </a:r>
            <a:br>
              <a:rPr lang="en-US" sz="3500"/>
            </a:br>
            <a:endParaRPr lang="en-US" sz="350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a:xfrm>
            <a:off x="1024128" y="2286000"/>
            <a:ext cx="8018271" cy="4023360"/>
          </a:xfrm>
        </p:spPr>
        <p:txBody>
          <a:bodyPr>
            <a:normAutofit/>
          </a:bodyPr>
          <a:lstStyle/>
          <a:p>
            <a:r>
              <a:rPr lang="en-US" sz="1900" err="1"/>
              <a:t>Hightest</a:t>
            </a:r>
            <a:r>
              <a:rPr lang="en-US" sz="1900"/>
              <a:t> Capital purchases a call option on the S&amp;P 500 Health Care Select</a:t>
            </a:r>
          </a:p>
          <a:p>
            <a:r>
              <a:rPr lang="en-US" sz="1900"/>
              <a:t>Sector Index (SIXV). This six-month exchange-traded option contract has a</a:t>
            </a:r>
          </a:p>
          <a:p>
            <a:r>
              <a:rPr lang="en-US" sz="1900"/>
              <a:t>size of 100 index units and an exercise price of $1,240 per unit versus the initial</a:t>
            </a:r>
          </a:p>
          <a:p>
            <a:r>
              <a:rPr lang="en-US" sz="1900"/>
              <a:t>SIXV spot price of $1,180.95. The option premium paid upfront is $24.85</a:t>
            </a:r>
          </a:p>
          <a:p>
            <a:r>
              <a:rPr lang="en-US" sz="1900"/>
              <a:t>per unit, or $2,485 (= $24.85 × 100). As the option nears maturity, a </a:t>
            </a:r>
            <a:r>
              <a:rPr lang="en-US" sz="1900" err="1"/>
              <a:t>Hightest</a:t>
            </a:r>
            <a:endParaRPr lang="en-US" sz="1900"/>
          </a:p>
          <a:p>
            <a:r>
              <a:rPr lang="en-US" sz="1900"/>
              <a:t>analyst is asked to determine the expected option payoff and profit per unit at</a:t>
            </a:r>
          </a:p>
          <a:p>
            <a:r>
              <a:rPr lang="en-US" sz="1900"/>
              <a:t>maturity under different scenarios for the SIXV spot price on the exercise date.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r>
              <a:rPr lang="en-US" altLang="zh-CN" dirty="0"/>
              <a:t>This asymmetric payoff profile is a common feature of contingent claims, which are sometimes referred to as </a:t>
            </a:r>
            <a:r>
              <a:rPr lang="en-US" altLang="zh-CN" dirty="0">
                <a:solidFill>
                  <a:srgbClr val="FF0000"/>
                </a:solidFill>
              </a:rPr>
              <a:t>non-linear </a:t>
            </a:r>
            <a:r>
              <a:rPr lang="en-US" altLang="zh-CN" dirty="0"/>
              <a:t>derivatives.</a:t>
            </a:r>
            <a:endParaRPr lang="en-US" altLang="zh-CN"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0</TotalTime>
  <Words>3919</Words>
  <Application>Microsoft Macintosh PowerPoint</Application>
  <PresentationFormat>宽屏</PresentationFormat>
  <Paragraphs>453</Paragraphs>
  <Slides>72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72</vt:i4>
      </vt:variant>
    </vt:vector>
  </HeadingPairs>
  <TitlesOfParts>
    <vt:vector size="76" baseType="lpstr">
      <vt:lpstr>Tw Cen MT</vt:lpstr>
      <vt:lpstr>Tw Cen MT Condensed</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 玮杰</cp:lastModifiedBy>
  <cp:revision>1</cp:revision>
  <dcterms:created xsi:type="dcterms:W3CDTF">2022-07-14T11:15:07Z</dcterms:created>
  <dcterms:modified xsi:type="dcterms:W3CDTF">2022-07-14T11:15:48Z</dcterms:modified>
</cp:coreProperties>
</file>