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2" r:id="rId44"/>
    <p:sldId id="303" r:id="rId45"/>
    <p:sldId id="298" r:id="rId46"/>
    <p:sldId id="299" r:id="rId47"/>
    <p:sldId id="301" r:id="rId48"/>
    <p:sldId id="300"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Lst>
        </p14:section>
        <p14:section name="credit derivative" id="{494C713D-80B0-45A0-B370-DC82C55533EC}">
          <p14:sldIdLst>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3110273798"/>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77467</TotalTime>
  <Words>3172</Words>
  <Application>Microsoft Office PowerPoint</Application>
  <PresentationFormat>Widescreen</PresentationFormat>
  <Paragraphs>384</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216</cp:revision>
  <dcterms:created xsi:type="dcterms:W3CDTF">2021-07-05T01:04:15Z</dcterms:created>
  <dcterms:modified xsi:type="dcterms:W3CDTF">2021-12-17T02:24:15Z</dcterms:modified>
</cp:coreProperties>
</file>