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02" r:id="rId44"/>
    <p:sldId id="303" r:id="rId45"/>
    <p:sldId id="298" r:id="rId46"/>
    <p:sldId id="299" r:id="rId47"/>
    <p:sldId id="301" r:id="rId48"/>
    <p:sldId id="300" r:id="rId49"/>
    <p:sldId id="304" r:id="rId50"/>
    <p:sldId id="305" r:id="rId51"/>
    <p:sldId id="306" r:id="rId52"/>
    <p:sldId id="307" r:id="rId53"/>
    <p:sldId id="308" r:id="rId54"/>
    <p:sldId id="309"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289"/>
            <p14:sldId id="290"/>
            <p14:sldId id="291"/>
            <p14:sldId id="292"/>
            <p14:sldId id="293"/>
            <p14:sldId id="294"/>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p:scale>
          <a:sx n="58" d="100"/>
          <a:sy n="58" d="100"/>
        </p:scale>
        <p:origin x="318"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3110273798"/>
              </p:ext>
            </p:extLst>
          </p:nvPr>
        </p:nvGraphicFramePr>
        <p:xfrm>
          <a:off x="1041072" y="354471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0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insurance.</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lstStyle/>
          <a:p>
            <a:r>
              <a:rPr lang="en-US" dirty="0"/>
              <a:t>TYPES OF DERIVATIVES</a:t>
            </a:r>
            <a:br>
              <a:rPr lang="en-US" dirty="0"/>
            </a:br>
            <a:r>
              <a:rPr lang="en-US" i="1" dirty="0"/>
              <a:t>Option</a:t>
            </a:r>
            <a:r>
              <a:rPr lang="en-US" dirty="0"/>
              <a:t>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923330"/>
          </a:xfrm>
          <a:prstGeom prst="rect">
            <a:avLst/>
          </a:prstGeom>
          <a:noFill/>
        </p:spPr>
        <p:txBody>
          <a:bodyPr wrap="square" rtlCol="0">
            <a:spAutoFit/>
          </a:bodyPr>
          <a:lstStyle/>
          <a:p>
            <a:r>
              <a:rPr lang="en-US" dirty="0">
                <a:solidFill>
                  <a:srgbClr val="FF0000"/>
                </a:solidFill>
              </a:rPr>
              <a:t>In the money</a:t>
            </a:r>
            <a:r>
              <a:rPr lang="en-US" dirty="0"/>
              <a:t>: when the option payoff is positive to the buyer</a:t>
            </a:r>
          </a:p>
          <a:p>
            <a:r>
              <a:rPr lang="en-US" dirty="0">
                <a:solidFill>
                  <a:srgbClr val="FF0000"/>
                </a:solidFill>
              </a:rPr>
              <a:t>Out of the money </a:t>
            </a:r>
            <a:r>
              <a:rPr lang="en-US" dirty="0"/>
              <a:t>: when the option payoff is negative to the buyer</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lstStyle/>
          <a:p>
            <a:r>
              <a:rPr lang="en-US" dirty="0"/>
              <a:t>TYPES OF DERIVATIVES</a:t>
            </a:r>
            <a:br>
              <a:rPr lang="en-US" dirty="0"/>
            </a:br>
            <a:r>
              <a:rPr lang="en-US" i="1" dirty="0"/>
              <a:t>Credit Derivatives</a:t>
            </a:r>
            <a:endParaRPr lang="en-US" dirty="0"/>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lstStyle/>
          <a:p>
            <a:r>
              <a:rPr lang="en-US" dirty="0"/>
              <a:t>TYPES OF DERIVATIVES</a:t>
            </a:r>
            <a:br>
              <a:rPr lang="en-US" dirty="0"/>
            </a:br>
            <a:r>
              <a:rPr lang="en-US" dirty="0"/>
              <a:t>A</a:t>
            </a:r>
            <a:r>
              <a:rPr lang="en-US" altLang="zh-CN" dirty="0"/>
              <a:t>sset-backed securities</a:t>
            </a:r>
            <a:endParaRPr lang="en-US"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lstStyle/>
          <a:p>
            <a:r>
              <a:rPr lang="en-US" dirty="0"/>
              <a:t>TYPES OF DERIVATIVES</a:t>
            </a:r>
            <a:br>
              <a:rPr lang="en-US" dirty="0"/>
            </a:br>
            <a:r>
              <a:rPr lang="en-US"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74804</TotalTime>
  <Words>3172</Words>
  <Application>Microsoft Office PowerPoint</Application>
  <PresentationFormat>Widescreen</PresentationFormat>
  <Paragraphs>384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TYPES OF DERIVATIVES Option Contracts</vt:lpstr>
      <vt:lpstr>TYPES OF DERIVATIVES Option Contracts</vt:lpstr>
      <vt:lpstr>TYPES OF DERIVATIVES Option Contracts</vt:lpstr>
      <vt:lpstr>Practices</vt:lpstr>
      <vt:lpstr>TYPES OF DERIVATIVES Option Contracts</vt:lpstr>
      <vt:lpstr>TYPES OF DERIVATIVES Option Contracts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Credit Derivatives</vt:lpstr>
      <vt:lpstr>TYPES OF DERIVATIVES Asset-backed securities</vt:lpstr>
      <vt:lpstr>TYPES OF DERIVATIVES Asset-backed securities</vt:lpstr>
      <vt:lpstr>TYPES OF DERIVATIVES 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214</cp:revision>
  <dcterms:created xsi:type="dcterms:W3CDTF">2021-07-05T01:04:15Z</dcterms:created>
  <dcterms:modified xsi:type="dcterms:W3CDTF">2021-12-15T06:01:14Z</dcterms:modified>
</cp:coreProperties>
</file>