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2A12D-3A90-1C05-7EA2-828546CA3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F3EC78-BBBA-42CC-D8DA-9C63F704F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C6F5C-408A-EB03-E820-445FB7A6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B61EF2-8464-668B-E150-5D071D85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6AF91-ACA3-CDA0-29B7-02EEF57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0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A5B6B-B528-88F5-FD3C-96DF357A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57456D-0A36-1281-658B-18DF83392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6F572-64BE-4C2A-BBAF-816831E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1E41B-4C45-0464-DC07-0D402CE4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5A493-CC2D-577A-CE62-E0E5FB2D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66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B7DA24-15D5-923C-4F93-CA767D51C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79BE13-BFCF-9515-3BCF-6A9E843B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4A7F-6FC3-F5A5-329E-F2240C5C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B4F48-FBCC-A7B7-2F7D-46C0714E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064D29-2520-D107-CB19-DBC84C5A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35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D4535-0C31-94D7-B38B-C7FE3052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373F6-E29E-AA35-9A4A-E92DA819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4F074-5F2F-224A-9C2C-8021B7E6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B9DD6F-BFA9-65DF-89CD-DA351B67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02FCF5-AD39-246D-212D-0594D1B8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29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1B254-85F3-E12A-5FE1-1BA5CB02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450AE-8B78-09A2-9FA3-1C0B0E2F0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084C9-A11F-3D0E-C69C-4864C1DB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0FDC7-A7BA-948D-13C9-3A6534D6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F1EAD-D7AD-1492-7A58-542394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8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F190-0D24-1BE3-C72E-40B08B5A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4B57A-A7DA-5070-FAFB-A6D53C007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4EA22-AAF7-9B45-541F-1824150A7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124A50-A376-503A-9A1A-96E2B1BF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5B4E1-CFBF-F21C-2038-BC655FC0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08FD5D-8758-D2EA-0164-52BD1589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0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F3B9A-57ED-4D21-4C5F-627781D8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12289-1DA1-BA9A-E41C-2927B661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B8B86F-251F-80FA-CAE2-5468C35A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6D3668-FDDA-F9B7-9C01-31B04FB26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05CB93-486C-01FE-EDA0-12A139EA0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DE4C47-C3E5-C2C9-6018-1131D325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5B6837-045A-AF0F-7932-69E03AEB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2A6255-5438-D873-9FD0-64F30331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00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3A4EC-1454-6F6A-7FD2-7484A190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109506-EC5D-6171-F899-8311B0A3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CDF3D7-D457-AE90-E38C-F5AC255A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70D7D8-E48E-CDDB-9617-4496C203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7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659E5B-4172-D373-CDAF-6A81306B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79E786-6641-3FCC-9F40-5E78A802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436B8F-FC8B-55CC-9CEE-94EC5BF0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97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E2EBD-930B-DFA6-9AB1-EE97ADA2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61CD3-9B16-ED6F-9F81-ED6FBF23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6884AF-6D86-98D0-2156-81308550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4A0C2-59C7-AB71-8FA5-B03EF8A0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AEBFA7-DD29-AB8C-4CC0-4F09FF5F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92D894-D30A-3C8E-081E-9FC30A5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45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919C6-CF62-65F2-1885-383BE853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AFF909-5F8A-1E94-43BB-DEA0C6B24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30632-CE14-3E36-BD38-756C5DBFD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FF080-3847-1D4A-5AAD-13D9C02C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73BC02-21D0-4F7E-98B5-A068C98D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571E4E-C290-8FCC-F1AF-07690B79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7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EDF3E1-9028-081E-59FA-01785F0D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56A9FB-BAD9-2778-63A1-12112A39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BBA33-317D-6051-5EBC-A58C578C4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E006-9377-4F4C-B377-49A2DE479511}" type="datetimeFigureOut">
              <a:rPr lang="es-CO" smtClean="0"/>
              <a:t>2022/12/12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D9A8F-098E-A01D-04C8-D99FC500B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63B3C-4209-A344-2A64-1138AB73F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83C7-5EE6-4AA5-A330-C586A3F845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0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81A0D-C480-0CF9-1C82-AF3C1B191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E3908-A9AB-4243-5AE9-6FAB902F2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753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5C6CA2F4-5CB6-E879-31B2-F96F6AEF00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127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8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5C6CA2F4-5CB6-E879-31B2-F96F6AEF00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r="1364"/>
          <a:stretch/>
        </p:blipFill>
        <p:spPr>
          <a:xfrm rot="21600000">
            <a:off x="1646971" y="1"/>
            <a:ext cx="8219860" cy="68580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4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5C6CA2F4-5CB6-E879-31B2-F96F6AEF00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7" r="10027"/>
          <a:stretch/>
        </p:blipFill>
        <p:spPr>
          <a:xfrm rot="21600000">
            <a:off x="2334545" y="1"/>
            <a:ext cx="7123025" cy="6516546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104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Marcador de posición de imagen 15" descr="Vacas comiendo en el comedero">
            <a:extLst>
              <a:ext uri="{FF2B5EF4-FFF2-40B4-BE49-F238E27FC236}">
                <a16:creationId xmlns:a16="http://schemas.microsoft.com/office/drawing/2014/main" id="{5C6CA2F4-5CB6-E879-31B2-F96F6AEF00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 r="13520"/>
          <a:stretch/>
        </p:blipFill>
        <p:spPr>
          <a:xfrm rot="21600000">
            <a:off x="1733107" y="0"/>
            <a:ext cx="8124347" cy="6854189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381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5C6CA2F4-5CB6-E879-31B2-F96F6AEF00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4" r="12146" b="1"/>
          <a:stretch/>
        </p:blipFill>
        <p:spPr>
          <a:xfrm rot="430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61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Mena Barrios</dc:creator>
  <cp:lastModifiedBy>Francisco Mena Barrios</cp:lastModifiedBy>
  <cp:revision>1</cp:revision>
  <dcterms:created xsi:type="dcterms:W3CDTF">2022-12-12T16:30:26Z</dcterms:created>
  <dcterms:modified xsi:type="dcterms:W3CDTF">2022-12-12T16:59:00Z</dcterms:modified>
</cp:coreProperties>
</file>