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4256D-DB0A-47E3-829D-A70E05570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998EE-78A7-4334-B386-28FCAD8E0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747FA-39B6-4BD0-B3A8-D53EB20D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F1BFE-291A-487A-B808-43BF12B0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0B7F5-2D89-4ECD-A8E8-944F8199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22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EA1B0-C255-4F67-8579-38A2D29D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3ACF20-499D-4E1F-94B9-44419D24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BCCB7-4936-4553-9EEF-6A3AE9C0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6763B7-FA51-4FD3-8323-681D748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11E69-A458-4698-8B38-CE32343F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8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9A69F-0E26-4255-9212-B53867FB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00DD77-B2B7-4959-AC14-18E53D37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F5E0D-6C1F-4DEC-BC1E-8184170A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AD34C-F8F4-4186-A70D-5678AD01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ABBDA-217E-463E-9C50-464AE5A2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0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D95E1-6A53-4595-93D9-B33BCE3C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C3F7E-3525-4158-B7D9-DB7802E8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2442A-CC4F-4876-AD5C-2A46A59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42359-482D-4272-A77E-DE0D726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1B108-4302-406B-8513-E052E498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9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747A-2671-44F0-85B5-C081A5B3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95FA1B-FA14-4F7C-B0AF-0F09D062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9E69A-11A7-459E-8A32-68B6AEF3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E14FC-38E0-4066-9F04-A745B19C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DF680-7B15-4822-B4DB-DEDB2A96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5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7FD9-411D-46C6-9AA1-23584CA0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2DC84-FE5A-420F-A4F5-E81D121D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53CEB9-9CED-4ACD-85FD-5C4C2A07A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25878A-5073-4DB4-A007-ED08D2EF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26D36B-540B-4E06-A6E0-8A707328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340C1D-C77B-4EBF-BEED-249F4B3E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B2DA-4D6E-44A2-8013-EDDB925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44B61-6D53-4BD9-86E2-D4C46956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172A60-5C46-4EBC-986F-454C8242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DDD847-6313-412B-945C-99DCA4AF3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C1E0FB-C300-43A5-8C1E-1E31E9C0E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780B0D-0729-4D44-B0CA-9DD136E7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79408A-4EF4-4AE1-A444-3B42EB82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DDD652-64B9-4DED-B0C3-7B3F5FF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524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198A0-AEDC-4057-A7BD-D2490EDA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D40F0D-63B9-4470-995D-08117FDD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16D8C-A41A-4CD1-930B-9503609D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CD9686-B767-436D-A164-BF4B6EA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6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327B1-E792-4A43-AD5C-EA96350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F5F01A-748A-41A7-B6B2-8EFEE773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249FB-1168-4C63-B6B7-3E5C964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3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BEE1-2BAB-4278-8C91-7B37E9E0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3DF09-44EE-46E3-BD19-4D9D56EA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74E9AD-1957-450B-BC5F-6E7409F43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17C1BA-19D6-4068-9FBA-3F09160D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8D0710-28A6-44AA-BBDE-5B31A4B5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6DA0E-7F13-415C-827A-591241C7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59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B0D13-DF1E-4D66-BA5D-A851FD34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5ADCDE-5E78-4810-95CE-0FC1F1AB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B19996-6E59-471B-983D-F1DEF3F2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9C5D3F-BAC0-4832-A047-CD856200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D64745-C6B8-46B7-BCA4-2487F251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C9B49-68DF-47BC-870C-E77D7DE9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1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181290-C9E0-472E-A1F7-50AE3E7F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C5667-533F-4424-B080-25760033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736DC-B1F7-40F0-BBFF-EA8C4F30E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F334-C2CE-4F7A-BE88-A756AE119479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C7ED9-60F0-4EEE-A9DF-C2FA8CB61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050DC-B29A-4D33-B485-93C8EA0C9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246-D70F-419F-8199-0C88E96EE5D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3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5EF985-B83B-421D-A15B-46D05E0E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670" y="1543605"/>
            <a:ext cx="3339547" cy="700845"/>
          </a:xfrm>
        </p:spPr>
        <p:txBody>
          <a:bodyPr>
            <a:normAutofit/>
          </a:bodyPr>
          <a:lstStyle/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frequently</a:t>
            </a:r>
            <a:r>
              <a:rPr lang="es-CO" sz="1800" dirty="0"/>
              <a:t> </a:t>
            </a:r>
            <a:r>
              <a:rPr lang="es-CO" sz="1800" dirty="0" err="1"/>
              <a:t>practices</a:t>
            </a:r>
            <a:r>
              <a:rPr lang="es-CO" sz="1800" dirty="0"/>
              <a:t> a sport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BDFA2B-23CF-458F-A676-B9F76B307FA7}"/>
              </a:ext>
            </a:extLst>
          </p:cNvPr>
          <p:cNvSpPr txBox="1">
            <a:spLocks/>
          </p:cNvSpPr>
          <p:nvPr/>
        </p:nvSpPr>
        <p:spPr>
          <a:xfrm>
            <a:off x="1875183" y="626926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/>
              <a:t>My ideal self</a:t>
            </a:r>
            <a:endParaRPr lang="es-CO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CE11B7-CF1B-4E7C-967E-7190429D94E4}"/>
              </a:ext>
            </a:extLst>
          </p:cNvPr>
          <p:cNvSpPr txBox="1">
            <a:spLocks/>
          </p:cNvSpPr>
          <p:nvPr/>
        </p:nvSpPr>
        <p:spPr>
          <a:xfrm>
            <a:off x="205409" y="1561781"/>
            <a:ext cx="3339547" cy="47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usually</a:t>
            </a:r>
            <a:r>
              <a:rPr lang="es-CO" sz="1800" dirty="0"/>
              <a:t> </a:t>
            </a:r>
            <a:r>
              <a:rPr lang="es-CO" sz="1800" dirty="0" err="1"/>
              <a:t>wakes</a:t>
            </a:r>
            <a:r>
              <a:rPr lang="es-CO" sz="1800" dirty="0"/>
              <a:t> up at 5 am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33E6AB-7C00-4C50-862A-D336F21C23C9}"/>
              </a:ext>
            </a:extLst>
          </p:cNvPr>
          <p:cNvSpPr txBox="1">
            <a:spLocks/>
          </p:cNvSpPr>
          <p:nvPr/>
        </p:nvSpPr>
        <p:spPr>
          <a:xfrm>
            <a:off x="2577546" y="4083188"/>
            <a:ext cx="2816084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usually</a:t>
            </a:r>
            <a:r>
              <a:rPr lang="es-CO" sz="1800" dirty="0"/>
              <a:t>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likes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read</a:t>
            </a:r>
            <a:endParaRPr lang="es-CO" sz="1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110B210-E0C0-4873-BCAD-F2A3653C1D60}"/>
              </a:ext>
            </a:extLst>
          </p:cNvPr>
          <p:cNvSpPr txBox="1">
            <a:spLocks/>
          </p:cNvSpPr>
          <p:nvPr/>
        </p:nvSpPr>
        <p:spPr>
          <a:xfrm>
            <a:off x="8183217" y="3950207"/>
            <a:ext cx="3339547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rarely</a:t>
            </a:r>
            <a:r>
              <a:rPr lang="es-CO" sz="1800" dirty="0"/>
              <a:t> </a:t>
            </a:r>
            <a:r>
              <a:rPr lang="es-CO" sz="1800" dirty="0" err="1"/>
              <a:t>eats</a:t>
            </a:r>
            <a:r>
              <a:rPr lang="es-CO" sz="1800" dirty="0"/>
              <a:t> </a:t>
            </a:r>
            <a:r>
              <a:rPr lang="es-CO" sz="1800" dirty="0" err="1"/>
              <a:t>healthy</a:t>
            </a:r>
            <a:r>
              <a:rPr lang="es-CO" sz="1800" dirty="0"/>
              <a:t> </a:t>
            </a:r>
            <a:r>
              <a:rPr lang="es-CO" sz="1800" dirty="0" err="1"/>
              <a:t>food</a:t>
            </a:r>
            <a:endParaRPr lang="es-CO" sz="1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E409A1-338F-41F5-9675-E5D5ABAD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1" y="2232993"/>
            <a:ext cx="1938544" cy="17172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1C0F6C-C05B-4865-A5BE-E4B8BC70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35" y="2232992"/>
            <a:ext cx="3162682" cy="17172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9693CF-515F-450E-B5D7-FDBA40C2C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19" y="4804373"/>
            <a:ext cx="1997347" cy="18686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D6C8E3-96A5-422D-BB01-CFB652FD0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537" y="4531601"/>
            <a:ext cx="2552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5EF985-B83B-421D-A15B-46D05E0E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059" y="1773754"/>
            <a:ext cx="3339547" cy="700845"/>
          </a:xfrm>
        </p:spPr>
        <p:txBody>
          <a:bodyPr>
            <a:normAutofit/>
          </a:bodyPr>
          <a:lstStyle/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frequently</a:t>
            </a:r>
            <a:r>
              <a:rPr lang="es-CO" sz="1800" dirty="0"/>
              <a:t> </a:t>
            </a:r>
            <a:r>
              <a:rPr lang="es-CO" sz="1800" dirty="0" err="1"/>
              <a:t>travels</a:t>
            </a:r>
            <a:r>
              <a:rPr lang="es-CO" sz="1800" dirty="0"/>
              <a:t> </a:t>
            </a:r>
            <a:r>
              <a:rPr lang="es-CO" sz="1800" dirty="0" err="1"/>
              <a:t>around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world</a:t>
            </a:r>
            <a:endParaRPr lang="es-CO" sz="1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BDFA2B-23CF-458F-A676-B9F76B307FA7}"/>
              </a:ext>
            </a:extLst>
          </p:cNvPr>
          <p:cNvSpPr txBox="1">
            <a:spLocks/>
          </p:cNvSpPr>
          <p:nvPr/>
        </p:nvSpPr>
        <p:spPr>
          <a:xfrm>
            <a:off x="1875183" y="626926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/>
              <a:t>My ideal self</a:t>
            </a:r>
            <a:endParaRPr lang="es-CO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CE11B7-CF1B-4E7C-967E-7190429D94E4}"/>
              </a:ext>
            </a:extLst>
          </p:cNvPr>
          <p:cNvSpPr txBox="1">
            <a:spLocks/>
          </p:cNvSpPr>
          <p:nvPr/>
        </p:nvSpPr>
        <p:spPr>
          <a:xfrm>
            <a:off x="205409" y="1773754"/>
            <a:ext cx="3339547" cy="47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always</a:t>
            </a:r>
            <a:r>
              <a:rPr lang="es-CO" sz="1800" dirty="0"/>
              <a:t> </a:t>
            </a:r>
            <a:r>
              <a:rPr lang="es-CO" sz="1800" dirty="0" err="1"/>
              <a:t>spends</a:t>
            </a:r>
            <a:r>
              <a:rPr lang="es-CO" sz="1800" dirty="0"/>
              <a:t> time </a:t>
            </a:r>
            <a:r>
              <a:rPr lang="es-CO" sz="1800" dirty="0" err="1"/>
              <a:t>with</a:t>
            </a:r>
            <a:r>
              <a:rPr lang="es-CO" sz="1800" dirty="0"/>
              <a:t> </a:t>
            </a:r>
            <a:r>
              <a:rPr lang="es-CO" sz="1800" dirty="0" err="1"/>
              <a:t>his</a:t>
            </a:r>
            <a:r>
              <a:rPr lang="es-CO" sz="1800" dirty="0"/>
              <a:t> </a:t>
            </a:r>
            <a:r>
              <a:rPr lang="es-CO" sz="1800" dirty="0" err="1"/>
              <a:t>family</a:t>
            </a:r>
            <a:endParaRPr lang="es-CO" sz="18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33E6AB-7C00-4C50-862A-D336F21C23C9}"/>
              </a:ext>
            </a:extLst>
          </p:cNvPr>
          <p:cNvSpPr txBox="1">
            <a:spLocks/>
          </p:cNvSpPr>
          <p:nvPr/>
        </p:nvSpPr>
        <p:spPr>
          <a:xfrm>
            <a:off x="3187146" y="4016411"/>
            <a:ext cx="2816084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usually</a:t>
            </a:r>
            <a:r>
              <a:rPr lang="es-CO" sz="1800" dirty="0"/>
              <a:t> Works in a </a:t>
            </a:r>
            <a:r>
              <a:rPr lang="es-CO" sz="1800" dirty="0" err="1"/>
              <a:t>big</a:t>
            </a:r>
            <a:r>
              <a:rPr lang="es-CO" sz="1800" dirty="0"/>
              <a:t> </a:t>
            </a:r>
            <a:r>
              <a:rPr lang="es-CO" sz="1800" dirty="0" err="1"/>
              <a:t>company</a:t>
            </a:r>
            <a:endParaRPr lang="es-CO" sz="1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110B210-E0C0-4873-BCAD-F2A3653C1D60}"/>
              </a:ext>
            </a:extLst>
          </p:cNvPr>
          <p:cNvSpPr txBox="1">
            <a:spLocks/>
          </p:cNvSpPr>
          <p:nvPr/>
        </p:nvSpPr>
        <p:spPr>
          <a:xfrm>
            <a:off x="8852453" y="3795198"/>
            <a:ext cx="3339547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usually</a:t>
            </a:r>
            <a:r>
              <a:rPr lang="es-CO" sz="1800" dirty="0"/>
              <a:t> has a </a:t>
            </a:r>
            <a:r>
              <a:rPr lang="es-CO" sz="1800" dirty="0" err="1"/>
              <a:t>lot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pets</a:t>
            </a:r>
            <a:endParaRPr lang="es-CO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0FD602-2789-4C3A-8B07-FAEB8F4C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44" y="2422425"/>
            <a:ext cx="2124075" cy="16668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0D3317-EF30-4AEB-B4A8-94320051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5" y="4976990"/>
            <a:ext cx="2600325" cy="1390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383A6C-3F13-4BF3-8468-FB86EF42B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83" y="2471082"/>
            <a:ext cx="2476500" cy="1533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8AEB89-1E61-4274-AE17-24D7270EA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826" y="4697549"/>
            <a:ext cx="1828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5EF985-B83B-421D-A15B-46D05E0E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400" y="1796795"/>
            <a:ext cx="3339547" cy="700845"/>
          </a:xfrm>
        </p:spPr>
        <p:txBody>
          <a:bodyPr>
            <a:normAutofit/>
          </a:bodyPr>
          <a:lstStyle/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hardly</a:t>
            </a:r>
            <a:r>
              <a:rPr lang="es-CO" sz="1800" dirty="0"/>
              <a:t> </a:t>
            </a:r>
            <a:r>
              <a:rPr lang="es-CO" sz="1800" dirty="0" err="1"/>
              <a:t>ever</a:t>
            </a:r>
            <a:r>
              <a:rPr lang="es-CO" sz="1800" dirty="0"/>
              <a:t> </a:t>
            </a:r>
            <a:r>
              <a:rPr lang="es-CO" sz="1800" dirty="0" err="1"/>
              <a:t>drinks</a:t>
            </a:r>
            <a:r>
              <a:rPr lang="es-CO" sz="1800" dirty="0"/>
              <a:t> alcohol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BDFA2B-23CF-458F-A676-B9F76B307FA7}"/>
              </a:ext>
            </a:extLst>
          </p:cNvPr>
          <p:cNvSpPr txBox="1">
            <a:spLocks/>
          </p:cNvSpPr>
          <p:nvPr/>
        </p:nvSpPr>
        <p:spPr>
          <a:xfrm>
            <a:off x="1875183" y="626926"/>
            <a:ext cx="9144000" cy="47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/>
              <a:t>My ideal self</a:t>
            </a:r>
            <a:endParaRPr lang="es-CO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0CE11B7-CF1B-4E7C-967E-7190429D94E4}"/>
              </a:ext>
            </a:extLst>
          </p:cNvPr>
          <p:cNvSpPr txBox="1">
            <a:spLocks/>
          </p:cNvSpPr>
          <p:nvPr/>
        </p:nvSpPr>
        <p:spPr>
          <a:xfrm>
            <a:off x="205409" y="1708254"/>
            <a:ext cx="3339547" cy="479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seldom</a:t>
            </a:r>
            <a:r>
              <a:rPr lang="es-CO" sz="1800" dirty="0"/>
              <a:t> </a:t>
            </a:r>
            <a:r>
              <a:rPr lang="es-CO" sz="1800" dirty="0" err="1"/>
              <a:t>knows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dance salsa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D33E6AB-7C00-4C50-862A-D336F21C23C9}"/>
              </a:ext>
            </a:extLst>
          </p:cNvPr>
          <p:cNvSpPr txBox="1">
            <a:spLocks/>
          </p:cNvSpPr>
          <p:nvPr/>
        </p:nvSpPr>
        <p:spPr>
          <a:xfrm>
            <a:off x="3046061" y="3888723"/>
            <a:ext cx="2816084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always</a:t>
            </a:r>
            <a:r>
              <a:rPr lang="es-CO" sz="1800" dirty="0"/>
              <a:t> </a:t>
            </a:r>
            <a:r>
              <a:rPr lang="es-CO" sz="1800" dirty="0" err="1"/>
              <a:t>goes</a:t>
            </a:r>
            <a:r>
              <a:rPr lang="es-CO" sz="1800" dirty="0"/>
              <a:t> </a:t>
            </a:r>
            <a:r>
              <a:rPr lang="es-CO" sz="1800" dirty="0" err="1"/>
              <a:t>to</a:t>
            </a:r>
            <a:r>
              <a:rPr lang="es-CO" sz="1800" dirty="0"/>
              <a:t> </a:t>
            </a:r>
            <a:r>
              <a:rPr lang="es-CO" sz="1800" dirty="0" err="1"/>
              <a:t>bed</a:t>
            </a:r>
            <a:r>
              <a:rPr lang="es-CO" sz="1800" dirty="0"/>
              <a:t> </a:t>
            </a:r>
            <a:r>
              <a:rPr lang="es-CO" sz="1800" dirty="0" err="1"/>
              <a:t>early</a:t>
            </a:r>
            <a:endParaRPr lang="es-CO" sz="1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110B210-E0C0-4873-BCAD-F2A3653C1D60}"/>
              </a:ext>
            </a:extLst>
          </p:cNvPr>
          <p:cNvSpPr txBox="1">
            <a:spLocks/>
          </p:cNvSpPr>
          <p:nvPr/>
        </p:nvSpPr>
        <p:spPr>
          <a:xfrm>
            <a:off x="8852453" y="3888723"/>
            <a:ext cx="3339547" cy="58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 err="1"/>
              <a:t>My</a:t>
            </a:r>
            <a:r>
              <a:rPr lang="es-CO" sz="1800" dirty="0"/>
              <a:t> ideal </a:t>
            </a:r>
            <a:r>
              <a:rPr lang="es-CO" sz="1800" dirty="0" err="1"/>
              <a:t>self</a:t>
            </a:r>
            <a:r>
              <a:rPr lang="es-CO" sz="1800" dirty="0"/>
              <a:t> </a:t>
            </a:r>
            <a:r>
              <a:rPr lang="es-CO" sz="1800" dirty="0" err="1"/>
              <a:t>always</a:t>
            </a:r>
            <a:r>
              <a:rPr lang="es-CO" sz="1800" dirty="0"/>
              <a:t> has a </a:t>
            </a:r>
            <a:r>
              <a:rPr lang="es-CO" sz="1800" dirty="0" err="1"/>
              <a:t>happy</a:t>
            </a:r>
            <a:r>
              <a:rPr lang="es-CO" sz="1800" dirty="0"/>
              <a:t> </a:t>
            </a:r>
            <a:r>
              <a:rPr lang="es-CO" sz="1800" dirty="0" err="1"/>
              <a:t>life</a:t>
            </a:r>
            <a:endParaRPr lang="es-CO" sz="1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CE45DA-0DAF-45C9-9B3A-A2CD06D7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57" y="2259948"/>
            <a:ext cx="2228850" cy="1628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986135-007D-4843-8EB6-8A989473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98" y="2497640"/>
            <a:ext cx="2495550" cy="1533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9121ED-CC4D-4945-8C49-E605081B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976" y="4726124"/>
            <a:ext cx="1714500" cy="15049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8F085D-601E-47AE-A43D-44C3C0B64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503" y="4726124"/>
            <a:ext cx="19812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0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105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Echeverri</dc:creator>
  <cp:lastModifiedBy>Francisco Echeverri</cp:lastModifiedBy>
  <cp:revision>5</cp:revision>
  <dcterms:created xsi:type="dcterms:W3CDTF">2020-10-20T01:30:46Z</dcterms:created>
  <dcterms:modified xsi:type="dcterms:W3CDTF">2020-10-20T13:32:40Z</dcterms:modified>
</cp:coreProperties>
</file>