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57A71-A9EF-492B-AFD9-ED01A3A21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681F1A-2FD0-4169-8A9F-65B585B3B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4E6C9-A6FD-4D1A-92B2-665871A2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6D3F7-8FCD-4864-881D-D108859B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47376-2032-4E5F-9C2E-467A447E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48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67E7C-CFCF-4B13-999F-8DFD1B0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E70B4E-D85D-4544-9B77-94B3BDCB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2EA17-09F1-480C-9E53-5EF5355E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EF98B-6F60-4E10-AFDD-34E7C2A2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E2B3D-3950-473C-9C64-18E60E2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590313-B87A-47C5-B61B-23066D0AF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F559C8-8B18-4E82-8F28-FD21C64B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31A12-F5BF-49F3-898E-4E0E6414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EAE12-EB60-4655-9A87-C8407F5D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46F6-B4C0-4D1F-8DA3-D11E104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24C8-ABD0-4521-8CC3-6A341057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40139-4A52-48CD-B1A1-0BB646BE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2DF47-52C5-47C2-A5C2-7FFA791D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5591-DD8A-4BD8-8DDA-DFB644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55C0-D56B-4EB5-9A87-59366D2B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6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CF69-FC82-4FF4-B822-2FDF7819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3460CF-4A87-4976-BD3B-9BDE1214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A03D2-DA15-4D33-939E-26B8FD3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70255-6263-4CC6-9043-3CF1FCA1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D3F12-0436-45FB-BA6C-5DF1099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0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083B6-5804-4E2A-8F34-D88F6E50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7A891-E8D4-4512-80D1-2E19CD4D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038271-0B32-4904-A4DE-882ADEA9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BBF02-3EB4-4015-88F3-AC5A215D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A77E2-C54E-492F-B0C1-6EC406C9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8ED17-0D47-4EF3-B700-8DB51180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6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9C841-1E4A-4ED3-97BA-C59F723D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FB462-F4E4-4D18-B69B-AE71AD7C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28CE1-D561-468D-902D-D3DDDDAF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A67905-CD2C-483B-907F-F43DB2534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059BD-4E57-4D1E-B520-1B8976879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49196D-3FF4-4E34-8F27-06F686B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EF9A1F-E1F6-40AC-99DC-EBD8CE2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8C39A9-96FC-4911-8F5A-726FE84B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3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EACE9-0A04-4A20-9160-1A61A067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6E9E53-02D4-446B-905B-C4CE27D4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A6F439-6595-4552-8549-1CAB21D1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35CB06-A474-477C-B5ED-AAA81FF9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5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858CA2-6139-4445-B1CB-087D0DC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7EA624-6F25-4D9F-A794-3A03B64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47D3D-5F47-4527-AAE5-2625FDF5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44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D3845-EAD9-40A2-81B2-C8A0592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026A5-562E-4E35-9D53-BB18EBEB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50F439-5294-497A-86A1-90B05BC25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2D69B-9ABE-4CB0-93AC-8CABF58F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E10BC-6B57-47F3-9DB1-1FC4ED83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4DB5A-1019-4D1C-9BB2-75E26398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7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3390C-4532-46DA-A528-B11A8136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9E21BC-1EED-4B0B-AD09-5331AC612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E2B18-D10E-4A60-9C4C-5643D4C8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EFB689-BAB0-4137-9F58-A35A3E33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32D65-2EC6-4748-8796-50D0E378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3B118-7128-4404-86E2-5D8508FF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2C8809-B974-405D-BBB4-DCD1254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2E523-0F18-402C-AE4B-F7EB4696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3D354-6D6E-461D-840E-C86DCE92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81A0-8EA8-46E2-9470-2D8E37013D73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2E48C-973C-48FB-B4F6-D08A7867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78E70-85BA-4E95-A73E-90A74586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A0F0-5246-4287-A890-55641889F3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2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FC3500-151C-4783-94AC-A22D0237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01" y="467245"/>
            <a:ext cx="3943969" cy="29617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D3C3E3-BA7E-405D-B147-58C46ED2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531642"/>
            <a:ext cx="5305425" cy="2781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A74A97-3EA6-4214-8EAE-447A1F1B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82" y="3856162"/>
            <a:ext cx="5047517" cy="2625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817CDC-3296-4AA1-B9D9-63B10201C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31" y="3700610"/>
            <a:ext cx="398338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95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Echeverri</dc:creator>
  <cp:lastModifiedBy>Francisco Echeverri</cp:lastModifiedBy>
  <cp:revision>2</cp:revision>
  <dcterms:created xsi:type="dcterms:W3CDTF">2020-10-30T00:44:13Z</dcterms:created>
  <dcterms:modified xsi:type="dcterms:W3CDTF">2020-10-30T00:57:09Z</dcterms:modified>
</cp:coreProperties>
</file>