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4623"/>
            <a:ext cx="9144000" cy="1263862"/>
          </a:xfrm>
        </p:spPr>
        <p:txBody>
          <a:bodyPr/>
          <a:lstStyle/>
          <a:p>
            <a:r>
              <a:rPr lang="zh-CN" altLang="en-US" sz="4000"/>
              <a:t>工作汇报</a:t>
            </a:r>
            <a:endParaRPr lang="zh-CN" altLang="en-US" sz="40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89405" y="2688046"/>
            <a:ext cx="9144000" cy="478970"/>
          </a:xfrm>
        </p:spPr>
        <p:txBody>
          <a:bodyPr/>
          <a:lstStyle/>
          <a:p>
            <a:r>
              <a:rPr lang="zh-CN" altLang="en-US" dirty="0"/>
              <a:t>关于自动化匹配注释与代码的学习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5567" y="504294"/>
            <a:ext cx="2299410" cy="100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25575" y="3189696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周桂安</a:t>
            </a:r>
            <a:r>
              <a:rPr lang="en-US" altLang="zh-CN" dirty="0"/>
              <a:t>MF1832267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本周工作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阅读机器学习相关资料，包括课程视频和书籍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对比学习神经网络各模型，包括</a:t>
            </a:r>
            <a:r>
              <a:rPr lang="en-US" altLang="zh-CN" sz="1800" dirty="0"/>
              <a:t>RNN</a:t>
            </a:r>
            <a:r>
              <a:rPr lang="zh-CN" altLang="en-US" sz="1800" dirty="0"/>
              <a:t>、</a:t>
            </a:r>
            <a:r>
              <a:rPr lang="en-US" altLang="zh-CN" sz="1800" dirty="0"/>
              <a:t>LSTM</a:t>
            </a:r>
            <a:r>
              <a:rPr lang="zh-CN" altLang="en-US" sz="1800" dirty="0"/>
              <a:t>等，对比特点，做好项目准备工作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阅读相关资料学习</a:t>
            </a:r>
            <a:r>
              <a:rPr lang="en-US" altLang="zh-CN" sz="1800" dirty="0"/>
              <a:t>NLP</a:t>
            </a:r>
            <a:r>
              <a:rPr lang="zh-CN" altLang="en-US" sz="1800" dirty="0"/>
              <a:t>，以及对代码注释数据集</a:t>
            </a:r>
            <a:r>
              <a:rPr lang="zh-CN" altLang="en-US" sz="1800" dirty="0"/>
              <a:t>相应的预处理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下周计划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学习机器学习：继续阅读学习</a:t>
            </a:r>
            <a:r>
              <a:rPr lang="zh-CN" altLang="en-US" sz="1800" dirty="0"/>
              <a:t>机器学习和神经网络相关书籍，选择合适的训练模型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与蔡莹玥同学制定计划，开始标记代码与注释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阅读老师提供的</a:t>
            </a:r>
            <a:r>
              <a:rPr lang="zh-CN" altLang="en-US" sz="1800" dirty="0"/>
              <a:t>相关文献资料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工作汇报</vt:lpstr>
      <vt:lpstr>本周工作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周桂安</cp:lastModifiedBy>
  <cp:revision>7</cp:revision>
  <dcterms:created xsi:type="dcterms:W3CDTF">2018-04-11T09:03:00Z</dcterms:created>
  <dcterms:modified xsi:type="dcterms:W3CDTF">2018-10-09T14:09:40Z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