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4623"/>
            <a:ext cx="9144000" cy="1263862"/>
          </a:xfrm>
        </p:spPr>
        <p:txBody>
          <a:bodyPr/>
          <a:lstStyle/>
          <a:p>
            <a:r>
              <a:rPr lang="zh-CN" altLang="en-US" sz="4000"/>
              <a:t>工作汇报</a:t>
            </a:r>
            <a:endParaRPr lang="zh-CN" altLang="en-US" sz="40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89405" y="2688046"/>
            <a:ext cx="9144000" cy="478970"/>
          </a:xfrm>
        </p:spPr>
        <p:txBody>
          <a:bodyPr/>
          <a:lstStyle/>
          <a:p>
            <a:r>
              <a:rPr lang="zh-CN" altLang="en-US" dirty="0"/>
              <a:t>关于自动化匹配注释与代码的学习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5567" y="504294"/>
            <a:ext cx="2299410" cy="100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25575" y="3189696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周桂安</a:t>
            </a:r>
            <a:r>
              <a:rPr lang="en-US" altLang="zh-CN" dirty="0"/>
              <a:t>MF1832267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本周工作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学习了解了AST ，使用ASTview结合资料查看学习了某个具体的抽象语法树及一些主要的结点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程序切片</a:t>
            </a:r>
            <a:r>
              <a:rPr lang="en-US" altLang="zh-CN" sz="1800" dirty="0"/>
              <a:t>task</a:t>
            </a:r>
            <a:r>
              <a:rPr lang="zh-CN" altLang="en-US" sz="1800" dirty="0"/>
              <a:t>：</a:t>
            </a: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800" dirty="0"/>
              <a:t>阅读了几篇程序切片相关文献资料，学习了通过PDG程序依赖图和SDG系统依赖图进行切片</a:t>
            </a: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800" dirty="0"/>
              <a:t>阅读wala wiki，学习使用</a:t>
            </a:r>
            <a:r>
              <a:rPr lang="en-US" altLang="zh-CN" sz="1800" dirty="0"/>
              <a:t>wala</a:t>
            </a:r>
            <a:r>
              <a:rPr lang="zh-CN" altLang="en-US" sz="1800" dirty="0"/>
              <a:t>进行程序切片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下周计划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学习机器学习：继续阅读学习机器学习相关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完成</a:t>
            </a:r>
            <a:r>
              <a:rPr lang="en-US" altLang="zh-CN" sz="1800" dirty="0"/>
              <a:t>slice tool</a:t>
            </a:r>
            <a:r>
              <a:rPr lang="zh-CN" altLang="en-US" sz="1800" dirty="0"/>
              <a:t>使用的学习，并和老师汇报</a:t>
            </a:r>
            <a:r>
              <a:rPr lang="zh-CN" altLang="en-US" sz="1800" dirty="0"/>
              <a:t>讨论下一步</a:t>
            </a:r>
            <a:r>
              <a:rPr lang="en-US" altLang="zh-CN" sz="1800" dirty="0"/>
              <a:t>task</a:t>
            </a: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工作汇报</vt:lpstr>
      <vt:lpstr>本周工作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周桂安</cp:lastModifiedBy>
  <cp:revision>9</cp:revision>
  <dcterms:created xsi:type="dcterms:W3CDTF">2018-04-11T09:03:00Z</dcterms:created>
  <dcterms:modified xsi:type="dcterms:W3CDTF">2018-10-22T13:34:30Z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