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2" r:id="rId5"/>
    <p:sldId id="258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4843463" y="4750041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96085" y="4750041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748707" y="4750041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201329" y="4750041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53951" y="4750041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06574" y="4750041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530173"/>
            <a:ext cx="9144000" cy="126386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72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79306"/>
            <a:ext cx="9144000" cy="47897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7164388" y="2120839"/>
            <a:ext cx="54292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3"/>
            </p:custDataLst>
          </p:nvPr>
        </p:nvCxnSpPr>
        <p:spPr>
          <a:xfrm>
            <a:off x="4484688" y="2120839"/>
            <a:ext cx="54292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59416" y="2351314"/>
            <a:ext cx="5969544" cy="103550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59416" y="3431391"/>
            <a:ext cx="5969544" cy="8706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843463" y="4268815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96085" y="4268815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48707" y="4268815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01329" y="4268815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653951" y="4268815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06574" y="4268815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2150" y="1666966"/>
            <a:ext cx="10807700" cy="171449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692150" y="3422466"/>
            <a:ext cx="10807700" cy="76635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5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304623"/>
            <a:ext cx="9144000" cy="1263862"/>
          </a:xfrm>
        </p:spPr>
        <p:txBody>
          <a:bodyPr/>
          <a:lstStyle/>
          <a:p>
            <a:r>
              <a:rPr lang="zh-CN" altLang="en-US" sz="4000"/>
              <a:t>工作汇报</a:t>
            </a:r>
            <a:endParaRPr lang="zh-CN" altLang="en-US" sz="400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89405" y="2688046"/>
            <a:ext cx="9144000" cy="478970"/>
          </a:xfrm>
        </p:spPr>
        <p:txBody>
          <a:bodyPr/>
          <a:lstStyle/>
          <a:p>
            <a:r>
              <a:rPr lang="zh-CN" altLang="en-US" dirty="0"/>
              <a:t>关于自动化匹配注释与代码的学习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95567" y="504294"/>
            <a:ext cx="2299410" cy="10064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425575" y="3189696"/>
            <a:ext cx="9144000" cy="4789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周桂安</a:t>
            </a:r>
            <a:r>
              <a:rPr lang="en-US" altLang="zh-CN" dirty="0"/>
              <a:t>MF1832267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--</a:t>
            </a:r>
            <a:r>
              <a:rPr lang="zh-CN" altLang="en-US"/>
              <a:t>阅读学习</a:t>
            </a:r>
            <a:r>
              <a:rPr lang="zh-CN" altLang="en-US"/>
              <a:t>《</a:t>
            </a:r>
            <a:r>
              <a:rPr lang="zh-CN" altLang="en-US"/>
              <a:t>基于图形的统计机器翻译模型》</a:t>
            </a:r>
            <a:endParaRPr lang="zh-CN" altLang="en-US"/>
          </a:p>
          <a:p>
            <a:r>
              <a:rPr lang="zh-CN" altLang="en-US" sz="2000"/>
              <a:t>要点：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文字描述与代码</a:t>
            </a:r>
            <a:r>
              <a:rPr lang="en-US" altLang="zh-CN" sz="1800">
                <a:sym typeface="+mn-ea"/>
              </a:rPr>
              <a:t>api</a:t>
            </a:r>
            <a:r>
              <a:rPr lang="zh-CN" altLang="en-US" sz="1800">
                <a:sym typeface="+mn-ea"/>
              </a:rPr>
              <a:t>对应生成；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zh-CN" altLang="en-US" sz="1800"/>
              <a:t>任务主要</a:t>
            </a:r>
            <a:r>
              <a:rPr lang="zh-CN" altLang="en-US" sz="1800"/>
              <a:t>包括</a:t>
            </a:r>
            <a:r>
              <a:rPr lang="zh-CN" altLang="en-US" sz="1800"/>
              <a:t>三个阶段：映射、扩展和排序；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创建平行语料库和映射模型</a:t>
            </a:r>
            <a:r>
              <a:rPr lang="zh-CN" altLang="en-US" sz="1800"/>
              <a:t>；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运用最大似然ibm模型来完成</a:t>
            </a:r>
            <a:r>
              <a:rPr lang="en-US" altLang="zh-CN" sz="1800"/>
              <a:t>word to api</a:t>
            </a:r>
            <a:r>
              <a:rPr lang="zh-CN" altLang="en-US" sz="1800"/>
              <a:t>映射任务，训练该模型，输入描述</a:t>
            </a:r>
            <a:r>
              <a:rPr lang="zh-CN" altLang="en-US" sz="1800"/>
              <a:t>可得到</a:t>
            </a:r>
            <a:r>
              <a:rPr lang="zh-CN" altLang="en-US" sz="1800"/>
              <a:t>最高映射分数的api；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ACE工具可用来帮助建立</a:t>
            </a:r>
            <a:r>
              <a:rPr lang="en-US" altLang="zh-CN" sz="1800">
                <a:sym typeface="+mn-ea"/>
              </a:rPr>
              <a:t>ibm</a:t>
            </a:r>
            <a:r>
              <a:rPr lang="zh-CN" altLang="en-US" sz="1800">
                <a:sym typeface="+mn-ea"/>
              </a:rPr>
              <a:t>模型，可从代码片段中提取</a:t>
            </a:r>
            <a:r>
              <a:rPr lang="en-US" altLang="zh-CN" sz="1800">
                <a:sym typeface="+mn-ea"/>
              </a:rPr>
              <a:t>api</a:t>
            </a:r>
            <a:r>
              <a:rPr lang="zh-CN" altLang="en-US" sz="1800">
                <a:sym typeface="+mn-ea"/>
              </a:rPr>
              <a:t>和关键字，删除</a:t>
            </a:r>
            <a:r>
              <a:rPr lang="en-US" altLang="zh-CN" sz="1800">
                <a:sym typeface="+mn-ea"/>
              </a:rPr>
              <a:t>i</a:t>
            </a:r>
            <a:r>
              <a:rPr lang="zh-CN" altLang="en-US" sz="1800">
                <a:sym typeface="+mn-ea"/>
              </a:rPr>
              <a:t>通用词等；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Usage Graph Representation </a:t>
            </a:r>
            <a:r>
              <a:rPr lang="zh-CN" altLang="en-US" sz="1800"/>
              <a:t>：</a:t>
            </a:r>
            <a:r>
              <a:rPr lang="zh-CN" altLang="en-US" sz="1800"/>
              <a:t>使用基于图形的语言模型，用节点将</a:t>
            </a:r>
            <a:r>
              <a:rPr lang="en-US" altLang="zh-CN" sz="1800"/>
              <a:t>api</a:t>
            </a:r>
            <a:r>
              <a:rPr lang="zh-CN" altLang="en-US" sz="1800"/>
              <a:t>对象实例化，表示变量、调用和字段访问等；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扩展：使用一个上下文扩展算法，计算</a:t>
            </a:r>
            <a:r>
              <a:rPr lang="zh-CN" altLang="en-US" sz="1800"/>
              <a:t>单词的共现频率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评估该模型所用的问题：生成的模板和使用图是否准确；上下文扩展算法可用性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本周工作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>
                <a:sym typeface="+mn-ea"/>
              </a:rPr>
              <a:t>阅读机器学习相关资料，</a:t>
            </a:r>
            <a:r>
              <a:rPr lang="zh-CN" altLang="en-US" sz="1800" dirty="0"/>
              <a:t>对比学习贝叶斯、决策树、支持向量机等算法，为项目做好准备工作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学习对自然语言预处理的工具使用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下周计划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/>
              <a:t>学习机器学习：继续阅读学习机器学习相关，选择合适的训练模型和算法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查找阅读学习</a:t>
            </a:r>
            <a:r>
              <a:rPr lang="zh-CN" altLang="en-US" sz="1800" dirty="0"/>
              <a:t>相关文献资料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>
                <a:sym typeface="+mn-ea"/>
              </a:rPr>
              <a:t>与蔡莹玥同学和另一组同学讨论</a:t>
            </a:r>
            <a:r>
              <a:rPr lang="zh-CN" altLang="en-US" sz="1800" dirty="0">
                <a:sym typeface="+mn-ea"/>
              </a:rPr>
              <a:t>计划，标记代码与注释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8_1*i*3"/>
  <p:tag name="KSO_WM_TEMPLATE_CATEGORY" val="custom"/>
  <p:tag name="KSO_WM_TEMPLATE_INDEX" val="20184558"/>
  <p:tag name="KSO_WM_UNIT_INDEX" val="3"/>
</p:tagLst>
</file>

<file path=ppt/tags/tag10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SLIDE_ID" val="custom20184558_1"/>
  <p:tag name="KSO_WM_SLIDE_INDEX" val="1"/>
  <p:tag name="KSO_WM_SLIDE_ITEM_CNT" val="2"/>
  <p:tag name="KSO_WM_SLIDE_LAYOUT" val="a_b_c"/>
  <p:tag name="KSO_WM_SLIDE_LAYOUT_CNT" val="1_1_1"/>
  <p:tag name="KSO_WM_SLIDE_TYPE" val="title"/>
  <p:tag name="KSO_WM_BEAUTIFY_FLAG" val="#wm#"/>
  <p:tag name="KSO_WM_TEMPLATE_THUMBS_INDEX" val="1、9、12、15、18、21、"/>
  <p:tag name="KSO_WM_SLIDE_SUBTYPE" val="pureTxt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8"/>
</p:tagLst>
</file>

<file path=ppt/tags/tag12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ID" val="custom20184558_2*a*1"/>
  <p:tag name="KSO_WM_UNIT_TYPE" val="a"/>
</p:tagLst>
</file>

<file path=ppt/tags/tag13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4558_2*f*1"/>
  <p:tag name="KSO_WM_UNIT_TYPE" val="f"/>
</p:tagLst>
</file>

<file path=ppt/tags/tag14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8_2"/>
  <p:tag name="KSO_WM_TAG_VERSION" val="1.0"/>
  <p:tag name="KSO_WM_TEMPLATE_INDEX" val="20184558"/>
  <p:tag name="KSO_WM_TEMPLATE_CATEGORY" val="custom"/>
  <p:tag name="KSO_WM_SLIDE_SUBTYPE" val="pureTxt"/>
</p:tagLst>
</file>

<file path=ppt/tags/tag15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ID" val="custom20184558_2*a*1"/>
  <p:tag name="KSO_WM_UNIT_TYPE" val="a"/>
</p:tagLst>
</file>

<file path=ppt/tags/tag16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4558_2*f*1"/>
  <p:tag name="KSO_WM_UNIT_TYPE" val="f"/>
</p:tagLst>
</file>

<file path=ppt/tags/tag17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8_2"/>
  <p:tag name="KSO_WM_TAG_VERSION" val="1.0"/>
  <p:tag name="KSO_WM_TEMPLATE_INDEX" val="20184558"/>
  <p:tag name="KSO_WM_TEMPLATE_CATEGORY" val="custom"/>
  <p:tag name="KSO_WM_SLIDE_SUBTYPE" val="pureTxt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8_1*i*4"/>
  <p:tag name="KSO_WM_TEMPLATE_CATEGORY" val="custom"/>
  <p:tag name="KSO_WM_TEMPLATE_INDEX" val="20184558"/>
  <p:tag name="KSO_WM_UNIT_INDEX" val="4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58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8"/>
</p:tagLst>
</file>

<file path=ppt/tags/tag5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TEMPLATE_THUMBS_INDEX" val="1、9、12、15、18、21"/>
</p:tagLst>
</file>

<file path=ppt/tags/tag6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a"/>
  <p:tag name="KSO_WM_UNIT_INDEX" val="1"/>
  <p:tag name="KSO_WM_UNIT_ID" val="custom20184558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简约商务总结汇报"/>
</p:tagLst>
</file>

<file path=ppt/tags/tag7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b"/>
  <p:tag name="KSO_WM_UNIT_INDEX" val="1"/>
  <p:tag name="KSO_WM_UNIT_ID" val="custom20184558_1*b*1"/>
  <p:tag name="KSO_WM_UNIT_LAYERLEVEL" val="1"/>
  <p:tag name="KSO_WM_UNIT_VALUE" val="39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8.xml><?xml version="1.0" encoding="utf-8"?>
<p:tagLst xmlns:p="http://schemas.openxmlformats.org/presentationml/2006/main">
  <p:tag name="KSO_WM_TEMPLATE_CATEGORY" val="custom"/>
  <p:tag name="KSO_WM_TEMPLATE_INDEX" val="20184558"/>
  <p:tag name="KSO_WM_UNIT_TYPE" val="c"/>
  <p:tag name="KSO_WM_UNIT_INDEX" val="1"/>
  <p:tag name="KSO_WM_UNIT_ID" val="custom20184558_1*c*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2018"/>
</p:tagLst>
</file>

<file path=ppt/tags/tag9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b"/>
  <p:tag name="KSO_WM_UNIT_INDEX" val="1"/>
  <p:tag name="KSO_WM_UNIT_ID" val="custom20184558_1*b*1"/>
  <p:tag name="KSO_WM_UNIT_LAYERLEVEL" val="1"/>
  <p:tag name="KSO_WM_UNIT_VALUE" val="39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heme/theme1.xml><?xml version="1.0" encoding="utf-8"?>
<a:theme xmlns:a="http://schemas.openxmlformats.org/drawingml/2006/main" name="Office 主题​​">
  <a:themeElements>
    <a:clrScheme name="自定义 105">
      <a:dk1>
        <a:srgbClr val="000000"/>
      </a:dk1>
      <a:lt1>
        <a:srgbClr val="FFFFFF"/>
      </a:lt1>
      <a:dk2>
        <a:srgbClr val="48A2A0"/>
      </a:dk2>
      <a:lt2>
        <a:srgbClr val="FFFFFF"/>
      </a:lt2>
      <a:accent1>
        <a:srgbClr val="48A2A0"/>
      </a:accent1>
      <a:accent2>
        <a:srgbClr val="48A2A0"/>
      </a:accent2>
      <a:accent3>
        <a:srgbClr val="48A2A0"/>
      </a:accent3>
      <a:accent4>
        <a:srgbClr val="48A2A0"/>
      </a:accent4>
      <a:accent5>
        <a:srgbClr val="A4D6D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WPS 演示</Application>
  <PresentationFormat>宽屏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主题​​</vt:lpstr>
      <vt:lpstr>工作汇报</vt:lpstr>
      <vt:lpstr>PowerPoint 演示文稿</vt:lpstr>
      <vt:lpstr>本周工作</vt:lpstr>
      <vt:lpstr>下周计划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周桂安</cp:lastModifiedBy>
  <cp:revision>8</cp:revision>
  <dcterms:created xsi:type="dcterms:W3CDTF">2018-04-11T09:03:00Z</dcterms:created>
  <dcterms:modified xsi:type="dcterms:W3CDTF">2018-10-16T04:07:23Z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