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4623"/>
            <a:ext cx="9144000" cy="1263862"/>
          </a:xfrm>
        </p:spPr>
        <p:txBody>
          <a:bodyPr/>
          <a:lstStyle/>
          <a:p>
            <a:r>
              <a:rPr lang="zh-CN" altLang="en-US" sz="4000"/>
              <a:t>工作汇报</a:t>
            </a:r>
            <a:endParaRPr lang="zh-CN" altLang="en-US" sz="40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89405" y="2688046"/>
            <a:ext cx="9144000" cy="478970"/>
          </a:xfrm>
        </p:spPr>
        <p:txBody>
          <a:bodyPr/>
          <a:lstStyle/>
          <a:p>
            <a:r>
              <a:rPr lang="zh-CN" altLang="en-US" dirty="0"/>
              <a:t>关于自动化匹配注释与代码的学习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5567" y="504294"/>
            <a:ext cx="2299410" cy="100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25575" y="3189696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周桂安</a:t>
            </a:r>
            <a:r>
              <a:rPr lang="en-US" altLang="zh-CN" dirty="0"/>
              <a:t>MF1832267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本周工作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阅读机器学习相关资料，基本制定机器学习学习计划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观看台湾大学林轩田老师的《机器学习基石》课程前四节，学习相关笔记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学习周志华《机器学习》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下周计划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学习机器学习：继续学习台大林轩田老师的基础课程，在此基础上学习《机器学习技法》；阅读机器学习和神经网络相关书籍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开始着手项目，与蔡莹玥同学制定计划并确定任务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阅读相关资料，开始标记代码文档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工作汇报</vt:lpstr>
      <vt:lpstr>本周工作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周桂安</cp:lastModifiedBy>
  <cp:revision>4</cp:revision>
  <dcterms:created xsi:type="dcterms:W3CDTF">2018-04-11T09:03:00Z</dcterms:created>
  <dcterms:modified xsi:type="dcterms:W3CDTF">2018-09-24T15:04:36Z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