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66" r:id="rId6"/>
    <p:sldId id="268" r:id="rId7"/>
    <p:sldId id="277" r:id="rId8"/>
    <p:sldId id="276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1-05T14:17: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192 138,'1'0,"0"0,0 0,0 0,0 0,1 0,-1 0,0 0,2 0,-1 0,-1 0,0 0,0 0,1 0,-1 0,0 0,0 0,0 0,0 0,0 0,0 0,0 0,0 0,2 1,-1-1,0 0,-1 0,1 1,0-1,-1 0,0 0,0 0,0 0,0 0,0 0,0 1,0-1,0 0,0 0,2 0,-2 0,1 0,-1 0,0 0,0 0,0 0,0 0,0 0,0 0,0 0,0 0,0 0,0 0,-1 1,1-1,0 0,0 0,0 0,0 0,0 0,1 1,0-1,-1 0,0 0,1 0,-1 0,0 0,0 0,0 0,0 0,0 0,0 0,1 0,-1 0,0 0,0 0,0 0,0 0,2 0,-2 0,0 0,0 0,0 0,0 0,0 0,0 0,0 0,0 0,0 0,0 0,0 0,0 0,0 0,-1 1,1-1,0 0,0 0,2 0,-2 0,3 0,-2 0,-1 0,0 0,0 0,2 0,0 0,-2 0,1 0,-1 0,0 0,1 0,-1 0,0 0,0 0,0 0,0 0,0 0,0 0,0 0,0 0,0 0,0 0,1 0,-1 0,0 0,1 0,-1 0,0 0,5 0,-3 0,-2 0,0 0,0 0,1 0,-1 0,0 0,2 0,-2 0,3 0,-2 0,-1 0,0 0,1 0,-1 0,0 0,0 0,0 0,0 0,0 0,0 0,0 0,1 0,-1 0,0 0,0 0,0 0,0 0,1 0,-1-1,0 1,0 0,2 0,-2 0,0 0,-1-1,2 1,-1 0,0 0,0 0,0 0,0 0,2 0,-2 0,0 0,0 0,0 0,0 0,3 0,-3 0,3 0,-1 0,-2 0,3 0,-3 0,1 0,-1 0,0 0,2 0,-2 0,1 0,-1 0,0 0,0 0,1 0,-1 0,0 0,3 0,-3 0,0 0,0 0,0 0,0 0,0 0,1 0,0 0,-1 0,0 0,0 0,0 0,1 0,-1 0,0 0,0 0,0 0,0 0,0 0,0 0,0 0,0 0,0 0,0 0,0 0,3 0,2 0,0 0,-5 1,2-1,-2 0,0 0,0 0,1 0,-1 0,0 0,3 0,-3 0,0 0,2 0,-2 0,0 0,0 0,0 0,0 0,1 0,-1 0,0 0,0 0,3 0,-3 0,0 0,1 0,-1 0,0 0,0 0,2 0,-2 0,0 0,0 0,0 0,0 0,0 0,0 0,0 0,7 1,-3-1,0 0,-4 0,0 0,2 0,-2 0,0 0,0 0,0 0,0 0,0 0,0 0,0 0,0 0,0 0,0 0,3 0,-3 0,0 0,2 1,-2-1,0 0,1 0,-1 0,0 0,0 0,0 0,0 0,0 0,0 0,0 0,0 0,0 0,1 0,-1 0,0 0,0 0,0 0,0 0,1 0,-1 0,2 0,-2 0,0 0,0 0,0 0,1 0,0 0,2 0,-3 0,3 0,2 0,-2 0,-3 0,2 0,-2 0,2 0,-2 0,2 0,-2 0,1 0,-1 0,0 0,1 0,-1 0,0 0,0 0,0 0,0 0,0 0,0 0,0 0,0 0,0 0,1 0,-1 0,0 0,1 0,-1 0,3 0,0 0,1 0,-1 0,-3 0,3 1,-3-1,3 0,-3 0,1 0,-1 0,0 0,0 0,0 0,1 0,-1 0,0 0,0 0,0 0,0 0,0 0,0 0,0 0,0 0,0 0,0 0,0 0,0 0,0 0,0 0,0 0,1 0,1 0,-2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1-05T14:17: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243 221,'1'0,"0"0,0 0,0 0,0 0,1 0,-1 0,1 0,-1 0,0 0,0 0,1 0,-1 0,1 0,-1 0,2-1,-1 1,-1 0,0 0,0 0,0 0,1 0,-1 0,0 0,0 0,0 0,0 0,0 0,0 0,1 0,-1 0,1 0,-1 0,0 0,0 0,0 0,-1-1,1 1,0 0,0 0,0 0,1 0,-1 0,1 0,-1 0,0 0,2 0,-2 0,1 0,-1 0,0 0,1 0,-1 0,0 0,0 0,0 0,0 0,0 0,0 0,1 0,-2-1,1 1,0 0,4 0,-2 0,-2 0,0 0,3 0,-3 0,3 0,-3 0,0 0,1 0,0 0,-1 0,0 0,0 0,0 0,0 0,0 0,0 0,0 0,0 0,0 0,1 0,-1 0,0 0,3 0,-3 0,0 0,0 0,2 0,-2 0,1 0,2 1,-3-1,0 0,0 0,0 0,0 0,0 0,0 0,1 0,0 0,-1 0,0 0,0 0,-1 1,1-1,0 0,0 0,0 0,0 0,0 0,1 0,0 0,-1 0,0 1,0-1,0 0,1 0,-1 0,0 0,1 0,-1 0,0 0,0 0,0 0,-1 1,1-1,0 0,0 0,0 0,2 0,-2 0,1 1,-1-1,0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1-05T14:17: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234 284,'1'0,"0"0,0 0,4 0,-4 0,7 0,6 0,-12 0,12 0,-13 0,11 0,-11 0,7 1,-6-1,1 0,-1 0,-1 0,0 0,2 0,-2 0,0 0,1 0,-1 0,0 0,0 0,0 0,2 0,0 0,1 0,-3 0,0 0,0 0,0 0,1 0,-1 0,1 0,-1 0,1 0,-1 0,0 0,2 0,-2 0,0 0,0 0,2 0,-2 0,0 0,3 0,1-1,-4 1,0 0,3 0,-3 0,0 0,0 0,0 0,0 0,2 0,-2-1,0 1,0 0,3 0,0 0,-3 0,3 0,-3 0,0 0,0 0,0 0,0 0,1 0,-1 0,0 0,0 0,0 0,0 0,2 0,-2 0,1 0,-1 0,0 0,1 0,-1 0,0 0,0 0,0 0,0 0,0 0,0 1,1-1,-1 0,0 0,0 0,0 0,0 0,0 0,0 0,0 0,0 0,0 0,0 0,4 1,-1-1,-3 0,2 0,-2 0,0 0,0 0,0 0,0 0,0 0,0 0,0 0,-1 1,1-1,0 0,0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1-05T14:17: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190 574,'1'0,"0"0,0 0,0 0,0 0,1 0,2-1,1 1,0-1,-1 1,0 0,0 0,-1 0,1 0,1 1,-1-1,-1 0,-2 0,3 0,-3 0,2 0,-2 0,3 0,0 0,-3 0,2 0,-2 0,2 0,0 0,-2 0,2 0,-2 0,2 0,-2 0,0 0,0 0,0 0,0 0,0 0,1 0,-1 0,0 0,0 0,0 0,0 0,0 0,0 0,2 0,-2 0,0 0,0 0,0 0,0 0,0 0,0 0,4 0,-4 0,0 0,1 0,-1 0,0 0,0 0,0 0,1 0,-1 0,0 0,0 0,5 0,-4 0,4 0,-4 1,-1-1,4 0,-3 0,4 1,-5-1,0 0,4 1,-3-1,-1 0,4 0,-4 0,3 0,-3 0,0 1,0-1,1 0,-1 0,0 0,2 0,-2 0,0 0,3 1,-3-1,0 1,0-1,0 0,0 0,0 0,0 0,0 0,0 0,0 0,0 0,0 0,1 0,-1 0,4 0,-4 0,-1 1,2-1,-1 0,0 0,0 0,0 0,0 0,0 0,0 0,0 0,2 0,-1 0,-1 0,0 0,1 1,-1-1,0 0,0 0,0 0,0 0,0 0,1 0,-1 0,0 0,0 0,1 0,2 1,-3-1,0 0,4 1,0-1,-4 0,1 0,-1 0,0 0,0 0,0 0,0 0,0 0,0 0,0 0,0 0,0 0,0 0,0 0,0 0,0 0,0 0,0 0,-1-1,1 0,-1 0,1-1,-1 1,1 0,-1 0,-1 1,1-1,-1 1,0-1,0 1,0 0,0 0,0 0,0 0,-1 0,1 0,-1 0,1 0,-2 0,2 0,-2 0,2 0,-2 0,2 0,0 0,-2-1,2 1,0 0,0 0,-1 0,1 0,0 0,1-1,-4 1,3 0,0 0,0 0,0 0,0 0,0 0,0 0,0 0,-1 0,0 0,1 0,0 0,0 0,-1 0,1 0,-2 0,2 0,0 0,-2-1,0 1,2 0,-1 0,1 0,0 0,0 0,0 0,0 0,0 0,0 0,0 0,0 0,0 0,0 0,0 0,-1 0,1 0,-1 0,1 0,0 0,-1 0,0 0,-1 0,2 0,-1 0,1 0,0 0,-1 0,-1 0,1 0,-2 0,1 0,-1-1,3 1,-4 0,3 0,-3 0,3 0,-2 0,-2 0,3-1,1 1,0 0,0 0,1 0,-2 0,2 0,-1-1,1 1,0 0,0 0,-1-1,1 1,0 0,0 0,0 0,-1 0,1 0,0 0,0 0,0 0,-1 0,1-1,0 1,0 0,-1 0,1 0,-1 0,-2 0,-3 0,3 0,3 0,0 0,-4-1,4 1,-3 0,3 0,0 0,-4-1,4 1,-2 0,2-1,0 1,-2 0,2 0,-1 0,1 0,0 0,0 0,0 0,0 0,0 0,0 0,0 0,0 0,-1 0,2-1,-1 1,0 0,-1 0,-1 0,2-1,0 1,0 0,0 0,-3 0,2 0,1 0,-3 0,1 0,2 0,0 0,-1 0,1-1,0 1,0 0,0 0,-2 0,2 0,-2 0,2 0,-1 0,1 0,0 0,0 0,0 0,0 0,0 0,0 0,0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1-05T14:17: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191 884,'1'-1,"5"0,-5 1,0 0,2-1,-2 1,0 0,0 0,0 0,-1-1,1 1,0 0,0 0,0 0,0 0,0 0,0 0,3 0,-3 0,1 0,-1 0,0 0,0 0,0 0,0 0,0 0,1 0,-1 0,0 0,0 0,0 0,0 0,0 0,1 0,2-1,-2 1,-1 0,1 0,-1 0,0 0,0 0,0 0,0 0,0 0,1-1,-1 1,0 0,0 0,0 0,0 0,0 0,0 0,0 0,0 0,0 0,0 0,0 0,1 0,-1 0,3 0,1 0,-2 0,-2 0,3 0,-1 0,0 0,-3 1,1-1,0 0,0 0,0 0,0 0,1 0,-1 0,0 0,0 0,0 0,0 0,0 0,0 0,0 0,0 0,0 0,0 0,1 0,-2 1,1-1,1 0,-1 1,0-1,0 0,0 0,0 0,3 0,-3 0,0 0,1 1,-1-1,0 0,0 0,0 0,0 0,0 0,0 0,-1 1,1-1,0 0,0 0,0 0,0 0,0 0,0 0,0 0,0 0,0 0,0 0,0 0,-1 1,1-1,2 0,-2 0,1 1,-1-1,1 0,-1 0,0 0,0 0,-1 1,1-1,0 0,1 0,-1 0,0 0,0 0,-1 1,1-1,-3 0,0 0,1 1,0-1,-2 1,2-1,0 0,0 0,0 0,0 0,0 0,0 0,0 0,0 0,-2 1,2-1,0 0,0 0,-1 0,0 0,1 0,0 0,0 0,0 0,-1 0,1 0,-1 0,-1 0,1 0,1 0,0 0,0 0,0 0,0 0,0 0,0 0,0 0,-2 0,-2 0,1 0,0 0,0 0,0 0,3 0,0 0,0 0,0 0,0 0,-2 0,2 0,-2 0,2 0,-2 0,2 0,-3 0,3 0,-3-1,3 1,1-1,-1 1,-2 0,2 0,0 0,0 0,0 0,0 0,0 0,0 0,0 0,0 0,0 0,0 0,0 0,0 0,0 0,1-1,-1 1,0 0,0 0,0 0,0 0,0 0,0 0,0 0,0 0,-4-1,4 1,-3 0,2 0,1 0,-2-1,0 1,0 0,2 0,-1 0,1 0,-1 0,1 0,-1 0,1 0,-2 0,2 0,-1 0,1 0,0 0,0 0,0 0,1-1,-1 1,0 0,-1 0,1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1-05T14:17: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331 56,'1'0,"0"0,-1 1,1-1,0 0,0 0,1 0,1 0,-2 0,0 0,0 0,0 0,0 0,0 0,0 0,0 0,-1-1,1 1,0 0,0 0,0 0,0 0,0 0,-1-1,1 1,0 0,0 0,0-1,0 1,0 0,0 0,0 0,0 0,0 0,0 0,0 0,0 0,0 0,-2 0,0 0,-1-1,1 1,0 0,0 0,0 0,0 0,0 0,0 0,0 0,0 0,0 0,-1 0,1 0,-1 0,-1 0,2 0,0 0,1-1,-2 1,1 0,-1 0,1 0,0 0,0 0,0 0,1-1,-1 1,-3-1,3 1,-1 0,1 0,0 0,0 0,0 0,0 0,0 0,0 0,1-1,-1 1,0 0,2 0,0 0,0 1,2 0,-2-1,1 1,-1-1,0 0,-1 1,1-1,0 0,0 0,0 0,0 0,-1 1,1-1,0 0,0 0,0 0,0 0,0 0,0 0,0 0,1 0,-1 0,0 0,0 0,0 0,-1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1-05T14:12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117 469,'1'0,"0"0,0 0,0 0,0 0,0 0,0 0,0 0,0 0,0 0,0 0,7 0,-1-1,-4 1,2 0,-4 0,0 0,1 0,5-1,-5 1,-1 0,3 0,-3 0,1 0,-1 0,2 0,2 0,-4 0,0 0,1 0,2 0,-2 0,0 0,2 0,-3 0,1 0,0 0,0 0,-1-1,0 1,0 0,0 0,0 0,3 0,-3 0,1 0,3-1,-2 1,0 0,-2 0,5 0,-5 0,6 0,-1-1,-5 1,0-1,5 1,-4 0,2-1,-3 1,0 0,1 0,-1 0,2 0,-1 0,-1 0,0 0,1 0,-1 0,0 0,0 0,0 0,1 0,-1 0,0 0,0 0,2 0,-2 0,0 0,0 0,0 0,0 0,0 0,2 0,-2-1,0 1,0 0,0 0,0 0,2 0,-1 0,0 0,-1 0,1 0,1 0,-2 0,1 0,-1 0,2 0,-2 0,1 0,-1 0,1 0,-1 0,6 0,-6 0,0 0,1 0,3 1,-4-1,0 0,1 0,4 1,-5-1,0 0,0 0,6 0,-6 0,0 0,5 0,-5 0,0 0,0 0,4 0,-4 0,0 0,0 0,0 0,0 0,5 1,-5-1,0 0,0 0,4 1,-4-1,0 0,4 0,-4 0,0 0,0 1,0-1,3 0,-3 0,1 0,-1 0,-1 1,2-1,0 0,0 0,0 1,-1-1,0 0,0 0,1 0,5 0,-6 0,1 1,0-1,4 0,-5 0,0 1,1-1,-1 0,7 1,-6-1,-1 0,0 0,11 1,-10 0,10 0,-10-1,11 2,-11-2,0 0,4 1,-2 0,-2-1,0 0,0 0,0 1,0-1,0 0,1 1,-1-1,0 0,0 1,0-1,8 1,-8-1,0 1,0-1,0 0,6 1,-6-1,0 1,-1-1,6 1,-6-1,1 0,0 1,5-1,-5 1,-1-1,1 1,8 0,-8 0,-1-1,2 0,-2 0,0 1,6-1,-3 1,-2-1,6 1,-7-1,3 0,-2 1,6-1,-7 0,1 0,-1 0,6 1,-6-1,1 0,5 1,-5-1,3 1,-4-1,0 0,0 0,7 0,-7 1,0-1,1 0,5 1,-6-1,0 0,0 0,1 0,7 2,-7-2,-1 0,6 1,-5-1,0 1,-1-1,0 0,1 0,0 1,0-1,-1 0,0 0,1 1,6 1,-4-1,-2 0,-1-1,0 0,0 0,0 0,3 2,-2-2,-1 0,1 0,-2 1,3-1,-2 1,0-1,0 0,-1 1,1-1,2 1,-2 0,0-1,0 1,0 0,-1 0,1 1,0-2,0 0,-1 2,2 0,-2-1,1 0,0 1,0-1,-1 0,0 0,1 0,0 0,-1 1,2 1,-1-3,-1 1,1 1,-1 0,1-1,0 0,-1 1,0-1,0 0,1 0,0 2,-1-2,0 0,0 0,0 0,1 4,-1-4,0 0,0 0,0 3,0-3,0 0,0 0,0 0,0 0,0 1,0-1,0 0,-1-1,0 1,1 0,-1 0,0-1,0 2,-1 0,1-1,0 0,-1 0,1 0,-1 1,-8 3,9-4,-1 0,0 0,0 0,0 0,1 0,-2 0,2-1,-1 1,0 1,0-2,-2 2,2-2,1 1,-1 0,1 0,-1-1,0 0,-1 2,2-2,0 1,-1 0,1-1,-2 1,2 0,-1 0,1 0,-2-1,3 1,-1 0,-1-1,-6 5,4-3,3-2,-1 1,1-1,0 1,-1-1,1 1,0-1,-7 2,7-2,-1 0,0 0,-9 2,9-2,0 0,-14 2,14-1,-1-1,0 0,-11 3,11-3,0 0,0 0,-13 4,14-4,-1 1,-11 1,12-1,0-1,0 1,-8-1,9 1,-1-1,0 0,-6 1,7-1,-1 0,0 1,1-1,-1 0,1 1,-1-1,1 0,-1 1,0-1,1 0,-1 0,0 0,0 1,1-1,0 0,-1 0,1 1,-1-1,0 0,1 0,0 0,-1 0,0 0,0 0,1 1,-7 0,6-1,0 0,0 0,-1 1,0-1,1 0,0 1,1-1,-1 1,0-1,-1 0,-2 0,-6 1,8 0,-2-1,-13 1,15-1,-15 1,16-1,-1 0,-14 1,15-1,-13 1,13-1,0 0,-10 2,10-2,0 0,-1 0,1 0,-1 1,1-1,-1 1,1-1,1 1,-9 0,8-1,0 1,-1-1,-2 1,3-1,-1 0,1 1,0-1,0 1,0-1,-5 0,6 1,-1-1,1 0,-4 1,4-1,-1 0,0 0,1 0,0 0,0 0,-6 2,5-2,1 0,-1 0,1 0,-1 1,1 0,0-1,-1 0,1 0,0 0,-3 1,3-1,0 1,-1-1,1 0,-1 0,-2 2,0-2,2 0,-15 3,7-1,8-2,0 0,-7 0,8 0,-6 0,6 0,-1 0,-7 1,8-1,0 0,-5 1,4-1,1 0,0 0,0 0,-1 0,1 0,0 0,-3 0,2 0,-1 0,2 0,0 0,-1 0,1 0,0 0,-14-1,12 0,1 1,-7-2,3 1,5 0,-4-1,4 1,-6-3,2 2,4 1,0 0,0 0,-4-2,4 3,0-1,-3-2,3 2,-2-3,2 3,1 0,-1 1,-1-3,2 1,-1 1,-2-5,3 5,-1 0,0-1,0 1,1 0,0 0,-1 1,0-1,0-1,1 1,0-1,-1 1,0-3,1 2,-1 2,1-2,0 0,0 1,0 0,0 0,-1 0,1-1,-1-2,1 3,0-1,0 1,0-1,0-1,0 2,-1 0,1 0,0 0,0-1,0 0,0 1,0 0,0 0,0 0,0 0,0-2,0 2,0-1,0 0,0 1,0 0,0 0,0-1,0 1,0-1,0 0,0 1,0-1,1 2,-1-1,0 0,0 0,0 0,0-1,0 1,0 0,1-1,-1 0,1 1,-1 0,0 0,0 0,0 0,0-1,1 2,-1-1,0 0,0 0,0 0,0 0,0 0,1 0,-1 0,1 1,-1-2,0 1,0 0,1 0,-1 0,0 0,0 0,1 0,-1 0,1 1,-1-1,0 0,0 0,1 0,-1 0,0 0,1 1,-1-1,0-1,1 1,0-1,0 1,-1 0,1 0,-1-1,1 2,-1-2,1 2,-1-1,1-1,-1 1,1 1,-1-1,2-2,-2 2,1 1,-1-1,1 1,-1-1,0 0,1 0,0 0,1-2,-1 0,1 0,-1 3,1-3,0 0,1 0,-2 2,-1 0,1 1,-1-1,0 0,1 1,0-1,0 0,-1 0,1 0,-1 0,1 1,-1-1,1 1,0-1,-1 0,1 0,-1 0,1 1,0-1,0 1,-1-1,2 0,-1 0,0 0,0 1,-1-1,0 0,1 1,0 0,-1-1,1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11-05T14:12: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476 662,'0'1,"0"0,0 1,0-1,0 2,0-2,0 0,-1 2,1-2,0 2,0-2,-1 2,0 0,1-2,0 2,-1-3,1 1,0 0,-1-1,1 1,0 0,0 0,0 0,0 0,-1-1,1 1,0 0,0 1,0-1,-1-1,1 1,0 0,-1 2,1-2,-1-1,1 1,0 0,0 0,0 0,0 0,-1-1,1 1,0 0,0 0,0 0,-1-1,1 1,0 0,0 0,-1-1,1 1,0 0,-1 0,1 0,0 0,0 0,0 0,-1-1,1 1,0 0,-1 3,1-3,-1 2,1-2,-1 1,1-1,0 0,0 2,-1-3,1 1,0 0,0 0,0 0,0 0,-1 0,1 0,0 0,0 0,-2 3,2-3,0 0,0 0,-1-1,1 1,0 0,0 0,0 0,-1 0,1 0,0 0,-1 0,1 0,0 0,-1-1,1 1,0 0,0 0,-1-1,1 1,0 0,0 0,-1-1,1 1,0 0,0 0,-1-1,1 1,-1 0,1 0,0 0,-1-1,1 1,0 0,0 0,-1-1,1 1,0 0,-1-1,1 1,0 0,-1-1,1 1,-1-1,1 1,0 0,-1-1,1 1,0 0,-1 0,1 0,0 0,-1-1,1 1,-1-1,1 1,-1 0,1 0,0 0,-1 0,1 0,-1 0,0 0,1 0,-1-1,1 1,0 0,-1-1,1 1,-1-1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4843463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96085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48707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01329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3951" y="4750041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06574" y="4750041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30173"/>
            <a:ext cx="9144000" cy="12638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9306"/>
            <a:ext cx="9144000" cy="4789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71643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4484688" y="2120839"/>
            <a:ext cx="54292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59416" y="2351314"/>
            <a:ext cx="5969544" cy="10355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9416" y="3431391"/>
            <a:ext cx="5969544" cy="8706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843463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96085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48707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01329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53951" y="4268815"/>
            <a:ext cx="257175" cy="257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06574" y="4268815"/>
            <a:ext cx="257175" cy="257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2150" y="1666966"/>
            <a:ext cx="10807700" cy="17144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692150" y="3422466"/>
            <a:ext cx="10807700" cy="76635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customXml" Target="../ink/ink4.xml"/><Relationship Id="rId7" Type="http://schemas.openxmlformats.org/officeDocument/2006/relationships/image" Target="../media/image8.png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image" Target="../media/image11.png"/><Relationship Id="rId12" Type="http://schemas.openxmlformats.org/officeDocument/2006/relationships/customXml" Target="../ink/ink6.xml"/><Relationship Id="rId11" Type="http://schemas.openxmlformats.org/officeDocument/2006/relationships/image" Target="../media/image10.png"/><Relationship Id="rId10" Type="http://schemas.openxmlformats.org/officeDocument/2006/relationships/customXml" Target="../ink/ink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image" Target="../media/image14.png"/><Relationship Id="rId4" Type="http://schemas.openxmlformats.org/officeDocument/2006/relationships/customXml" Target="../ink/ink8.xml"/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image" Target="../media/image15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04623"/>
            <a:ext cx="9144000" cy="1263862"/>
          </a:xfrm>
        </p:spPr>
        <p:txBody>
          <a:bodyPr/>
          <a:lstStyle/>
          <a:p>
            <a:r>
              <a:rPr lang="zh-CN" altLang="en-US" sz="4000"/>
              <a:t>研讨会</a:t>
            </a:r>
            <a:endParaRPr lang="zh-CN" altLang="en-US" sz="40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89405" y="2688046"/>
            <a:ext cx="9144000" cy="47897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关于自动化匹配注释与代码的学习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95567" y="504294"/>
            <a:ext cx="2299410" cy="1006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25575" y="3189696"/>
            <a:ext cx="9144000" cy="4789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周桂安</a:t>
            </a:r>
            <a:r>
              <a:rPr lang="en-US" altLang="zh-CN" dirty="0"/>
              <a:t>MF1832267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54575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1.根据rewriting rule将code rewrite为自然语言描述，对代码的AST树进行分析。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a.JDT可以生成</a:t>
            </a:r>
            <a:r>
              <a:rPr lang="en-US" altLang="zh-CN"/>
              <a:t>java</a:t>
            </a:r>
            <a:r>
              <a:rPr lang="zh-CN" altLang="en-US"/>
              <a:t>代码的AST，用JDT封装的类型进行处理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b.Eclipse中安装ASTView可以对应着code看AST的结构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zh-CN" altLang="en-US"/>
              <a:t>.program slicing，WALA生成程序依赖图，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ym typeface="+mn-ea"/>
              </a:rPr>
              <a:t>构建调用图和系统依赖图然后实现程序切片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en-US" altLang="zh-CN"/>
              <a:t>.</a:t>
            </a:r>
            <a:r>
              <a:rPr lang="zh-CN" altLang="en-US"/>
              <a:t>根据一些</a:t>
            </a:r>
            <a:r>
              <a:rPr lang="en-US" altLang="zh-CN"/>
              <a:t>rule</a:t>
            </a:r>
            <a:r>
              <a:rPr lang="zh-CN" altLang="en-US"/>
              <a:t>将</a:t>
            </a:r>
            <a:r>
              <a:rPr lang="en-US" altLang="zh-CN"/>
              <a:t>code</a:t>
            </a:r>
            <a:r>
              <a:rPr lang="zh-CN" altLang="en-US"/>
              <a:t>翻译成自然语言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000"/>
              <a:t>解决切片结果包含成员变量的问题：</a:t>
            </a:r>
            <a:br>
              <a:rPr lang="zh-CN" altLang="en-US" sz="2000"/>
            </a:br>
            <a:r>
              <a:rPr lang="zh-CN" altLang="en-US" sz="2000"/>
              <a:t>设置控制流参数以忽略成员变量</a:t>
            </a: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160" y="2047875"/>
            <a:ext cx="488124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835" y="2294255"/>
            <a:ext cx="7258050" cy="3714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0835" y="375920"/>
            <a:ext cx="58540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之前对</a:t>
            </a:r>
            <a:r>
              <a:rPr lang="en-US" altLang="zh-CN"/>
              <a:t>E e</a:t>
            </a:r>
            <a:r>
              <a:rPr lang="zh-CN" altLang="en-US"/>
              <a:t>做</a:t>
            </a:r>
            <a:r>
              <a:rPr lang="en-US" altLang="zh-CN"/>
              <a:t>forwardSlice</a:t>
            </a:r>
            <a:r>
              <a:rPr lang="zh-CN" altLang="en-US"/>
              <a:t>只切到</a:t>
            </a:r>
            <a:r>
              <a:rPr lang="en-US" altLang="zh-CN"/>
              <a:t>140</a:t>
            </a:r>
            <a:r>
              <a:rPr lang="zh-CN" altLang="en-US"/>
              <a:t>行。        </a:t>
            </a:r>
            <a:endParaRPr lang="zh-CN" altLang="en-US"/>
          </a:p>
          <a:p>
            <a:r>
              <a:rPr lang="zh-CN" altLang="en-US"/>
              <a:t>原因是final Node&lt;E&gt; newNode = new Node&lt;&gt;(null, e, f);</a:t>
            </a:r>
            <a:endParaRPr lang="zh-CN" altLang="en-US"/>
          </a:p>
          <a:p>
            <a:r>
              <a:rPr lang="zh-CN" altLang="en-US"/>
              <a:t>这一行包含两个</a:t>
            </a:r>
            <a:r>
              <a:rPr lang="en-US" altLang="zh-CN"/>
              <a:t>Statement</a:t>
            </a:r>
            <a:r>
              <a:rPr lang="zh-CN" altLang="en-US"/>
              <a:t>，切片时对参数</a:t>
            </a:r>
            <a:r>
              <a:rPr lang="en-US" altLang="zh-CN"/>
              <a:t>E e</a:t>
            </a:r>
            <a:r>
              <a:rPr lang="zh-CN" altLang="en-US"/>
              <a:t>切片只切到右半部分，自定义函数找到同一行另一个</a:t>
            </a:r>
            <a:r>
              <a:rPr lang="en-US" altLang="zh-CN"/>
              <a:t>Statement</a:t>
            </a:r>
            <a:r>
              <a:rPr lang="zh-CN" altLang="en-US"/>
              <a:t>可再往下</a:t>
            </a:r>
            <a:r>
              <a:rPr lang="en-US" altLang="zh-CN"/>
              <a:t>ForwardSlice</a:t>
            </a:r>
            <a:r>
              <a:rPr lang="zh-CN" altLang="en-US"/>
              <a:t>切片，将</a:t>
            </a:r>
            <a:r>
              <a:rPr lang="en-US" altLang="zh-CN"/>
              <a:t>143</a:t>
            </a:r>
            <a:r>
              <a:rPr lang="zh-CN" altLang="en-US"/>
              <a:t>，</a:t>
            </a:r>
            <a:r>
              <a:rPr lang="en-US" altLang="zh-CN"/>
              <a:t>145</a:t>
            </a:r>
            <a:r>
              <a:rPr lang="zh-CN" altLang="en-US"/>
              <a:t>行包含进来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375920"/>
            <a:ext cx="4391025" cy="1609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370" y="190500"/>
            <a:ext cx="4592320" cy="5920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92470" y="923925"/>
            <a:ext cx="4876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r>
              <a:rPr lang="en-US" altLang="zh-CN"/>
              <a:t>linkBefore</a:t>
            </a:r>
            <a:r>
              <a:rPr lang="zh-CN" altLang="en-US"/>
              <a:t>参数</a:t>
            </a:r>
            <a:r>
              <a:rPr lang="en-US" altLang="zh-CN"/>
              <a:t>e forwardSlice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171</a:t>
            </a:r>
            <a:r>
              <a:rPr lang="zh-CN" altLang="en-US"/>
              <a:t>，</a:t>
            </a:r>
            <a:r>
              <a:rPr lang="en-US" altLang="zh-CN"/>
              <a:t>174</a:t>
            </a:r>
            <a:r>
              <a:rPr lang="zh-CN" altLang="en-US"/>
              <a:t>，</a:t>
            </a:r>
            <a:r>
              <a:rPr lang="en-US" altLang="zh-CN"/>
              <a:t>176</a:t>
            </a:r>
            <a:r>
              <a:rPr lang="zh-CN" altLang="en-US"/>
              <a:t>，</a:t>
            </a:r>
            <a:r>
              <a:rPr lang="en-US" altLang="zh-CN"/>
              <a:t>Node&lt;&gt;</a:t>
            </a:r>
            <a:r>
              <a:rPr lang="zh-CN" altLang="en-US"/>
              <a:t>构造函数部分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8690" y="4297680"/>
            <a:ext cx="4782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unlinkBefore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return element</a:t>
            </a:r>
            <a:r>
              <a:rPr lang="zh-CN" altLang="en-US">
                <a:sym typeface="+mn-ea"/>
              </a:rPr>
              <a:t>做</a:t>
            </a:r>
            <a:r>
              <a:rPr lang="en-US" altLang="zh-CN">
                <a:sym typeface="+mn-ea"/>
              </a:rPr>
              <a:t>backwardSlice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186</a:t>
            </a:r>
            <a:r>
              <a:rPr lang="zh-CN" altLang="en-US">
                <a:sym typeface="+mn-ea"/>
              </a:rPr>
              <a:t>行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1219200" y="876300"/>
              <a:ext cx="3543300" cy="50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1219200" y="876300"/>
                <a:ext cx="35433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1543050" y="1384300"/>
              <a:ext cx="1174750" cy="38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1543050" y="1384300"/>
                <a:ext cx="11747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1485900" y="1797050"/>
              <a:ext cx="1479550" cy="19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1485900" y="1797050"/>
                <a:ext cx="1479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1136650" y="3549650"/>
              <a:ext cx="1905000" cy="152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1136650" y="3549650"/>
                <a:ext cx="19050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1193800" y="5575300"/>
              <a:ext cx="114300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1193800" y="5575300"/>
                <a:ext cx="11430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2025650" y="311150"/>
              <a:ext cx="317500" cy="508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2025650" y="311150"/>
                <a:ext cx="317500" cy="50800"/>
              </a:xfrm>
              <a:prstGeom prst="rect"/>
            </p:spPr>
          </p:pic>
        </mc:Fallback>
      </mc:AlternateContent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" y="774065"/>
            <a:ext cx="4981575" cy="3562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31585" y="651510"/>
            <a:ext cx="59823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要解析Java源码，首先要建立ASTParser的实例。此过程最重要的一点要告诉parser需要解析的内容类型。这里以K_COMPILATION_UNIT为例创建ASTParser，也就是解析一个完整的Java文件。</a:t>
            </a:r>
            <a:endParaRPr lang="zh-CN" altLang="en-US"/>
          </a:p>
          <a:p>
            <a:r>
              <a:rPr lang="zh-CN" altLang="en-US"/>
              <a:t>-一个完整的编译单元包括imported packages, class。Class里又包括field和methods，而method又可以被分成一系列statements。也就是说，一个完整的java文件被分成几个基本部分，每个部分又可以继续往下分。</a:t>
            </a:r>
            <a:endParaRPr lang="zh-CN" altLang="en-US"/>
          </a:p>
          <a:p>
            <a:r>
              <a:rPr lang="zh-CN" altLang="en-US"/>
              <a:t>比如说，Statement的子类包括IfStatement, WhileStatement, ExpressionStatement等等。IfStatment类提供getElseStatement, getThenStatment，还有提取if条件等各种方法。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5830" y="513905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给定行号，获取对应的</a:t>
            </a:r>
            <a:r>
              <a:rPr lang="en-US" altLang="zh-CN"/>
              <a:t>Node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438150" y="2927350"/>
              <a:ext cx="4667250" cy="1498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438150" y="2927350"/>
                <a:ext cx="4667250" cy="149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2736850" y="4203700"/>
              <a:ext cx="285750" cy="952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2736850" y="4203700"/>
                <a:ext cx="285750" cy="952500"/>
              </a:xfrm>
              <a:prstGeom prst="rect"/>
            </p:spPr>
          </p:pic>
        </mc:Fallback>
      </mc:AlternateContent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下周计划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继续阅读学习机器学习和自然语言处理相关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完成</a:t>
            </a:r>
            <a:r>
              <a:rPr lang="en-US" altLang="zh-CN" sz="1800" dirty="0"/>
              <a:t>code description</a:t>
            </a:r>
            <a:r>
              <a:rPr lang="zh-CN" altLang="en-US" sz="1800" dirty="0"/>
              <a:t>并完善代码翻译的规则，并和老师汇报讨论下一步</a:t>
            </a:r>
            <a:r>
              <a:rPr lang="en-US" altLang="zh-CN" sz="1800" dirty="0"/>
              <a:t>task</a:t>
            </a:r>
            <a:endParaRPr lang="zh-CN" altLang="en-US" sz="1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" y="2720340"/>
            <a:ext cx="10289540" cy="28117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3"/>
  <p:tag name="KSO_WM_TEMPLATE_CATEGORY" val="custom"/>
  <p:tag name="KSO_WM_TEMPLATE_INDEX" val="20184558"/>
  <p:tag name="KSO_WM_UNIT_INDEX" val="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SLIDE_ID" val="custom20184558_1"/>
  <p:tag name="KSO_WM_SLIDE_INDEX" val="1"/>
  <p:tag name="KSO_WM_SLIDE_ITEM_CNT" val="2"/>
  <p:tag name="KSO_WM_SLIDE_LAYOUT" val="a_b_c"/>
  <p:tag name="KSO_WM_SLIDE_LAYOUT_CNT" val="1_1_1"/>
  <p:tag name="KSO_WM_SLIDE_TYPE" val="title"/>
  <p:tag name="KSO_WM_BEAUTIFY_FLAG" val="#wm#"/>
  <p:tag name="KSO_WM_TEMPLATE_THUMBS_INDEX" val="1、9、12、15、18、21、"/>
  <p:tag name="KSO_WM_SLIDE_SUBTYPE" val="pureTxt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8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ID" val="custom20184558_2*a*1"/>
  <p:tag name="KSO_WM_UNIT_TYPE" val="a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8_2*f*1"/>
  <p:tag name="KSO_WM_UNIT_TYPE" val="f"/>
</p:tagLst>
</file>

<file path=ppt/tags/tag1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8_2"/>
  <p:tag name="KSO_WM_TAG_VERSION" val="1.0"/>
  <p:tag name="KSO_WM_TEMPLATE_INDEX" val="20184558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8_1*i*4"/>
  <p:tag name="KSO_WM_TEMPLATE_CATEGORY" val="custom"/>
  <p:tag name="KSO_WM_TEMPLATE_INDEX" val="20184558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8"/>
</p:tagLst>
</file>

<file path=ppt/tags/tag5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TEMPLATE_THUMBS_INDEX" val="1、9、12、15、18、21"/>
</p:tagLst>
</file>

<file path=ppt/tags/tag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a"/>
  <p:tag name="KSO_WM_UNIT_INDEX" val="1"/>
  <p:tag name="KSO_WM_UNIT_ID" val="custom2018455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简约商务总结汇报"/>
</p:tagLst>
</file>

<file path=ppt/tags/tag7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p="http://schemas.openxmlformats.org/presentationml/2006/main">
  <p:tag name="KSO_WM_TEMPLATE_CATEGORY" val="custom"/>
  <p:tag name="KSO_WM_TEMPLATE_INDEX" val="20184558"/>
  <p:tag name="KSO_WM_UNIT_TYPE" val="c"/>
  <p:tag name="KSO_WM_UNIT_INDEX" val="1"/>
  <p:tag name="KSO_WM_UNIT_ID" val="custom20184558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9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UNIT_TYPE" val="b"/>
  <p:tag name="KSO_WM_UNIT_INDEX" val="1"/>
  <p:tag name="KSO_WM_UNIT_ID" val="custom20184558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Office 主题​​">
  <a:themeElements>
    <a:clrScheme name="自定义 105">
      <a:dk1>
        <a:srgbClr val="000000"/>
      </a:dk1>
      <a:lt1>
        <a:srgbClr val="FFFFFF"/>
      </a:lt1>
      <a:dk2>
        <a:srgbClr val="48A2A0"/>
      </a:dk2>
      <a:lt2>
        <a:srgbClr val="FFFFFF"/>
      </a:lt2>
      <a:accent1>
        <a:srgbClr val="48A2A0"/>
      </a:accent1>
      <a:accent2>
        <a:srgbClr val="48A2A0"/>
      </a:accent2>
      <a:accent3>
        <a:srgbClr val="48A2A0"/>
      </a:accent3>
      <a:accent4>
        <a:srgbClr val="48A2A0"/>
      </a:accent4>
      <a:accent5>
        <a:srgbClr val="A4D6D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演示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主题​​</vt:lpstr>
      <vt:lpstr>研讨会</vt:lpstr>
      <vt:lpstr>Task</vt:lpstr>
      <vt:lpstr>解决切片结果包含成员变量的问题： 设置控制流参数以忽略成员变量</vt:lpstr>
      <vt:lpstr>PowerPoint 演示文稿</vt:lpstr>
      <vt:lpstr>PowerPoint 演示文稿</vt:lpstr>
      <vt:lpstr>PowerPoint 演示文稿</vt:lpstr>
      <vt:lpstr>下周计划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周桂安</cp:lastModifiedBy>
  <cp:revision>14</cp:revision>
  <dcterms:created xsi:type="dcterms:W3CDTF">2018-04-11T09:03:00Z</dcterms:created>
  <dcterms:modified xsi:type="dcterms:W3CDTF">2018-11-05T06:19:29Z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