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4" r:id="rId6"/>
    <p:sldId id="265" r:id="rId7"/>
    <p:sldId id="266" r:id="rId8"/>
    <p:sldId id="261" r:id="rId9"/>
    <p:sldId id="259" r:id="rId10"/>
    <p:sldId id="258" r:id="rId11"/>
    <p:sldId id="267" r:id="rId12"/>
    <p:sldId id="271" r:id="rId13"/>
    <p:sldId id="270" r:id="rId14"/>
    <p:sldId id="269" r:id="rId15"/>
    <p:sldId id="272" r:id="rId16"/>
    <p:sldId id="273" r:id="rId17"/>
    <p:sldId id="274" r:id="rId18"/>
    <p:sldId id="260" r:id="rId19"/>
    <p:sldId id="268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9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AADF-C8ED-482E-82F6-1924FC9301A9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4EBD-E460-4C9E-9A58-23251532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7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line.me/stickershop/product/2937/zh-Hant" TargetMode="External"/><Relationship Id="rId2" Type="http://schemas.openxmlformats.org/officeDocument/2006/relationships/hyperlink" Target="http://www.waytogo.cc/curation_1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pic.com/show/2/52/445da57dfae2e571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dtv.com/xtr/b5/2016/06/02/a126932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成果報告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情時明月</a:t>
            </a:r>
            <a:endParaRPr lang="en-US" altLang="zh-TW" dirty="0" smtClean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王富霖</a:t>
            </a:r>
          </a:p>
        </p:txBody>
      </p:sp>
    </p:spTree>
    <p:extLst>
      <p:ext uri="{BB962C8B-B14F-4D97-AF65-F5344CB8AC3E}">
        <p14:creationId xmlns:p14="http://schemas.microsoft.com/office/powerpoint/2010/main" val="21106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點入步道詳細介紹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558058" y="3272962"/>
            <a:ext cx="2789448" cy="14058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步道</a:t>
            </a:r>
            <a:r>
              <a:rPr lang="zh-TW" altLang="en-US" dirty="0">
                <a:solidFill>
                  <a:srgbClr val="FF0000"/>
                </a:solidFill>
              </a:rPr>
              <a:t>詳細介紹</a:t>
            </a:r>
          </a:p>
        </p:txBody>
      </p:sp>
      <p:sp>
        <p:nvSpPr>
          <p:cNvPr id="7" name="菱形 6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8" name="矩形 7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37216" y="4702770"/>
            <a:ext cx="2789448" cy="14058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地圖及地理位置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6251" y="1599635"/>
            <a:ext cx="719472" cy="7521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20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點擊物種畫面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7" name="矩形 6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3429000"/>
            <a:ext cx="3384376" cy="2340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物種 一 </a:t>
            </a:r>
            <a:r>
              <a:rPr lang="en-US" altLang="zh-TW" dirty="0" smtClean="0">
                <a:solidFill>
                  <a:schemeClr val="tx2"/>
                </a:solidFill>
              </a:rPr>
              <a:t>:</a:t>
            </a: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內容</a:t>
            </a:r>
            <a:r>
              <a:rPr lang="en-US" altLang="zh-TW" dirty="0" smtClean="0">
                <a:solidFill>
                  <a:schemeClr val="tx2"/>
                </a:solidFill>
              </a:rPr>
              <a:t>:</a:t>
            </a: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</a:rPr>
              <a:t>BlaBlaBla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</a:rPr>
              <a:t>BlaBlaBla</a:t>
            </a:r>
            <a:r>
              <a:rPr lang="en-US" altLang="zh-TW" dirty="0" smtClean="0">
                <a:solidFill>
                  <a:schemeClr val="tx2"/>
                </a:solidFill>
              </a:rPr>
              <a:t>….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41351" y="1600067"/>
            <a:ext cx="719472" cy="7521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揪團八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6" name="矩形 5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揪團八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9752" y="3429000"/>
            <a:ext cx="3384376" cy="2340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活動一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活動二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活動三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軌跡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6" name="矩形 5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軌跡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9752" y="3447002"/>
            <a:ext cx="3384376" cy="23402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手繪多邊形 10"/>
          <p:cNvSpPr/>
          <p:nvPr/>
        </p:nvSpPr>
        <p:spPr>
          <a:xfrm>
            <a:off x="3093491" y="3628455"/>
            <a:ext cx="2085424" cy="1771650"/>
          </a:xfrm>
          <a:custGeom>
            <a:avLst/>
            <a:gdLst>
              <a:gd name="connsiteX0" fmla="*/ 14288 w 2085424"/>
              <a:gd name="connsiteY0" fmla="*/ 1471612 h 1771650"/>
              <a:gd name="connsiteX1" fmla="*/ 0 w 2085424"/>
              <a:gd name="connsiteY1" fmla="*/ 1400175 h 1771650"/>
              <a:gd name="connsiteX2" fmla="*/ 14288 w 2085424"/>
              <a:gd name="connsiteY2" fmla="*/ 885825 h 1771650"/>
              <a:gd name="connsiteX3" fmla="*/ 28575 w 2085424"/>
              <a:gd name="connsiteY3" fmla="*/ 828675 h 1771650"/>
              <a:gd name="connsiteX4" fmla="*/ 57150 w 2085424"/>
              <a:gd name="connsiteY4" fmla="*/ 785812 h 1771650"/>
              <a:gd name="connsiteX5" fmla="*/ 100013 w 2085424"/>
              <a:gd name="connsiteY5" fmla="*/ 700087 h 1771650"/>
              <a:gd name="connsiteX6" fmla="*/ 157163 w 2085424"/>
              <a:gd name="connsiteY6" fmla="*/ 642937 h 1771650"/>
              <a:gd name="connsiteX7" fmla="*/ 228600 w 2085424"/>
              <a:gd name="connsiteY7" fmla="*/ 585787 h 1771650"/>
              <a:gd name="connsiteX8" fmla="*/ 328613 w 2085424"/>
              <a:gd name="connsiteY8" fmla="*/ 500062 h 1771650"/>
              <a:gd name="connsiteX9" fmla="*/ 385763 w 2085424"/>
              <a:gd name="connsiteY9" fmla="*/ 485775 h 1771650"/>
              <a:gd name="connsiteX10" fmla="*/ 485775 w 2085424"/>
              <a:gd name="connsiteY10" fmla="*/ 442912 h 1771650"/>
              <a:gd name="connsiteX11" fmla="*/ 542925 w 2085424"/>
              <a:gd name="connsiteY11" fmla="*/ 414337 h 1771650"/>
              <a:gd name="connsiteX12" fmla="*/ 657225 w 2085424"/>
              <a:gd name="connsiteY12" fmla="*/ 385762 h 1771650"/>
              <a:gd name="connsiteX13" fmla="*/ 771525 w 2085424"/>
              <a:gd name="connsiteY13" fmla="*/ 400050 h 1771650"/>
              <a:gd name="connsiteX14" fmla="*/ 857250 w 2085424"/>
              <a:gd name="connsiteY14" fmla="*/ 428625 h 1771650"/>
              <a:gd name="connsiteX15" fmla="*/ 885825 w 2085424"/>
              <a:gd name="connsiteY15" fmla="*/ 128587 h 1771650"/>
              <a:gd name="connsiteX16" fmla="*/ 928688 w 2085424"/>
              <a:gd name="connsiteY16" fmla="*/ 28575 h 1771650"/>
              <a:gd name="connsiteX17" fmla="*/ 971550 w 2085424"/>
              <a:gd name="connsiteY17" fmla="*/ 0 h 1771650"/>
              <a:gd name="connsiteX18" fmla="*/ 1271588 w 2085424"/>
              <a:gd name="connsiteY18" fmla="*/ 28575 h 1771650"/>
              <a:gd name="connsiteX19" fmla="*/ 1385888 w 2085424"/>
              <a:gd name="connsiteY19" fmla="*/ 57150 h 1771650"/>
              <a:gd name="connsiteX20" fmla="*/ 1428750 w 2085424"/>
              <a:gd name="connsiteY20" fmla="*/ 85725 h 1771650"/>
              <a:gd name="connsiteX21" fmla="*/ 1443038 w 2085424"/>
              <a:gd name="connsiteY21" fmla="*/ 142875 h 1771650"/>
              <a:gd name="connsiteX22" fmla="*/ 1471613 w 2085424"/>
              <a:gd name="connsiteY22" fmla="*/ 200025 h 1771650"/>
              <a:gd name="connsiteX23" fmla="*/ 1485900 w 2085424"/>
              <a:gd name="connsiteY23" fmla="*/ 242887 h 1771650"/>
              <a:gd name="connsiteX24" fmla="*/ 1528763 w 2085424"/>
              <a:gd name="connsiteY24" fmla="*/ 357187 h 1771650"/>
              <a:gd name="connsiteX25" fmla="*/ 1585913 w 2085424"/>
              <a:gd name="connsiteY25" fmla="*/ 342900 h 1771650"/>
              <a:gd name="connsiteX26" fmla="*/ 1643063 w 2085424"/>
              <a:gd name="connsiteY26" fmla="*/ 314325 h 1771650"/>
              <a:gd name="connsiteX27" fmla="*/ 1928813 w 2085424"/>
              <a:gd name="connsiteY27" fmla="*/ 328612 h 1771650"/>
              <a:gd name="connsiteX28" fmla="*/ 1957388 w 2085424"/>
              <a:gd name="connsiteY28" fmla="*/ 385762 h 1771650"/>
              <a:gd name="connsiteX29" fmla="*/ 2028825 w 2085424"/>
              <a:gd name="connsiteY29" fmla="*/ 500062 h 1771650"/>
              <a:gd name="connsiteX30" fmla="*/ 2014538 w 2085424"/>
              <a:gd name="connsiteY30" fmla="*/ 685800 h 1771650"/>
              <a:gd name="connsiteX31" fmla="*/ 2000250 w 2085424"/>
              <a:gd name="connsiteY31" fmla="*/ 728662 h 1771650"/>
              <a:gd name="connsiteX32" fmla="*/ 1957388 w 2085424"/>
              <a:gd name="connsiteY32" fmla="*/ 771525 h 1771650"/>
              <a:gd name="connsiteX33" fmla="*/ 1900238 w 2085424"/>
              <a:gd name="connsiteY33" fmla="*/ 857250 h 1771650"/>
              <a:gd name="connsiteX34" fmla="*/ 1914525 w 2085424"/>
              <a:gd name="connsiteY34" fmla="*/ 928687 h 1771650"/>
              <a:gd name="connsiteX35" fmla="*/ 1985963 w 2085424"/>
              <a:gd name="connsiteY35" fmla="*/ 1014412 h 1771650"/>
              <a:gd name="connsiteX36" fmla="*/ 2014538 w 2085424"/>
              <a:gd name="connsiteY36" fmla="*/ 1057275 h 1771650"/>
              <a:gd name="connsiteX37" fmla="*/ 2071688 w 2085424"/>
              <a:gd name="connsiteY37" fmla="*/ 1171575 h 1771650"/>
              <a:gd name="connsiteX38" fmla="*/ 2028825 w 2085424"/>
              <a:gd name="connsiteY38" fmla="*/ 1685925 h 1771650"/>
              <a:gd name="connsiteX39" fmla="*/ 1985963 w 2085424"/>
              <a:gd name="connsiteY39" fmla="*/ 1728787 h 1771650"/>
              <a:gd name="connsiteX40" fmla="*/ 1957388 w 2085424"/>
              <a:gd name="connsiteY40" fmla="*/ 1771650 h 1771650"/>
              <a:gd name="connsiteX41" fmla="*/ 1900238 w 2085424"/>
              <a:gd name="connsiteY41" fmla="*/ 1757362 h 1771650"/>
              <a:gd name="connsiteX42" fmla="*/ 1814513 w 2085424"/>
              <a:gd name="connsiteY42" fmla="*/ 1728787 h 1771650"/>
              <a:gd name="connsiteX43" fmla="*/ 1757363 w 2085424"/>
              <a:gd name="connsiteY43" fmla="*/ 1714500 h 1771650"/>
              <a:gd name="connsiteX44" fmla="*/ 1657350 w 2085424"/>
              <a:gd name="connsiteY44" fmla="*/ 1685925 h 1771650"/>
              <a:gd name="connsiteX45" fmla="*/ 1557338 w 2085424"/>
              <a:gd name="connsiteY45" fmla="*/ 1671637 h 1771650"/>
              <a:gd name="connsiteX46" fmla="*/ 1385888 w 2085424"/>
              <a:gd name="connsiteY46" fmla="*/ 1643062 h 1771650"/>
              <a:gd name="connsiteX47" fmla="*/ 1243013 w 2085424"/>
              <a:gd name="connsiteY47" fmla="*/ 1614487 h 1771650"/>
              <a:gd name="connsiteX48" fmla="*/ 1200150 w 2085424"/>
              <a:gd name="connsiteY48" fmla="*/ 1600200 h 1771650"/>
              <a:gd name="connsiteX49" fmla="*/ 1057275 w 2085424"/>
              <a:gd name="connsiteY49" fmla="*/ 1571625 h 1771650"/>
              <a:gd name="connsiteX50" fmla="*/ 985838 w 2085424"/>
              <a:gd name="connsiteY50" fmla="*/ 1557337 h 1771650"/>
              <a:gd name="connsiteX51" fmla="*/ 571500 w 2085424"/>
              <a:gd name="connsiteY51" fmla="*/ 1600200 h 1771650"/>
              <a:gd name="connsiteX52" fmla="*/ 471488 w 2085424"/>
              <a:gd name="connsiteY52" fmla="*/ 1685925 h 1771650"/>
              <a:gd name="connsiteX53" fmla="*/ 385763 w 2085424"/>
              <a:gd name="connsiteY53" fmla="*/ 1743075 h 1771650"/>
              <a:gd name="connsiteX54" fmla="*/ 171450 w 2085424"/>
              <a:gd name="connsiteY54" fmla="*/ 1714500 h 1771650"/>
              <a:gd name="connsiteX55" fmla="*/ 128588 w 2085424"/>
              <a:gd name="connsiteY55" fmla="*/ 1685925 h 1771650"/>
              <a:gd name="connsiteX56" fmla="*/ 71438 w 2085424"/>
              <a:gd name="connsiteY56" fmla="*/ 1543050 h 1771650"/>
              <a:gd name="connsiteX57" fmla="*/ 42863 w 2085424"/>
              <a:gd name="connsiteY57" fmla="*/ 1357312 h 1771650"/>
              <a:gd name="connsiteX58" fmla="*/ 42863 w 2085424"/>
              <a:gd name="connsiteY58" fmla="*/ 1328737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085424" h="1771650">
                <a:moveTo>
                  <a:pt x="14288" y="1471612"/>
                </a:moveTo>
                <a:cubicBezTo>
                  <a:pt x="9525" y="1447800"/>
                  <a:pt x="0" y="1424459"/>
                  <a:pt x="0" y="1400175"/>
                </a:cubicBezTo>
                <a:cubicBezTo>
                  <a:pt x="0" y="1228659"/>
                  <a:pt x="5723" y="1057127"/>
                  <a:pt x="14288" y="885825"/>
                </a:cubicBezTo>
                <a:cubicBezTo>
                  <a:pt x="15269" y="866213"/>
                  <a:pt x="20840" y="846724"/>
                  <a:pt x="28575" y="828675"/>
                </a:cubicBezTo>
                <a:cubicBezTo>
                  <a:pt x="35339" y="812892"/>
                  <a:pt x="49471" y="801171"/>
                  <a:pt x="57150" y="785812"/>
                </a:cubicBezTo>
                <a:cubicBezTo>
                  <a:pt x="87572" y="724968"/>
                  <a:pt x="50880" y="757410"/>
                  <a:pt x="100013" y="700087"/>
                </a:cubicBezTo>
                <a:cubicBezTo>
                  <a:pt x="117546" y="679632"/>
                  <a:pt x="139630" y="663392"/>
                  <a:pt x="157163" y="642937"/>
                </a:cubicBezTo>
                <a:cubicBezTo>
                  <a:pt x="208863" y="582620"/>
                  <a:pt x="156493" y="609824"/>
                  <a:pt x="228600" y="585787"/>
                </a:cubicBezTo>
                <a:cubicBezTo>
                  <a:pt x="257194" y="557193"/>
                  <a:pt x="291959" y="518389"/>
                  <a:pt x="328613" y="500062"/>
                </a:cubicBezTo>
                <a:cubicBezTo>
                  <a:pt x="346176" y="491280"/>
                  <a:pt x="366713" y="490537"/>
                  <a:pt x="385763" y="485775"/>
                </a:cubicBezTo>
                <a:cubicBezTo>
                  <a:pt x="472623" y="427867"/>
                  <a:pt x="380336" y="482452"/>
                  <a:pt x="485775" y="442912"/>
                </a:cubicBezTo>
                <a:cubicBezTo>
                  <a:pt x="505717" y="435434"/>
                  <a:pt x="522719" y="421072"/>
                  <a:pt x="542925" y="414337"/>
                </a:cubicBezTo>
                <a:cubicBezTo>
                  <a:pt x="580182" y="401918"/>
                  <a:pt x="657225" y="385762"/>
                  <a:pt x="657225" y="385762"/>
                </a:cubicBezTo>
                <a:cubicBezTo>
                  <a:pt x="695325" y="390525"/>
                  <a:pt x="733981" y="392005"/>
                  <a:pt x="771525" y="400050"/>
                </a:cubicBezTo>
                <a:cubicBezTo>
                  <a:pt x="800977" y="406361"/>
                  <a:pt x="857250" y="428625"/>
                  <a:pt x="857250" y="428625"/>
                </a:cubicBezTo>
                <a:cubicBezTo>
                  <a:pt x="901010" y="297347"/>
                  <a:pt x="857469" y="440498"/>
                  <a:pt x="885825" y="128587"/>
                </a:cubicBezTo>
                <a:cubicBezTo>
                  <a:pt x="889104" y="92518"/>
                  <a:pt x="902490" y="54773"/>
                  <a:pt x="928688" y="28575"/>
                </a:cubicBezTo>
                <a:cubicBezTo>
                  <a:pt x="940830" y="16433"/>
                  <a:pt x="957263" y="9525"/>
                  <a:pt x="971550" y="0"/>
                </a:cubicBezTo>
                <a:cubicBezTo>
                  <a:pt x="1012808" y="3438"/>
                  <a:pt x="1216228" y="18806"/>
                  <a:pt x="1271588" y="28575"/>
                </a:cubicBezTo>
                <a:cubicBezTo>
                  <a:pt x="1310263" y="35400"/>
                  <a:pt x="1385888" y="57150"/>
                  <a:pt x="1385888" y="57150"/>
                </a:cubicBezTo>
                <a:cubicBezTo>
                  <a:pt x="1400175" y="66675"/>
                  <a:pt x="1419225" y="71438"/>
                  <a:pt x="1428750" y="85725"/>
                </a:cubicBezTo>
                <a:cubicBezTo>
                  <a:pt x="1439642" y="102063"/>
                  <a:pt x="1436143" y="124489"/>
                  <a:pt x="1443038" y="142875"/>
                </a:cubicBezTo>
                <a:cubicBezTo>
                  <a:pt x="1450516" y="162817"/>
                  <a:pt x="1463223" y="180449"/>
                  <a:pt x="1471613" y="200025"/>
                </a:cubicBezTo>
                <a:cubicBezTo>
                  <a:pt x="1477545" y="213867"/>
                  <a:pt x="1479968" y="229045"/>
                  <a:pt x="1485900" y="242887"/>
                </a:cubicBezTo>
                <a:cubicBezTo>
                  <a:pt x="1530729" y="347489"/>
                  <a:pt x="1502420" y="251819"/>
                  <a:pt x="1528763" y="357187"/>
                </a:cubicBezTo>
                <a:cubicBezTo>
                  <a:pt x="1547813" y="352425"/>
                  <a:pt x="1567527" y="349795"/>
                  <a:pt x="1585913" y="342900"/>
                </a:cubicBezTo>
                <a:cubicBezTo>
                  <a:pt x="1605855" y="335422"/>
                  <a:pt x="1621783" y="315212"/>
                  <a:pt x="1643063" y="314325"/>
                </a:cubicBezTo>
                <a:lnTo>
                  <a:pt x="1928813" y="328612"/>
                </a:lnTo>
                <a:cubicBezTo>
                  <a:pt x="1938338" y="347662"/>
                  <a:pt x="1946100" y="367701"/>
                  <a:pt x="1957388" y="385762"/>
                </a:cubicBezTo>
                <a:cubicBezTo>
                  <a:pt x="2050123" y="534140"/>
                  <a:pt x="1956422" y="355257"/>
                  <a:pt x="2028825" y="500062"/>
                </a:cubicBezTo>
                <a:cubicBezTo>
                  <a:pt x="2024063" y="561975"/>
                  <a:pt x="2022240" y="624184"/>
                  <a:pt x="2014538" y="685800"/>
                </a:cubicBezTo>
                <a:cubicBezTo>
                  <a:pt x="2012670" y="700744"/>
                  <a:pt x="2008604" y="716131"/>
                  <a:pt x="2000250" y="728662"/>
                </a:cubicBezTo>
                <a:cubicBezTo>
                  <a:pt x="1989042" y="745474"/>
                  <a:pt x="1969793" y="755576"/>
                  <a:pt x="1957388" y="771525"/>
                </a:cubicBezTo>
                <a:cubicBezTo>
                  <a:pt x="1936304" y="798634"/>
                  <a:pt x="1900238" y="857250"/>
                  <a:pt x="1900238" y="857250"/>
                </a:cubicBezTo>
                <a:cubicBezTo>
                  <a:pt x="1905000" y="881062"/>
                  <a:pt x="1905998" y="905949"/>
                  <a:pt x="1914525" y="928687"/>
                </a:cubicBezTo>
                <a:cubicBezTo>
                  <a:pt x="1929038" y="967388"/>
                  <a:pt x="1960693" y="984088"/>
                  <a:pt x="1985963" y="1014412"/>
                </a:cubicBezTo>
                <a:cubicBezTo>
                  <a:pt x="1996956" y="1027604"/>
                  <a:pt x="2006315" y="1042200"/>
                  <a:pt x="2014538" y="1057275"/>
                </a:cubicBezTo>
                <a:cubicBezTo>
                  <a:pt x="2034936" y="1094671"/>
                  <a:pt x="2071688" y="1171575"/>
                  <a:pt x="2071688" y="1171575"/>
                </a:cubicBezTo>
                <a:cubicBezTo>
                  <a:pt x="2070318" y="1215415"/>
                  <a:pt x="2123691" y="1553112"/>
                  <a:pt x="2028825" y="1685925"/>
                </a:cubicBezTo>
                <a:cubicBezTo>
                  <a:pt x="2017081" y="1702367"/>
                  <a:pt x="1998898" y="1713265"/>
                  <a:pt x="1985963" y="1728787"/>
                </a:cubicBezTo>
                <a:cubicBezTo>
                  <a:pt x="1974970" y="1741979"/>
                  <a:pt x="1966913" y="1757362"/>
                  <a:pt x="1957388" y="1771650"/>
                </a:cubicBezTo>
                <a:cubicBezTo>
                  <a:pt x="1938338" y="1766887"/>
                  <a:pt x="1919046" y="1763005"/>
                  <a:pt x="1900238" y="1757362"/>
                </a:cubicBezTo>
                <a:cubicBezTo>
                  <a:pt x="1871388" y="1748707"/>
                  <a:pt x="1843734" y="1736092"/>
                  <a:pt x="1814513" y="1728787"/>
                </a:cubicBezTo>
                <a:cubicBezTo>
                  <a:pt x="1795463" y="1724025"/>
                  <a:pt x="1776244" y="1719894"/>
                  <a:pt x="1757363" y="1714500"/>
                </a:cubicBezTo>
                <a:cubicBezTo>
                  <a:pt x="1703797" y="1699195"/>
                  <a:pt x="1718778" y="1697094"/>
                  <a:pt x="1657350" y="1685925"/>
                </a:cubicBezTo>
                <a:cubicBezTo>
                  <a:pt x="1624217" y="1679901"/>
                  <a:pt x="1590675" y="1676400"/>
                  <a:pt x="1557338" y="1671637"/>
                </a:cubicBezTo>
                <a:cubicBezTo>
                  <a:pt x="1467992" y="1641856"/>
                  <a:pt x="1545392" y="1664329"/>
                  <a:pt x="1385888" y="1643062"/>
                </a:cubicBezTo>
                <a:cubicBezTo>
                  <a:pt x="1333249" y="1636044"/>
                  <a:pt x="1292711" y="1628686"/>
                  <a:pt x="1243013" y="1614487"/>
                </a:cubicBezTo>
                <a:cubicBezTo>
                  <a:pt x="1228532" y="1610350"/>
                  <a:pt x="1214825" y="1603586"/>
                  <a:pt x="1200150" y="1600200"/>
                </a:cubicBezTo>
                <a:cubicBezTo>
                  <a:pt x="1152826" y="1589279"/>
                  <a:pt x="1104900" y="1581150"/>
                  <a:pt x="1057275" y="1571625"/>
                </a:cubicBezTo>
                <a:lnTo>
                  <a:pt x="985838" y="1557337"/>
                </a:lnTo>
                <a:cubicBezTo>
                  <a:pt x="803090" y="1564647"/>
                  <a:pt x="700244" y="1519735"/>
                  <a:pt x="571500" y="1600200"/>
                </a:cubicBezTo>
                <a:cubicBezTo>
                  <a:pt x="455827" y="1672495"/>
                  <a:pt x="567130" y="1611536"/>
                  <a:pt x="471488" y="1685925"/>
                </a:cubicBezTo>
                <a:cubicBezTo>
                  <a:pt x="444379" y="1707010"/>
                  <a:pt x="385763" y="1743075"/>
                  <a:pt x="385763" y="1743075"/>
                </a:cubicBezTo>
                <a:cubicBezTo>
                  <a:pt x="347470" y="1739884"/>
                  <a:pt x="229808" y="1743679"/>
                  <a:pt x="171450" y="1714500"/>
                </a:cubicBezTo>
                <a:cubicBezTo>
                  <a:pt x="156091" y="1706821"/>
                  <a:pt x="142875" y="1695450"/>
                  <a:pt x="128588" y="1685925"/>
                </a:cubicBezTo>
                <a:cubicBezTo>
                  <a:pt x="93278" y="1579994"/>
                  <a:pt x="113483" y="1627141"/>
                  <a:pt x="71438" y="1543050"/>
                </a:cubicBezTo>
                <a:cubicBezTo>
                  <a:pt x="53996" y="1455841"/>
                  <a:pt x="53243" y="1461114"/>
                  <a:pt x="42863" y="1357312"/>
                </a:cubicBezTo>
                <a:cubicBezTo>
                  <a:pt x="41915" y="1347834"/>
                  <a:pt x="42863" y="1338262"/>
                  <a:pt x="42863" y="132873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/>
          <p:nvPr/>
        </p:nvCxnSpPr>
        <p:spPr>
          <a:xfrm>
            <a:off x="3430487" y="4293096"/>
            <a:ext cx="1364928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拍照上傳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6" name="矩形 5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拍照上傳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3429000"/>
            <a:ext cx="3384376" cy="2340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003" y="4074130"/>
            <a:ext cx="1411125" cy="1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好處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初心者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一竅不通者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b="1" dirty="0" smtClean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增進國民知識  </a:t>
            </a:r>
            <a:r>
              <a:rPr lang="en-US" altLang="zh-TW" b="1" dirty="0" smtClean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親子</a:t>
            </a:r>
            <a:r>
              <a:rPr lang="zh-TW" altLang="en-US" dirty="0"/>
              <a:t>、情侶、</a:t>
            </a:r>
            <a:r>
              <a:rPr lang="zh-TW" altLang="en-US" dirty="0" smtClean="0"/>
              <a:t>朋友更加親密  </a:t>
            </a:r>
            <a:r>
              <a:rPr lang="en-US" altLang="zh-TW" b="1" dirty="0" smtClean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強健國民身體 </a:t>
            </a:r>
            <a:r>
              <a:rPr lang="en-US" altLang="zh-TW" b="1" dirty="0" smtClean="0">
                <a:solidFill>
                  <a:srgbClr val="FF0000"/>
                </a:solidFill>
              </a:rPr>
              <a:t>OK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政府活動延伸平台  </a:t>
            </a:r>
            <a:r>
              <a:rPr lang="en-US" altLang="zh-TW" b="1" dirty="0" smtClean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拍照比一比、森林寶可夢、國民動起來、爬山學生加分鼓勵等等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3388419"/>
            <a:ext cx="476284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rgbClr val="FF0000"/>
                </a:solidFill>
              </a:rPr>
              <a:t>國家要強，國民就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要強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117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壞處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sz="3600" b="1" dirty="0" smtClean="0"/>
              <a:t>我只有構想</a:t>
            </a:r>
            <a:r>
              <a:rPr lang="en-US" altLang="zh-TW" sz="3600" b="1" dirty="0" smtClean="0"/>
              <a:t>….</a:t>
            </a:r>
            <a:br>
              <a:rPr lang="en-US" altLang="zh-TW" sz="3600" b="1" dirty="0" smtClean="0"/>
            </a:br>
            <a:r>
              <a:rPr lang="en-US" altLang="zh-TW" sz="3600" b="1" dirty="0" smtClean="0"/>
              <a:t>			</a:t>
            </a:r>
            <a:r>
              <a:rPr lang="zh-TW" altLang="en-US" sz="3600" b="1" dirty="0" smtClean="0"/>
              <a:t>還做不出來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我會努力</a:t>
            </a:r>
            <a:r>
              <a:rPr lang="en-US" altLang="zh-TW" sz="4000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5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"/>
              </a:rPr>
              <a:t>http://</a:t>
            </a:r>
            <a:r>
              <a:rPr lang="en-US" altLang="zh-TW" dirty="0" smtClean="0">
                <a:hlinkClick r:id="rId2"/>
              </a:rPr>
              <a:t>www.waytogo.cc/curation_157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蛋黃哥貼圖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store.line.me/stickershop/product/2937/zh-Hant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台南旅遊網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www.nipic.com/show/2/52/445da57dfae2e571.html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nipic</a:t>
            </a:r>
            <a:r>
              <a:rPr lang="zh-TW" altLang="en-US" dirty="0"/>
              <a:t>昵图</a:t>
            </a:r>
            <a:r>
              <a:rPr lang="zh-TW" altLang="en-US" dirty="0" smtClean="0"/>
              <a:t>网</a:t>
            </a:r>
            <a:r>
              <a:rPr lang="en-US" altLang="zh-TW" dirty="0" smtClean="0"/>
              <a:t>-</a:t>
            </a:r>
            <a:r>
              <a:rPr lang="zh-TW" altLang="en-US" smtClean="0"/>
              <a:t>拍照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"/>
              </a:rPr>
              <a:t>http://</a:t>
            </a:r>
            <a:r>
              <a:rPr lang="en-US" altLang="zh-TW" dirty="0" smtClean="0">
                <a:hlinkClick r:id="rId2"/>
              </a:rPr>
              <a:t>www.ntdtv.com/xtr/b5/2016/06/02/a1269320.html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/>
              <a:t>青蛙吵得蜥蜴發怒 「蜥大大」讓「蛤蛤」閉嘴</a:t>
            </a:r>
            <a:r>
              <a:rPr lang="zh-TW" altLang="en-US" b="1" dirty="0" smtClean="0"/>
              <a:t>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0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:</a:t>
            </a:r>
            <a:r>
              <a:rPr lang="zh-TW" altLang="en-US" dirty="0" smtClean="0"/>
              <a:t>少量生物資料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02" y="1301502"/>
            <a:ext cx="9305926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1547664" y="3861048"/>
            <a:ext cx="1944216" cy="19442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過少的資料</a:t>
            </a:r>
            <a:r>
              <a:rPr lang="en-US" altLang="zh-TW" sz="2400" dirty="0" smtClean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52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謝謝大家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06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不願意外出接觸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沒甚麼好接觸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研究動機</a:t>
            </a:r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台灣很多山林區域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925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我走過的山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8187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827584" y="2708920"/>
            <a:ext cx="3816424" cy="33123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</a:rPr>
              <a:t>其實生物有很多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!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將兩者結合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29523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52277"/>
            <a:ext cx="3939966" cy="319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5580112" y="908720"/>
            <a:ext cx="3240360" cy="16561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</a:rPr>
              <a:t>給我閉嘴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…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6" idx="4"/>
          </p:cNvCxnSpPr>
          <p:nvPr/>
        </p:nvCxnSpPr>
        <p:spPr>
          <a:xfrm flipH="1">
            <a:off x="6732240" y="2564904"/>
            <a:ext cx="468052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0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</a:t>
            </a:r>
            <a:r>
              <a:rPr lang="zh-TW" altLang="en-US" sz="4000" dirty="0" smtClean="0"/>
              <a:t>健</a:t>
            </a:r>
            <a:r>
              <a:rPr lang="zh-TW" altLang="en-US" sz="4000" dirty="0"/>
              <a:t>行賞景</a:t>
            </a:r>
            <a:r>
              <a:rPr lang="en-US" altLang="zh-TW" sz="4000" dirty="0"/>
              <a:t>APP</a:t>
            </a:r>
            <a:r>
              <a:rPr lang="zh-TW" altLang="en-US" sz="4000" dirty="0"/>
              <a:t>誕生</a:t>
            </a:r>
            <a:r>
              <a:rPr lang="en-US" altLang="zh-TW" sz="4000" dirty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5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進入介面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9183" y="158422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490031" y="3312082"/>
            <a:ext cx="2592288" cy="7920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/>
                </a:solidFill>
              </a:rPr>
              <a:t>選擇步道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736937" y="4248521"/>
            <a:ext cx="2748868" cy="1728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政府 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zh-TW" altLang="en-US" dirty="0" smtClean="0">
                <a:solidFill>
                  <a:schemeClr val="tx1"/>
                </a:solidFill>
              </a:rPr>
              <a:t> 相關活動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082319" y="3268347"/>
            <a:ext cx="806971" cy="879557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2"/>
                </a:solidFill>
              </a:rPr>
              <a:t>查詢</a:t>
            </a:r>
          </a:p>
        </p:txBody>
      </p:sp>
      <p:sp>
        <p:nvSpPr>
          <p:cNvPr id="12" name="矩形 11"/>
          <p:cNvSpPr/>
          <p:nvPr/>
        </p:nvSpPr>
        <p:spPr>
          <a:xfrm>
            <a:off x="2396288" y="2276872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46493" y="2276872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51431" y="2276872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選擇步道完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1599635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752936" y="4797152"/>
            <a:ext cx="2592288" cy="13750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可能出現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基本物種</a:t>
            </a:r>
            <a:r>
              <a:rPr lang="en-US" altLang="zh-TW" b="1" dirty="0" smtClean="0">
                <a:solidFill>
                  <a:srgbClr val="FF0000"/>
                </a:solidFill>
              </a:rPr>
              <a:t>1.2.3….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558058" y="3272962"/>
            <a:ext cx="2789448" cy="14058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步道介紹</a:t>
            </a:r>
            <a:r>
              <a:rPr lang="en-US" altLang="zh-TW" b="1" dirty="0" smtClean="0">
                <a:solidFill>
                  <a:srgbClr val="C00000"/>
                </a:solidFill>
              </a:rPr>
              <a:t>….</a:t>
            </a:r>
          </a:p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                        more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2303748" y="1599635"/>
            <a:ext cx="864096" cy="893261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9" name="矩形 8"/>
          <p:cNvSpPr/>
          <p:nvPr/>
        </p:nvSpPr>
        <p:spPr>
          <a:xfrm>
            <a:off x="2372891" y="2516336"/>
            <a:ext cx="100811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揪團八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3096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軌跡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8034" y="2516336"/>
            <a:ext cx="1152128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拍照上傳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260823" y="3563833"/>
            <a:ext cx="719472" cy="7521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橢圓 12"/>
          <p:cNvSpPr/>
          <p:nvPr/>
        </p:nvSpPr>
        <p:spPr>
          <a:xfrm>
            <a:off x="1260823" y="5029632"/>
            <a:ext cx="719472" cy="7521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287</Words>
  <Application>Microsoft Office PowerPoint</Application>
  <PresentationFormat>如螢幕大小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成果報告</vt:lpstr>
      <vt:lpstr>研究動機1:少量生物資料</vt:lpstr>
      <vt:lpstr>為什麼?</vt:lpstr>
      <vt:lpstr>研究動機2:台灣很多山林區域</vt:lpstr>
      <vt:lpstr>我走過的山</vt:lpstr>
      <vt:lpstr>將兩者結合..</vt:lpstr>
      <vt:lpstr>PowerPoint 簡報</vt:lpstr>
      <vt:lpstr>進入介面</vt:lpstr>
      <vt:lpstr>選擇步道完</vt:lpstr>
      <vt:lpstr>點入步道詳細介紹</vt:lpstr>
      <vt:lpstr>點擊物種畫面</vt:lpstr>
      <vt:lpstr>揪團八</vt:lpstr>
      <vt:lpstr>軌跡</vt:lpstr>
      <vt:lpstr>拍照上傳</vt:lpstr>
      <vt:lpstr>好處?</vt:lpstr>
      <vt:lpstr>壞處?</vt:lpstr>
      <vt:lpstr>最後..</vt:lpstr>
      <vt:lpstr>參考來源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53</cp:revision>
  <dcterms:created xsi:type="dcterms:W3CDTF">2016-10-29T03:33:03Z</dcterms:created>
  <dcterms:modified xsi:type="dcterms:W3CDTF">2016-10-30T05:53:41Z</dcterms:modified>
</cp:coreProperties>
</file>