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0"/>
  </p:notesMasterIdLst>
  <p:sldIdLst>
    <p:sldId id="256" r:id="rId2"/>
    <p:sldId id="282" r:id="rId3"/>
    <p:sldId id="375" r:id="rId4"/>
    <p:sldId id="337" r:id="rId5"/>
    <p:sldId id="348" r:id="rId6"/>
    <p:sldId id="378" r:id="rId7"/>
    <p:sldId id="376" r:id="rId8"/>
    <p:sldId id="377" r:id="rId9"/>
    <p:sldId id="381" r:id="rId10"/>
    <p:sldId id="388" r:id="rId11"/>
    <p:sldId id="380" r:id="rId12"/>
    <p:sldId id="396" r:id="rId13"/>
    <p:sldId id="382" r:id="rId14"/>
    <p:sldId id="385" r:id="rId15"/>
    <p:sldId id="383" r:id="rId16"/>
    <p:sldId id="384" r:id="rId17"/>
    <p:sldId id="386" r:id="rId18"/>
    <p:sldId id="336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9F405BA-01BE-43BA-9B92-F555B2F17EA5}">
          <p14:sldIdLst>
            <p14:sldId id="256"/>
            <p14:sldId id="282"/>
          </p14:sldIdLst>
        </p14:section>
        <p14:section name="CONTEXTE" id="{50AF15FA-7FD8-441D-971A-552CCFD901CF}">
          <p14:sldIdLst>
            <p14:sldId id="375"/>
            <p14:sldId id="337"/>
            <p14:sldId id="348"/>
          </p14:sldIdLst>
        </p14:section>
        <p14:section name="I. DASHBOARD" id="{6FEF79D8-F0D6-4394-9ED2-18AC83056D07}">
          <p14:sldIdLst>
            <p14:sldId id="378"/>
            <p14:sldId id="376"/>
          </p14:sldIdLst>
        </p14:section>
        <p14:section name="II. Etat de l'Art" id="{64B33653-89C2-4178-8521-F28F16219E58}">
          <p14:sldIdLst>
            <p14:sldId id="377"/>
            <p14:sldId id="381"/>
            <p14:sldId id="388"/>
            <p14:sldId id="380"/>
            <p14:sldId id="396"/>
          </p14:sldIdLst>
        </p14:section>
        <p14:section name="III. Résultats" id="{ED5A669B-66F4-47C0-9670-BCB351E8FD21}">
          <p14:sldIdLst>
            <p14:sldId id="382"/>
            <p14:sldId id="385"/>
            <p14:sldId id="383"/>
            <p14:sldId id="384"/>
            <p14:sldId id="386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757"/>
    <a:srgbClr val="FDFEFD"/>
    <a:srgbClr val="F2C84B"/>
    <a:srgbClr val="BF8BCA"/>
    <a:srgbClr val="606060"/>
    <a:srgbClr val="BF7080"/>
    <a:srgbClr val="BD89C7"/>
    <a:srgbClr val="11171C"/>
    <a:srgbClr val="45AFAD"/>
    <a:srgbClr val="E4C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86114" autoAdjust="0"/>
  </p:normalViewPr>
  <p:slideViewPr>
    <p:cSldViewPr snapToGrid="0" showGuides="1">
      <p:cViewPr varScale="1">
        <p:scale>
          <a:sx n="112" d="100"/>
          <a:sy n="112" d="100"/>
        </p:scale>
        <p:origin x="82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9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1C652B-BF1D-49CF-A871-A7F9A11B79F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193672-2D12-42A0-B7BE-B4A63EBCDB68}">
      <dgm:prSet/>
      <dgm:spPr/>
      <dgm:t>
        <a:bodyPr/>
        <a:lstStyle/>
        <a:p>
          <a:r>
            <a:rPr lang="fr-FR" b="1" dirty="0"/>
            <a:t>I. Dashboard</a:t>
          </a:r>
          <a:endParaRPr lang="en-US" dirty="0"/>
        </a:p>
      </dgm:t>
    </dgm:pt>
    <dgm:pt modelId="{ACB6BE79-1D3F-46F8-BCBB-5B8BC617A80B}" type="parTrans" cxnId="{E63727CC-EE35-4B40-B55E-333917E16218}">
      <dgm:prSet/>
      <dgm:spPr/>
      <dgm:t>
        <a:bodyPr/>
        <a:lstStyle/>
        <a:p>
          <a:endParaRPr lang="en-US"/>
        </a:p>
      </dgm:t>
    </dgm:pt>
    <dgm:pt modelId="{6CA96610-5E3D-4E14-8700-1EA4C51A18F9}" type="sibTrans" cxnId="{E63727CC-EE35-4B40-B55E-333917E16218}">
      <dgm:prSet/>
      <dgm:spPr/>
      <dgm:t>
        <a:bodyPr/>
        <a:lstStyle/>
        <a:p>
          <a:endParaRPr lang="en-US"/>
        </a:p>
      </dgm:t>
    </dgm:pt>
    <dgm:pt modelId="{26CD945C-AEC8-47FF-9EE0-194F25DEA332}">
      <dgm:prSet/>
      <dgm:spPr/>
      <dgm:t>
        <a:bodyPr/>
        <a:lstStyle/>
        <a:p>
          <a:r>
            <a:rPr lang="fr-FR" b="1" dirty="0"/>
            <a:t>Contexte</a:t>
          </a:r>
          <a:endParaRPr lang="en-US" dirty="0"/>
        </a:p>
      </dgm:t>
    </dgm:pt>
    <dgm:pt modelId="{8270C26D-6C55-42B0-A09D-AE30810CCCA9}" type="sibTrans" cxnId="{F65A2684-1599-44CE-99EF-93AA6FF4DC68}">
      <dgm:prSet/>
      <dgm:spPr/>
      <dgm:t>
        <a:bodyPr/>
        <a:lstStyle/>
        <a:p>
          <a:endParaRPr lang="en-US"/>
        </a:p>
      </dgm:t>
    </dgm:pt>
    <dgm:pt modelId="{B9866159-C33D-413A-BFAE-AF49C6E32420}" type="parTrans" cxnId="{F65A2684-1599-44CE-99EF-93AA6FF4DC68}">
      <dgm:prSet/>
      <dgm:spPr/>
      <dgm:t>
        <a:bodyPr/>
        <a:lstStyle/>
        <a:p>
          <a:endParaRPr lang="en-US"/>
        </a:p>
      </dgm:t>
    </dgm:pt>
    <dgm:pt modelId="{F5C5AB68-7AB3-4480-9A87-74B39915F69A}">
      <dgm:prSet/>
      <dgm:spPr/>
      <dgm:t>
        <a:bodyPr/>
        <a:lstStyle/>
        <a:p>
          <a:r>
            <a:rPr lang="en-US" b="1" dirty="0"/>
            <a:t>II. Etat de </a:t>
          </a:r>
          <a:r>
            <a:rPr lang="en-US" b="1" dirty="0" err="1"/>
            <a:t>l’Art</a:t>
          </a:r>
          <a:endParaRPr lang="en-US" b="1" dirty="0"/>
        </a:p>
      </dgm:t>
    </dgm:pt>
    <dgm:pt modelId="{1D5285DC-DBFC-441E-AC25-60FCEEE15668}" type="parTrans" cxnId="{C77C55F2-6E23-4864-B39A-9513BB8B7E21}">
      <dgm:prSet/>
      <dgm:spPr/>
      <dgm:t>
        <a:bodyPr/>
        <a:lstStyle/>
        <a:p>
          <a:endParaRPr lang="fr-FR"/>
        </a:p>
      </dgm:t>
    </dgm:pt>
    <dgm:pt modelId="{7484E04E-F190-4579-8252-D69F98816458}" type="sibTrans" cxnId="{C77C55F2-6E23-4864-B39A-9513BB8B7E21}">
      <dgm:prSet/>
      <dgm:spPr/>
      <dgm:t>
        <a:bodyPr/>
        <a:lstStyle/>
        <a:p>
          <a:endParaRPr lang="fr-FR"/>
        </a:p>
      </dgm:t>
    </dgm:pt>
    <dgm:pt modelId="{CAFB6EF5-424F-4AE9-9A51-A9A1FEDBD9E3}">
      <dgm:prSet/>
      <dgm:spPr/>
      <dgm:t>
        <a:bodyPr/>
        <a:lstStyle/>
        <a:p>
          <a:r>
            <a:rPr lang="en-US" b="1" dirty="0"/>
            <a:t>III. </a:t>
          </a:r>
          <a:r>
            <a:rPr lang="en-US" b="1" dirty="0" err="1"/>
            <a:t>Résultats</a:t>
          </a:r>
          <a:endParaRPr lang="en-US" b="1" dirty="0"/>
        </a:p>
      </dgm:t>
    </dgm:pt>
    <dgm:pt modelId="{884F94AC-ECB1-4B63-AC1D-C9ADE9229781}" type="parTrans" cxnId="{876EBBE8-7DA5-4CC7-AF4E-AC2211856C0C}">
      <dgm:prSet/>
      <dgm:spPr/>
      <dgm:t>
        <a:bodyPr/>
        <a:lstStyle/>
        <a:p>
          <a:endParaRPr lang="fr-FR"/>
        </a:p>
      </dgm:t>
    </dgm:pt>
    <dgm:pt modelId="{5427F301-117E-46FB-9ACA-6111CE0E3508}" type="sibTrans" cxnId="{876EBBE8-7DA5-4CC7-AF4E-AC2211856C0C}">
      <dgm:prSet/>
      <dgm:spPr/>
      <dgm:t>
        <a:bodyPr/>
        <a:lstStyle/>
        <a:p>
          <a:endParaRPr lang="fr-FR"/>
        </a:p>
      </dgm:t>
    </dgm:pt>
    <dgm:pt modelId="{1EA5523E-4373-4609-A992-2185A5973E77}" type="pres">
      <dgm:prSet presAssocID="{B21C652B-BF1D-49CF-A871-A7F9A11B79F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98F0158-024B-41C4-B90C-8A60395B1A51}" type="pres">
      <dgm:prSet presAssocID="{26CD945C-AEC8-47FF-9EE0-194F25DEA332}" presName="hierRoot1" presStyleCnt="0"/>
      <dgm:spPr/>
    </dgm:pt>
    <dgm:pt modelId="{A5F3A0FF-CC7D-4C64-8D2A-C58F24AD7DAF}" type="pres">
      <dgm:prSet presAssocID="{26CD945C-AEC8-47FF-9EE0-194F25DEA332}" presName="composite" presStyleCnt="0"/>
      <dgm:spPr/>
    </dgm:pt>
    <dgm:pt modelId="{05733A0C-55AB-4FFE-9DF9-E599A2704E3D}" type="pres">
      <dgm:prSet presAssocID="{26CD945C-AEC8-47FF-9EE0-194F25DEA332}" presName="background" presStyleLbl="node0" presStyleIdx="0" presStyleCnt="4"/>
      <dgm:spPr/>
    </dgm:pt>
    <dgm:pt modelId="{E177B8A2-A36C-4B20-B73F-8E69A0288BCE}" type="pres">
      <dgm:prSet presAssocID="{26CD945C-AEC8-47FF-9EE0-194F25DEA332}" presName="text" presStyleLbl="fgAcc0" presStyleIdx="0" presStyleCnt="4">
        <dgm:presLayoutVars>
          <dgm:chPref val="3"/>
        </dgm:presLayoutVars>
      </dgm:prSet>
      <dgm:spPr/>
    </dgm:pt>
    <dgm:pt modelId="{FC8DF700-8775-47A6-BAC6-3FC43132CF85}" type="pres">
      <dgm:prSet presAssocID="{26CD945C-AEC8-47FF-9EE0-194F25DEA332}" presName="hierChild2" presStyleCnt="0"/>
      <dgm:spPr/>
    </dgm:pt>
    <dgm:pt modelId="{DCDD14F5-56B4-46B5-9A5A-2307A4310740}" type="pres">
      <dgm:prSet presAssocID="{D1193672-2D12-42A0-B7BE-B4A63EBCDB68}" presName="hierRoot1" presStyleCnt="0"/>
      <dgm:spPr/>
    </dgm:pt>
    <dgm:pt modelId="{2D72BA6D-2AF2-4D95-96C5-758A1F65B2C3}" type="pres">
      <dgm:prSet presAssocID="{D1193672-2D12-42A0-B7BE-B4A63EBCDB68}" presName="composite" presStyleCnt="0"/>
      <dgm:spPr/>
    </dgm:pt>
    <dgm:pt modelId="{E378C8A0-4DBA-4C21-8BE8-7B344145DB80}" type="pres">
      <dgm:prSet presAssocID="{D1193672-2D12-42A0-B7BE-B4A63EBCDB68}" presName="background" presStyleLbl="node0" presStyleIdx="1" presStyleCnt="4"/>
      <dgm:spPr/>
    </dgm:pt>
    <dgm:pt modelId="{D6EE35B1-7D47-4F55-8EC9-E620713D6C2F}" type="pres">
      <dgm:prSet presAssocID="{D1193672-2D12-42A0-B7BE-B4A63EBCDB68}" presName="text" presStyleLbl="fgAcc0" presStyleIdx="1" presStyleCnt="4">
        <dgm:presLayoutVars>
          <dgm:chPref val="3"/>
        </dgm:presLayoutVars>
      </dgm:prSet>
      <dgm:spPr/>
    </dgm:pt>
    <dgm:pt modelId="{F5D24468-73A2-4597-97F9-A150FB94E80A}" type="pres">
      <dgm:prSet presAssocID="{D1193672-2D12-42A0-B7BE-B4A63EBCDB68}" presName="hierChild2" presStyleCnt="0"/>
      <dgm:spPr/>
    </dgm:pt>
    <dgm:pt modelId="{6B9F35BD-5C11-4C8F-8169-9C569179D379}" type="pres">
      <dgm:prSet presAssocID="{F5C5AB68-7AB3-4480-9A87-74B39915F69A}" presName="hierRoot1" presStyleCnt="0"/>
      <dgm:spPr/>
    </dgm:pt>
    <dgm:pt modelId="{3D56F309-32B3-468A-9467-E8895868D688}" type="pres">
      <dgm:prSet presAssocID="{F5C5AB68-7AB3-4480-9A87-74B39915F69A}" presName="composite" presStyleCnt="0"/>
      <dgm:spPr/>
    </dgm:pt>
    <dgm:pt modelId="{0FD8B6AD-924B-462C-8FAB-8C4ED5A25534}" type="pres">
      <dgm:prSet presAssocID="{F5C5AB68-7AB3-4480-9A87-74B39915F69A}" presName="background" presStyleLbl="node0" presStyleIdx="2" presStyleCnt="4"/>
      <dgm:spPr/>
    </dgm:pt>
    <dgm:pt modelId="{028B5C30-CCB3-49A2-A716-108A690C150D}" type="pres">
      <dgm:prSet presAssocID="{F5C5AB68-7AB3-4480-9A87-74B39915F69A}" presName="text" presStyleLbl="fgAcc0" presStyleIdx="2" presStyleCnt="4">
        <dgm:presLayoutVars>
          <dgm:chPref val="3"/>
        </dgm:presLayoutVars>
      </dgm:prSet>
      <dgm:spPr/>
    </dgm:pt>
    <dgm:pt modelId="{62D0189F-2D44-44FE-B17F-82315D998A0B}" type="pres">
      <dgm:prSet presAssocID="{F5C5AB68-7AB3-4480-9A87-74B39915F69A}" presName="hierChild2" presStyleCnt="0"/>
      <dgm:spPr/>
    </dgm:pt>
    <dgm:pt modelId="{A9608A22-E940-4847-A14C-E3C9AA18FD84}" type="pres">
      <dgm:prSet presAssocID="{CAFB6EF5-424F-4AE9-9A51-A9A1FEDBD9E3}" presName="hierRoot1" presStyleCnt="0"/>
      <dgm:spPr/>
    </dgm:pt>
    <dgm:pt modelId="{0BB2BEB1-4E17-4DB2-856F-C8C56B18855A}" type="pres">
      <dgm:prSet presAssocID="{CAFB6EF5-424F-4AE9-9A51-A9A1FEDBD9E3}" presName="composite" presStyleCnt="0"/>
      <dgm:spPr/>
    </dgm:pt>
    <dgm:pt modelId="{BAD627FA-3F74-4670-824B-3094E58ADE20}" type="pres">
      <dgm:prSet presAssocID="{CAFB6EF5-424F-4AE9-9A51-A9A1FEDBD9E3}" presName="background" presStyleLbl="node0" presStyleIdx="3" presStyleCnt="4"/>
      <dgm:spPr/>
    </dgm:pt>
    <dgm:pt modelId="{A00DDC0C-FCCD-4E3E-8283-A2C13DD4E261}" type="pres">
      <dgm:prSet presAssocID="{CAFB6EF5-424F-4AE9-9A51-A9A1FEDBD9E3}" presName="text" presStyleLbl="fgAcc0" presStyleIdx="3" presStyleCnt="4">
        <dgm:presLayoutVars>
          <dgm:chPref val="3"/>
        </dgm:presLayoutVars>
      </dgm:prSet>
      <dgm:spPr/>
    </dgm:pt>
    <dgm:pt modelId="{6C8A9F37-63BE-40F3-8996-B871534AEDC3}" type="pres">
      <dgm:prSet presAssocID="{CAFB6EF5-424F-4AE9-9A51-A9A1FEDBD9E3}" presName="hierChild2" presStyleCnt="0"/>
      <dgm:spPr/>
    </dgm:pt>
  </dgm:ptLst>
  <dgm:cxnLst>
    <dgm:cxn modelId="{F323EB29-13AF-406A-86A1-2BA00AB08FE8}" type="presOf" srcId="{CAFB6EF5-424F-4AE9-9A51-A9A1FEDBD9E3}" destId="{A00DDC0C-FCCD-4E3E-8283-A2C13DD4E261}" srcOrd="0" destOrd="0" presId="urn:microsoft.com/office/officeart/2005/8/layout/hierarchy1"/>
    <dgm:cxn modelId="{ADC8B44E-7690-43E0-9FE4-51D1B38D516B}" type="presOf" srcId="{F5C5AB68-7AB3-4480-9A87-74B39915F69A}" destId="{028B5C30-CCB3-49A2-A716-108A690C150D}" srcOrd="0" destOrd="0" presId="urn:microsoft.com/office/officeart/2005/8/layout/hierarchy1"/>
    <dgm:cxn modelId="{11DB387C-5AC0-488B-B69F-55D63356FBB7}" type="presOf" srcId="{26CD945C-AEC8-47FF-9EE0-194F25DEA332}" destId="{E177B8A2-A36C-4B20-B73F-8E69A0288BCE}" srcOrd="0" destOrd="0" presId="urn:microsoft.com/office/officeart/2005/8/layout/hierarchy1"/>
    <dgm:cxn modelId="{F65A2684-1599-44CE-99EF-93AA6FF4DC68}" srcId="{B21C652B-BF1D-49CF-A871-A7F9A11B79F3}" destId="{26CD945C-AEC8-47FF-9EE0-194F25DEA332}" srcOrd="0" destOrd="0" parTransId="{B9866159-C33D-413A-BFAE-AF49C6E32420}" sibTransId="{8270C26D-6C55-42B0-A09D-AE30810CCCA9}"/>
    <dgm:cxn modelId="{6005CA9C-B142-4042-BA1A-2822A7A4018E}" type="presOf" srcId="{B21C652B-BF1D-49CF-A871-A7F9A11B79F3}" destId="{1EA5523E-4373-4609-A992-2185A5973E77}" srcOrd="0" destOrd="0" presId="urn:microsoft.com/office/officeart/2005/8/layout/hierarchy1"/>
    <dgm:cxn modelId="{07A255BA-9798-49CD-BEF8-A7F157F0E061}" type="presOf" srcId="{D1193672-2D12-42A0-B7BE-B4A63EBCDB68}" destId="{D6EE35B1-7D47-4F55-8EC9-E620713D6C2F}" srcOrd="0" destOrd="0" presId="urn:microsoft.com/office/officeart/2005/8/layout/hierarchy1"/>
    <dgm:cxn modelId="{E63727CC-EE35-4B40-B55E-333917E16218}" srcId="{B21C652B-BF1D-49CF-A871-A7F9A11B79F3}" destId="{D1193672-2D12-42A0-B7BE-B4A63EBCDB68}" srcOrd="1" destOrd="0" parTransId="{ACB6BE79-1D3F-46F8-BCBB-5B8BC617A80B}" sibTransId="{6CA96610-5E3D-4E14-8700-1EA4C51A18F9}"/>
    <dgm:cxn modelId="{876EBBE8-7DA5-4CC7-AF4E-AC2211856C0C}" srcId="{B21C652B-BF1D-49CF-A871-A7F9A11B79F3}" destId="{CAFB6EF5-424F-4AE9-9A51-A9A1FEDBD9E3}" srcOrd="3" destOrd="0" parTransId="{884F94AC-ECB1-4B63-AC1D-C9ADE9229781}" sibTransId="{5427F301-117E-46FB-9ACA-6111CE0E3508}"/>
    <dgm:cxn modelId="{C77C55F2-6E23-4864-B39A-9513BB8B7E21}" srcId="{B21C652B-BF1D-49CF-A871-A7F9A11B79F3}" destId="{F5C5AB68-7AB3-4480-9A87-74B39915F69A}" srcOrd="2" destOrd="0" parTransId="{1D5285DC-DBFC-441E-AC25-60FCEEE15668}" sibTransId="{7484E04E-F190-4579-8252-D69F98816458}"/>
    <dgm:cxn modelId="{6AAAB700-0346-46C9-A513-FC47FA2617FF}" type="presParOf" srcId="{1EA5523E-4373-4609-A992-2185A5973E77}" destId="{198F0158-024B-41C4-B90C-8A60395B1A51}" srcOrd="0" destOrd="0" presId="urn:microsoft.com/office/officeart/2005/8/layout/hierarchy1"/>
    <dgm:cxn modelId="{402AD402-60FE-40BF-A017-6B6F9316B831}" type="presParOf" srcId="{198F0158-024B-41C4-B90C-8A60395B1A51}" destId="{A5F3A0FF-CC7D-4C64-8D2A-C58F24AD7DAF}" srcOrd="0" destOrd="0" presId="urn:microsoft.com/office/officeart/2005/8/layout/hierarchy1"/>
    <dgm:cxn modelId="{B49BA56A-717A-4F61-BF51-E3F3B2E106F8}" type="presParOf" srcId="{A5F3A0FF-CC7D-4C64-8D2A-C58F24AD7DAF}" destId="{05733A0C-55AB-4FFE-9DF9-E599A2704E3D}" srcOrd="0" destOrd="0" presId="urn:microsoft.com/office/officeart/2005/8/layout/hierarchy1"/>
    <dgm:cxn modelId="{BDC851E6-865F-4909-9918-F538AE037F6F}" type="presParOf" srcId="{A5F3A0FF-CC7D-4C64-8D2A-C58F24AD7DAF}" destId="{E177B8A2-A36C-4B20-B73F-8E69A0288BCE}" srcOrd="1" destOrd="0" presId="urn:microsoft.com/office/officeart/2005/8/layout/hierarchy1"/>
    <dgm:cxn modelId="{B4032F76-BFA1-4D39-B0F9-A40874B46B1C}" type="presParOf" srcId="{198F0158-024B-41C4-B90C-8A60395B1A51}" destId="{FC8DF700-8775-47A6-BAC6-3FC43132CF85}" srcOrd="1" destOrd="0" presId="urn:microsoft.com/office/officeart/2005/8/layout/hierarchy1"/>
    <dgm:cxn modelId="{0A1DBB6B-C1D8-4284-A893-4FA533720961}" type="presParOf" srcId="{1EA5523E-4373-4609-A992-2185A5973E77}" destId="{DCDD14F5-56B4-46B5-9A5A-2307A4310740}" srcOrd="1" destOrd="0" presId="urn:microsoft.com/office/officeart/2005/8/layout/hierarchy1"/>
    <dgm:cxn modelId="{487F6BF4-E311-4E0C-BCF0-64EB072CFCBC}" type="presParOf" srcId="{DCDD14F5-56B4-46B5-9A5A-2307A4310740}" destId="{2D72BA6D-2AF2-4D95-96C5-758A1F65B2C3}" srcOrd="0" destOrd="0" presId="urn:microsoft.com/office/officeart/2005/8/layout/hierarchy1"/>
    <dgm:cxn modelId="{F43AFD93-5198-4248-A380-96456BB1511B}" type="presParOf" srcId="{2D72BA6D-2AF2-4D95-96C5-758A1F65B2C3}" destId="{E378C8A0-4DBA-4C21-8BE8-7B344145DB80}" srcOrd="0" destOrd="0" presId="urn:microsoft.com/office/officeart/2005/8/layout/hierarchy1"/>
    <dgm:cxn modelId="{0A6D0C3F-70C9-4EB2-BF06-6FD48890DAC2}" type="presParOf" srcId="{2D72BA6D-2AF2-4D95-96C5-758A1F65B2C3}" destId="{D6EE35B1-7D47-4F55-8EC9-E620713D6C2F}" srcOrd="1" destOrd="0" presId="urn:microsoft.com/office/officeart/2005/8/layout/hierarchy1"/>
    <dgm:cxn modelId="{F8B0CDF3-E1CF-4ADD-9D50-990D220D8841}" type="presParOf" srcId="{DCDD14F5-56B4-46B5-9A5A-2307A4310740}" destId="{F5D24468-73A2-4597-97F9-A150FB94E80A}" srcOrd="1" destOrd="0" presId="urn:microsoft.com/office/officeart/2005/8/layout/hierarchy1"/>
    <dgm:cxn modelId="{F448F243-08A4-437C-B97D-2918CDDBDB55}" type="presParOf" srcId="{1EA5523E-4373-4609-A992-2185A5973E77}" destId="{6B9F35BD-5C11-4C8F-8169-9C569179D379}" srcOrd="2" destOrd="0" presId="urn:microsoft.com/office/officeart/2005/8/layout/hierarchy1"/>
    <dgm:cxn modelId="{2B3BBB67-FB60-4285-B008-DD63EEAAC381}" type="presParOf" srcId="{6B9F35BD-5C11-4C8F-8169-9C569179D379}" destId="{3D56F309-32B3-468A-9467-E8895868D688}" srcOrd="0" destOrd="0" presId="urn:microsoft.com/office/officeart/2005/8/layout/hierarchy1"/>
    <dgm:cxn modelId="{9A2DA74B-8452-41EC-B60D-52EDEB78B3EA}" type="presParOf" srcId="{3D56F309-32B3-468A-9467-E8895868D688}" destId="{0FD8B6AD-924B-462C-8FAB-8C4ED5A25534}" srcOrd="0" destOrd="0" presId="urn:microsoft.com/office/officeart/2005/8/layout/hierarchy1"/>
    <dgm:cxn modelId="{EAC44ADA-4DC1-4A47-948B-E89AB6CD5861}" type="presParOf" srcId="{3D56F309-32B3-468A-9467-E8895868D688}" destId="{028B5C30-CCB3-49A2-A716-108A690C150D}" srcOrd="1" destOrd="0" presId="urn:microsoft.com/office/officeart/2005/8/layout/hierarchy1"/>
    <dgm:cxn modelId="{B1E94726-792E-4CB4-853A-B5FD9C35139D}" type="presParOf" srcId="{6B9F35BD-5C11-4C8F-8169-9C569179D379}" destId="{62D0189F-2D44-44FE-B17F-82315D998A0B}" srcOrd="1" destOrd="0" presId="urn:microsoft.com/office/officeart/2005/8/layout/hierarchy1"/>
    <dgm:cxn modelId="{BF938896-A9A8-40D4-8D45-4777A0372EB5}" type="presParOf" srcId="{1EA5523E-4373-4609-A992-2185A5973E77}" destId="{A9608A22-E940-4847-A14C-E3C9AA18FD84}" srcOrd="3" destOrd="0" presId="urn:microsoft.com/office/officeart/2005/8/layout/hierarchy1"/>
    <dgm:cxn modelId="{4DC07951-4E96-4179-8D90-A1E8BBFAE389}" type="presParOf" srcId="{A9608A22-E940-4847-A14C-E3C9AA18FD84}" destId="{0BB2BEB1-4E17-4DB2-856F-C8C56B18855A}" srcOrd="0" destOrd="0" presId="urn:microsoft.com/office/officeart/2005/8/layout/hierarchy1"/>
    <dgm:cxn modelId="{61688E80-F585-4B75-8D6C-8A2A26964332}" type="presParOf" srcId="{0BB2BEB1-4E17-4DB2-856F-C8C56B18855A}" destId="{BAD627FA-3F74-4670-824B-3094E58ADE20}" srcOrd="0" destOrd="0" presId="urn:microsoft.com/office/officeart/2005/8/layout/hierarchy1"/>
    <dgm:cxn modelId="{F023FE87-67EC-4B4C-963D-B5CAFF7AC621}" type="presParOf" srcId="{0BB2BEB1-4E17-4DB2-856F-C8C56B18855A}" destId="{A00DDC0C-FCCD-4E3E-8283-A2C13DD4E261}" srcOrd="1" destOrd="0" presId="urn:microsoft.com/office/officeart/2005/8/layout/hierarchy1"/>
    <dgm:cxn modelId="{47117D11-AD73-49F9-B9C6-9E7E8F756DED}" type="presParOf" srcId="{A9608A22-E940-4847-A14C-E3C9AA18FD84}" destId="{6C8A9F37-63BE-40F3-8996-B871534AEDC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4F6035F-D087-4BFB-AC04-0835FACD118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30F0901-1FDF-4651-8344-4887E4704D18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Contexte</a:t>
          </a:r>
        </a:p>
      </dgm:t>
    </dgm:pt>
    <dgm:pt modelId="{E9C1792B-B0DD-4F6B-8C4C-16C9F764FD8F}" type="parTrans" cxnId="{A1A1F8FC-9D92-425E-8EAC-C4F334D91420}">
      <dgm:prSet/>
      <dgm:spPr/>
      <dgm:t>
        <a:bodyPr/>
        <a:lstStyle/>
        <a:p>
          <a:endParaRPr lang="fr-FR"/>
        </a:p>
      </dgm:t>
    </dgm:pt>
    <dgm:pt modelId="{AA31F3A2-13A6-404A-9F61-07FFC15771D7}" type="sibTrans" cxnId="{A1A1F8FC-9D92-425E-8EAC-C4F334D91420}">
      <dgm:prSet/>
      <dgm:spPr/>
      <dgm:t>
        <a:bodyPr/>
        <a:lstStyle/>
        <a:p>
          <a:endParaRPr lang="fr-FR"/>
        </a:p>
      </dgm:t>
    </dgm:pt>
    <dgm:pt modelId="{E89D5D2F-DC4C-49CD-AE8C-AC1AC4DC4FF3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I. Dashboard</a:t>
          </a:r>
        </a:p>
      </dgm:t>
    </dgm:pt>
    <dgm:pt modelId="{27041992-5586-4CA4-8F3B-EA2D948C2E55}" type="parTrans" cxnId="{3CD4C32C-8CAA-4673-8FF1-F4E91A6681F4}">
      <dgm:prSet/>
      <dgm:spPr/>
      <dgm:t>
        <a:bodyPr/>
        <a:lstStyle/>
        <a:p>
          <a:endParaRPr lang="fr-FR"/>
        </a:p>
      </dgm:t>
    </dgm:pt>
    <dgm:pt modelId="{1590714E-71EE-4D07-8DF5-73303BB457CD}" type="sibTrans" cxnId="{3CD4C32C-8CAA-4673-8FF1-F4E91A6681F4}">
      <dgm:prSet/>
      <dgm:spPr/>
      <dgm:t>
        <a:bodyPr/>
        <a:lstStyle/>
        <a:p>
          <a:endParaRPr lang="fr-FR"/>
        </a:p>
      </dgm:t>
    </dgm:pt>
    <dgm:pt modelId="{EAE93824-716C-4EF2-98C7-21831F5107E1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II. Etat de l’art</a:t>
          </a:r>
        </a:p>
      </dgm:t>
    </dgm:pt>
    <dgm:pt modelId="{CEF5A33C-EA9B-46D8-8AED-2779E014C257}" type="parTrans" cxnId="{7A6E9127-C8F7-4529-8E52-A55F9BAF2EE8}">
      <dgm:prSet/>
      <dgm:spPr/>
      <dgm:t>
        <a:bodyPr/>
        <a:lstStyle/>
        <a:p>
          <a:endParaRPr lang="fr-FR"/>
        </a:p>
      </dgm:t>
    </dgm:pt>
    <dgm:pt modelId="{6D16BB6C-345F-4AAC-AF3F-3C22447C274A}" type="sibTrans" cxnId="{7A6E9127-C8F7-4529-8E52-A55F9BAF2EE8}">
      <dgm:prSet/>
      <dgm:spPr/>
      <dgm:t>
        <a:bodyPr/>
        <a:lstStyle/>
        <a:p>
          <a:endParaRPr lang="fr-FR"/>
        </a:p>
      </dgm:t>
    </dgm:pt>
    <dgm:pt modelId="{3730074F-5556-48FA-88FC-62492174E0E7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III. Résultats</a:t>
          </a:r>
        </a:p>
      </dgm:t>
    </dgm:pt>
    <dgm:pt modelId="{D3EDF512-47C1-4C43-9383-7DE4AB58BB50}" type="parTrans" cxnId="{4F08F7B5-0507-4664-86B5-5AB82C908705}">
      <dgm:prSet/>
      <dgm:spPr/>
      <dgm:t>
        <a:bodyPr/>
        <a:lstStyle/>
        <a:p>
          <a:endParaRPr lang="fr-FR"/>
        </a:p>
      </dgm:t>
    </dgm:pt>
    <dgm:pt modelId="{E2F43683-3825-42D4-B6CF-D2C1179DCF50}" type="sibTrans" cxnId="{4F08F7B5-0507-4664-86B5-5AB82C908705}">
      <dgm:prSet/>
      <dgm:spPr/>
      <dgm:t>
        <a:bodyPr/>
        <a:lstStyle/>
        <a:p>
          <a:endParaRPr lang="fr-FR"/>
        </a:p>
      </dgm:t>
    </dgm:pt>
    <dgm:pt modelId="{E31DD2B7-4AE0-4FE5-8B14-1DBA42D420A5}" type="pres">
      <dgm:prSet presAssocID="{B4F6035F-D087-4BFB-AC04-0835FACD118D}" presName="Name0" presStyleCnt="0">
        <dgm:presLayoutVars>
          <dgm:dir/>
          <dgm:animLvl val="lvl"/>
          <dgm:resizeHandles val="exact"/>
        </dgm:presLayoutVars>
      </dgm:prSet>
      <dgm:spPr/>
    </dgm:pt>
    <dgm:pt modelId="{F90FB7E2-29F7-441D-A365-CCC69D457B04}" type="pres">
      <dgm:prSet presAssocID="{030F0901-1FDF-4651-8344-4887E4704D1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8534EAA-0DC4-4F5E-BAB3-9DD31578C809}" type="pres">
      <dgm:prSet presAssocID="{AA31F3A2-13A6-404A-9F61-07FFC15771D7}" presName="parTxOnlySpace" presStyleCnt="0"/>
      <dgm:spPr/>
    </dgm:pt>
    <dgm:pt modelId="{73059BE4-0760-4F5B-B084-DF4EE4BA0C6B}" type="pres">
      <dgm:prSet presAssocID="{E89D5D2F-DC4C-49CD-AE8C-AC1AC4DC4FF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9A41C19-0B1C-4946-9532-92D3DDD89061}" type="pres">
      <dgm:prSet presAssocID="{1590714E-71EE-4D07-8DF5-73303BB457CD}" presName="parTxOnlySpace" presStyleCnt="0"/>
      <dgm:spPr/>
    </dgm:pt>
    <dgm:pt modelId="{6AAC1118-D161-4EBB-AA83-156DD3B00261}" type="pres">
      <dgm:prSet presAssocID="{EAE93824-716C-4EF2-98C7-21831F5107E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1E8D402-43F9-4ADA-A948-A02512DDB14D}" type="pres">
      <dgm:prSet presAssocID="{6D16BB6C-345F-4AAC-AF3F-3C22447C274A}" presName="parTxOnlySpace" presStyleCnt="0"/>
      <dgm:spPr/>
    </dgm:pt>
    <dgm:pt modelId="{3E94F087-1321-4375-8C32-705B04E6B764}" type="pres">
      <dgm:prSet presAssocID="{3730074F-5556-48FA-88FC-62492174E0E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A6E9127-C8F7-4529-8E52-A55F9BAF2EE8}" srcId="{B4F6035F-D087-4BFB-AC04-0835FACD118D}" destId="{EAE93824-716C-4EF2-98C7-21831F5107E1}" srcOrd="2" destOrd="0" parTransId="{CEF5A33C-EA9B-46D8-8AED-2779E014C257}" sibTransId="{6D16BB6C-345F-4AAC-AF3F-3C22447C274A}"/>
    <dgm:cxn modelId="{3CD4C32C-8CAA-4673-8FF1-F4E91A6681F4}" srcId="{B4F6035F-D087-4BFB-AC04-0835FACD118D}" destId="{E89D5D2F-DC4C-49CD-AE8C-AC1AC4DC4FF3}" srcOrd="1" destOrd="0" parTransId="{27041992-5586-4CA4-8F3B-EA2D948C2E55}" sibTransId="{1590714E-71EE-4D07-8DF5-73303BB457CD}"/>
    <dgm:cxn modelId="{69423667-EAFC-42B8-98B3-BB4A42E7FAB1}" type="presOf" srcId="{3730074F-5556-48FA-88FC-62492174E0E7}" destId="{3E94F087-1321-4375-8C32-705B04E6B764}" srcOrd="0" destOrd="0" presId="urn:microsoft.com/office/officeart/2005/8/layout/chevron1"/>
    <dgm:cxn modelId="{D9DB6D4E-36E7-41FE-868B-961551601F2B}" type="presOf" srcId="{E89D5D2F-DC4C-49CD-AE8C-AC1AC4DC4FF3}" destId="{73059BE4-0760-4F5B-B084-DF4EE4BA0C6B}" srcOrd="0" destOrd="0" presId="urn:microsoft.com/office/officeart/2005/8/layout/chevron1"/>
    <dgm:cxn modelId="{9C1ABD90-B1F7-4528-AF3F-34C12CE09C4C}" type="presOf" srcId="{030F0901-1FDF-4651-8344-4887E4704D18}" destId="{F90FB7E2-29F7-441D-A365-CCC69D457B04}" srcOrd="0" destOrd="0" presId="urn:microsoft.com/office/officeart/2005/8/layout/chevron1"/>
    <dgm:cxn modelId="{4F08F7B5-0507-4664-86B5-5AB82C908705}" srcId="{B4F6035F-D087-4BFB-AC04-0835FACD118D}" destId="{3730074F-5556-48FA-88FC-62492174E0E7}" srcOrd="3" destOrd="0" parTransId="{D3EDF512-47C1-4C43-9383-7DE4AB58BB50}" sibTransId="{E2F43683-3825-42D4-B6CF-D2C1179DCF50}"/>
    <dgm:cxn modelId="{D55B5DB7-06C4-4221-BC14-9264439BCA0C}" type="presOf" srcId="{B4F6035F-D087-4BFB-AC04-0835FACD118D}" destId="{E31DD2B7-4AE0-4FE5-8B14-1DBA42D420A5}" srcOrd="0" destOrd="0" presId="urn:microsoft.com/office/officeart/2005/8/layout/chevron1"/>
    <dgm:cxn modelId="{A4BEFDE4-4035-4695-A2D4-AB2A67411769}" type="presOf" srcId="{EAE93824-716C-4EF2-98C7-21831F5107E1}" destId="{6AAC1118-D161-4EBB-AA83-156DD3B00261}" srcOrd="0" destOrd="0" presId="urn:microsoft.com/office/officeart/2005/8/layout/chevron1"/>
    <dgm:cxn modelId="{A1A1F8FC-9D92-425E-8EAC-C4F334D91420}" srcId="{B4F6035F-D087-4BFB-AC04-0835FACD118D}" destId="{030F0901-1FDF-4651-8344-4887E4704D18}" srcOrd="0" destOrd="0" parTransId="{E9C1792B-B0DD-4F6B-8C4C-16C9F764FD8F}" sibTransId="{AA31F3A2-13A6-404A-9F61-07FFC15771D7}"/>
    <dgm:cxn modelId="{8AD3932B-8BA3-42F5-80BF-5B6368CD9855}" type="presParOf" srcId="{E31DD2B7-4AE0-4FE5-8B14-1DBA42D420A5}" destId="{F90FB7E2-29F7-441D-A365-CCC69D457B04}" srcOrd="0" destOrd="0" presId="urn:microsoft.com/office/officeart/2005/8/layout/chevron1"/>
    <dgm:cxn modelId="{B7F90370-4C59-4A3C-BE89-1AD45DAD0E5F}" type="presParOf" srcId="{E31DD2B7-4AE0-4FE5-8B14-1DBA42D420A5}" destId="{D8534EAA-0DC4-4F5E-BAB3-9DD31578C809}" srcOrd="1" destOrd="0" presId="urn:microsoft.com/office/officeart/2005/8/layout/chevron1"/>
    <dgm:cxn modelId="{FC3C5C15-0A67-4056-BDE5-0FED15BA3A9F}" type="presParOf" srcId="{E31DD2B7-4AE0-4FE5-8B14-1DBA42D420A5}" destId="{73059BE4-0760-4F5B-B084-DF4EE4BA0C6B}" srcOrd="2" destOrd="0" presId="urn:microsoft.com/office/officeart/2005/8/layout/chevron1"/>
    <dgm:cxn modelId="{CB24F18F-A13B-4B03-8CBC-844F40F59680}" type="presParOf" srcId="{E31DD2B7-4AE0-4FE5-8B14-1DBA42D420A5}" destId="{19A41C19-0B1C-4946-9532-92D3DDD89061}" srcOrd="3" destOrd="0" presId="urn:microsoft.com/office/officeart/2005/8/layout/chevron1"/>
    <dgm:cxn modelId="{AA390A5C-E044-42CE-8626-13924BE21B5C}" type="presParOf" srcId="{E31DD2B7-4AE0-4FE5-8B14-1DBA42D420A5}" destId="{6AAC1118-D161-4EBB-AA83-156DD3B00261}" srcOrd="4" destOrd="0" presId="urn:microsoft.com/office/officeart/2005/8/layout/chevron1"/>
    <dgm:cxn modelId="{D124669D-2873-4923-8E50-DFDBB2ED0284}" type="presParOf" srcId="{E31DD2B7-4AE0-4FE5-8B14-1DBA42D420A5}" destId="{01E8D402-43F9-4ADA-A948-A02512DDB14D}" srcOrd="5" destOrd="0" presId="urn:microsoft.com/office/officeart/2005/8/layout/chevron1"/>
    <dgm:cxn modelId="{7C37BD07-3367-4A97-AADF-25BE0B8DD703}" type="presParOf" srcId="{E31DD2B7-4AE0-4FE5-8B14-1DBA42D420A5}" destId="{3E94F087-1321-4375-8C32-705B04E6B76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4F6035F-D087-4BFB-AC04-0835FACD118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30F0901-1FDF-4651-8344-4887E4704D18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Contexte</a:t>
          </a:r>
        </a:p>
      </dgm:t>
    </dgm:pt>
    <dgm:pt modelId="{E9C1792B-B0DD-4F6B-8C4C-16C9F764FD8F}" type="parTrans" cxnId="{A1A1F8FC-9D92-425E-8EAC-C4F334D91420}">
      <dgm:prSet/>
      <dgm:spPr/>
      <dgm:t>
        <a:bodyPr/>
        <a:lstStyle/>
        <a:p>
          <a:endParaRPr lang="fr-FR"/>
        </a:p>
      </dgm:t>
    </dgm:pt>
    <dgm:pt modelId="{AA31F3A2-13A6-404A-9F61-07FFC15771D7}" type="sibTrans" cxnId="{A1A1F8FC-9D92-425E-8EAC-C4F334D91420}">
      <dgm:prSet/>
      <dgm:spPr/>
      <dgm:t>
        <a:bodyPr/>
        <a:lstStyle/>
        <a:p>
          <a:endParaRPr lang="fr-FR"/>
        </a:p>
      </dgm:t>
    </dgm:pt>
    <dgm:pt modelId="{E89D5D2F-DC4C-49CD-AE8C-AC1AC4DC4FF3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I. Dashboard</a:t>
          </a:r>
        </a:p>
      </dgm:t>
    </dgm:pt>
    <dgm:pt modelId="{27041992-5586-4CA4-8F3B-EA2D948C2E55}" type="parTrans" cxnId="{3CD4C32C-8CAA-4673-8FF1-F4E91A6681F4}">
      <dgm:prSet/>
      <dgm:spPr/>
      <dgm:t>
        <a:bodyPr/>
        <a:lstStyle/>
        <a:p>
          <a:endParaRPr lang="fr-FR"/>
        </a:p>
      </dgm:t>
    </dgm:pt>
    <dgm:pt modelId="{1590714E-71EE-4D07-8DF5-73303BB457CD}" type="sibTrans" cxnId="{3CD4C32C-8CAA-4673-8FF1-F4E91A6681F4}">
      <dgm:prSet/>
      <dgm:spPr/>
      <dgm:t>
        <a:bodyPr/>
        <a:lstStyle/>
        <a:p>
          <a:endParaRPr lang="fr-FR"/>
        </a:p>
      </dgm:t>
    </dgm:pt>
    <dgm:pt modelId="{EAE93824-716C-4EF2-98C7-21831F5107E1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II. Etat de l’art</a:t>
          </a:r>
        </a:p>
      </dgm:t>
    </dgm:pt>
    <dgm:pt modelId="{CEF5A33C-EA9B-46D8-8AED-2779E014C257}" type="parTrans" cxnId="{7A6E9127-C8F7-4529-8E52-A55F9BAF2EE8}">
      <dgm:prSet/>
      <dgm:spPr/>
      <dgm:t>
        <a:bodyPr/>
        <a:lstStyle/>
        <a:p>
          <a:endParaRPr lang="fr-FR"/>
        </a:p>
      </dgm:t>
    </dgm:pt>
    <dgm:pt modelId="{6D16BB6C-345F-4AAC-AF3F-3C22447C274A}" type="sibTrans" cxnId="{7A6E9127-C8F7-4529-8E52-A55F9BAF2EE8}">
      <dgm:prSet/>
      <dgm:spPr/>
      <dgm:t>
        <a:bodyPr/>
        <a:lstStyle/>
        <a:p>
          <a:endParaRPr lang="fr-FR"/>
        </a:p>
      </dgm:t>
    </dgm:pt>
    <dgm:pt modelId="{3730074F-5556-48FA-88FC-62492174E0E7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III. Résultats</a:t>
          </a:r>
        </a:p>
      </dgm:t>
    </dgm:pt>
    <dgm:pt modelId="{D3EDF512-47C1-4C43-9383-7DE4AB58BB50}" type="parTrans" cxnId="{4F08F7B5-0507-4664-86B5-5AB82C908705}">
      <dgm:prSet/>
      <dgm:spPr/>
      <dgm:t>
        <a:bodyPr/>
        <a:lstStyle/>
        <a:p>
          <a:endParaRPr lang="fr-FR"/>
        </a:p>
      </dgm:t>
    </dgm:pt>
    <dgm:pt modelId="{E2F43683-3825-42D4-B6CF-D2C1179DCF50}" type="sibTrans" cxnId="{4F08F7B5-0507-4664-86B5-5AB82C908705}">
      <dgm:prSet/>
      <dgm:spPr/>
      <dgm:t>
        <a:bodyPr/>
        <a:lstStyle/>
        <a:p>
          <a:endParaRPr lang="fr-FR"/>
        </a:p>
      </dgm:t>
    </dgm:pt>
    <dgm:pt modelId="{E31DD2B7-4AE0-4FE5-8B14-1DBA42D420A5}" type="pres">
      <dgm:prSet presAssocID="{B4F6035F-D087-4BFB-AC04-0835FACD118D}" presName="Name0" presStyleCnt="0">
        <dgm:presLayoutVars>
          <dgm:dir/>
          <dgm:animLvl val="lvl"/>
          <dgm:resizeHandles val="exact"/>
        </dgm:presLayoutVars>
      </dgm:prSet>
      <dgm:spPr/>
    </dgm:pt>
    <dgm:pt modelId="{F90FB7E2-29F7-441D-A365-CCC69D457B04}" type="pres">
      <dgm:prSet presAssocID="{030F0901-1FDF-4651-8344-4887E4704D1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8534EAA-0DC4-4F5E-BAB3-9DD31578C809}" type="pres">
      <dgm:prSet presAssocID="{AA31F3A2-13A6-404A-9F61-07FFC15771D7}" presName="parTxOnlySpace" presStyleCnt="0"/>
      <dgm:spPr/>
    </dgm:pt>
    <dgm:pt modelId="{73059BE4-0760-4F5B-B084-DF4EE4BA0C6B}" type="pres">
      <dgm:prSet presAssocID="{E89D5D2F-DC4C-49CD-AE8C-AC1AC4DC4FF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9A41C19-0B1C-4946-9532-92D3DDD89061}" type="pres">
      <dgm:prSet presAssocID="{1590714E-71EE-4D07-8DF5-73303BB457CD}" presName="parTxOnlySpace" presStyleCnt="0"/>
      <dgm:spPr/>
    </dgm:pt>
    <dgm:pt modelId="{6AAC1118-D161-4EBB-AA83-156DD3B00261}" type="pres">
      <dgm:prSet presAssocID="{EAE93824-716C-4EF2-98C7-21831F5107E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1E8D402-43F9-4ADA-A948-A02512DDB14D}" type="pres">
      <dgm:prSet presAssocID="{6D16BB6C-345F-4AAC-AF3F-3C22447C274A}" presName="parTxOnlySpace" presStyleCnt="0"/>
      <dgm:spPr/>
    </dgm:pt>
    <dgm:pt modelId="{3E94F087-1321-4375-8C32-705B04E6B764}" type="pres">
      <dgm:prSet presAssocID="{3730074F-5556-48FA-88FC-62492174E0E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A6E9127-C8F7-4529-8E52-A55F9BAF2EE8}" srcId="{B4F6035F-D087-4BFB-AC04-0835FACD118D}" destId="{EAE93824-716C-4EF2-98C7-21831F5107E1}" srcOrd="2" destOrd="0" parTransId="{CEF5A33C-EA9B-46D8-8AED-2779E014C257}" sibTransId="{6D16BB6C-345F-4AAC-AF3F-3C22447C274A}"/>
    <dgm:cxn modelId="{3CD4C32C-8CAA-4673-8FF1-F4E91A6681F4}" srcId="{B4F6035F-D087-4BFB-AC04-0835FACD118D}" destId="{E89D5D2F-DC4C-49CD-AE8C-AC1AC4DC4FF3}" srcOrd="1" destOrd="0" parTransId="{27041992-5586-4CA4-8F3B-EA2D948C2E55}" sibTransId="{1590714E-71EE-4D07-8DF5-73303BB457CD}"/>
    <dgm:cxn modelId="{69423667-EAFC-42B8-98B3-BB4A42E7FAB1}" type="presOf" srcId="{3730074F-5556-48FA-88FC-62492174E0E7}" destId="{3E94F087-1321-4375-8C32-705B04E6B764}" srcOrd="0" destOrd="0" presId="urn:microsoft.com/office/officeart/2005/8/layout/chevron1"/>
    <dgm:cxn modelId="{D9DB6D4E-36E7-41FE-868B-961551601F2B}" type="presOf" srcId="{E89D5D2F-DC4C-49CD-AE8C-AC1AC4DC4FF3}" destId="{73059BE4-0760-4F5B-B084-DF4EE4BA0C6B}" srcOrd="0" destOrd="0" presId="urn:microsoft.com/office/officeart/2005/8/layout/chevron1"/>
    <dgm:cxn modelId="{9C1ABD90-B1F7-4528-AF3F-34C12CE09C4C}" type="presOf" srcId="{030F0901-1FDF-4651-8344-4887E4704D18}" destId="{F90FB7E2-29F7-441D-A365-CCC69D457B04}" srcOrd="0" destOrd="0" presId="urn:microsoft.com/office/officeart/2005/8/layout/chevron1"/>
    <dgm:cxn modelId="{4F08F7B5-0507-4664-86B5-5AB82C908705}" srcId="{B4F6035F-D087-4BFB-AC04-0835FACD118D}" destId="{3730074F-5556-48FA-88FC-62492174E0E7}" srcOrd="3" destOrd="0" parTransId="{D3EDF512-47C1-4C43-9383-7DE4AB58BB50}" sibTransId="{E2F43683-3825-42D4-B6CF-D2C1179DCF50}"/>
    <dgm:cxn modelId="{D55B5DB7-06C4-4221-BC14-9264439BCA0C}" type="presOf" srcId="{B4F6035F-D087-4BFB-AC04-0835FACD118D}" destId="{E31DD2B7-4AE0-4FE5-8B14-1DBA42D420A5}" srcOrd="0" destOrd="0" presId="urn:microsoft.com/office/officeart/2005/8/layout/chevron1"/>
    <dgm:cxn modelId="{A4BEFDE4-4035-4695-A2D4-AB2A67411769}" type="presOf" srcId="{EAE93824-716C-4EF2-98C7-21831F5107E1}" destId="{6AAC1118-D161-4EBB-AA83-156DD3B00261}" srcOrd="0" destOrd="0" presId="urn:microsoft.com/office/officeart/2005/8/layout/chevron1"/>
    <dgm:cxn modelId="{A1A1F8FC-9D92-425E-8EAC-C4F334D91420}" srcId="{B4F6035F-D087-4BFB-AC04-0835FACD118D}" destId="{030F0901-1FDF-4651-8344-4887E4704D18}" srcOrd="0" destOrd="0" parTransId="{E9C1792B-B0DD-4F6B-8C4C-16C9F764FD8F}" sibTransId="{AA31F3A2-13A6-404A-9F61-07FFC15771D7}"/>
    <dgm:cxn modelId="{8AD3932B-8BA3-42F5-80BF-5B6368CD9855}" type="presParOf" srcId="{E31DD2B7-4AE0-4FE5-8B14-1DBA42D420A5}" destId="{F90FB7E2-29F7-441D-A365-CCC69D457B04}" srcOrd="0" destOrd="0" presId="urn:microsoft.com/office/officeart/2005/8/layout/chevron1"/>
    <dgm:cxn modelId="{B7F90370-4C59-4A3C-BE89-1AD45DAD0E5F}" type="presParOf" srcId="{E31DD2B7-4AE0-4FE5-8B14-1DBA42D420A5}" destId="{D8534EAA-0DC4-4F5E-BAB3-9DD31578C809}" srcOrd="1" destOrd="0" presId="urn:microsoft.com/office/officeart/2005/8/layout/chevron1"/>
    <dgm:cxn modelId="{FC3C5C15-0A67-4056-BDE5-0FED15BA3A9F}" type="presParOf" srcId="{E31DD2B7-4AE0-4FE5-8B14-1DBA42D420A5}" destId="{73059BE4-0760-4F5B-B084-DF4EE4BA0C6B}" srcOrd="2" destOrd="0" presId="urn:microsoft.com/office/officeart/2005/8/layout/chevron1"/>
    <dgm:cxn modelId="{CB24F18F-A13B-4B03-8CBC-844F40F59680}" type="presParOf" srcId="{E31DD2B7-4AE0-4FE5-8B14-1DBA42D420A5}" destId="{19A41C19-0B1C-4946-9532-92D3DDD89061}" srcOrd="3" destOrd="0" presId="urn:microsoft.com/office/officeart/2005/8/layout/chevron1"/>
    <dgm:cxn modelId="{AA390A5C-E044-42CE-8626-13924BE21B5C}" type="presParOf" srcId="{E31DD2B7-4AE0-4FE5-8B14-1DBA42D420A5}" destId="{6AAC1118-D161-4EBB-AA83-156DD3B00261}" srcOrd="4" destOrd="0" presId="urn:microsoft.com/office/officeart/2005/8/layout/chevron1"/>
    <dgm:cxn modelId="{D124669D-2873-4923-8E50-DFDBB2ED0284}" type="presParOf" srcId="{E31DD2B7-4AE0-4FE5-8B14-1DBA42D420A5}" destId="{01E8D402-43F9-4ADA-A948-A02512DDB14D}" srcOrd="5" destOrd="0" presId="urn:microsoft.com/office/officeart/2005/8/layout/chevron1"/>
    <dgm:cxn modelId="{7C37BD07-3367-4A97-AADF-25BE0B8DD703}" type="presParOf" srcId="{E31DD2B7-4AE0-4FE5-8B14-1DBA42D420A5}" destId="{3E94F087-1321-4375-8C32-705B04E6B76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4F6035F-D087-4BFB-AC04-0835FACD118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30F0901-1FDF-4651-8344-4887E4704D18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Contexte</a:t>
          </a:r>
        </a:p>
      </dgm:t>
    </dgm:pt>
    <dgm:pt modelId="{E9C1792B-B0DD-4F6B-8C4C-16C9F764FD8F}" type="parTrans" cxnId="{A1A1F8FC-9D92-425E-8EAC-C4F334D91420}">
      <dgm:prSet/>
      <dgm:spPr/>
      <dgm:t>
        <a:bodyPr/>
        <a:lstStyle/>
        <a:p>
          <a:endParaRPr lang="fr-FR"/>
        </a:p>
      </dgm:t>
    </dgm:pt>
    <dgm:pt modelId="{AA31F3A2-13A6-404A-9F61-07FFC15771D7}" type="sibTrans" cxnId="{A1A1F8FC-9D92-425E-8EAC-C4F334D91420}">
      <dgm:prSet/>
      <dgm:spPr/>
      <dgm:t>
        <a:bodyPr/>
        <a:lstStyle/>
        <a:p>
          <a:endParaRPr lang="fr-FR"/>
        </a:p>
      </dgm:t>
    </dgm:pt>
    <dgm:pt modelId="{E89D5D2F-DC4C-49CD-AE8C-AC1AC4DC4FF3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I. Dashboard</a:t>
          </a:r>
        </a:p>
      </dgm:t>
    </dgm:pt>
    <dgm:pt modelId="{27041992-5586-4CA4-8F3B-EA2D948C2E55}" type="parTrans" cxnId="{3CD4C32C-8CAA-4673-8FF1-F4E91A6681F4}">
      <dgm:prSet/>
      <dgm:spPr/>
      <dgm:t>
        <a:bodyPr/>
        <a:lstStyle/>
        <a:p>
          <a:endParaRPr lang="fr-FR"/>
        </a:p>
      </dgm:t>
    </dgm:pt>
    <dgm:pt modelId="{1590714E-71EE-4D07-8DF5-73303BB457CD}" type="sibTrans" cxnId="{3CD4C32C-8CAA-4673-8FF1-F4E91A6681F4}">
      <dgm:prSet/>
      <dgm:spPr/>
      <dgm:t>
        <a:bodyPr/>
        <a:lstStyle/>
        <a:p>
          <a:endParaRPr lang="fr-FR"/>
        </a:p>
      </dgm:t>
    </dgm:pt>
    <dgm:pt modelId="{EAE93824-716C-4EF2-98C7-21831F5107E1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II. Etat de l’art</a:t>
          </a:r>
        </a:p>
      </dgm:t>
    </dgm:pt>
    <dgm:pt modelId="{CEF5A33C-EA9B-46D8-8AED-2779E014C257}" type="parTrans" cxnId="{7A6E9127-C8F7-4529-8E52-A55F9BAF2EE8}">
      <dgm:prSet/>
      <dgm:spPr/>
      <dgm:t>
        <a:bodyPr/>
        <a:lstStyle/>
        <a:p>
          <a:endParaRPr lang="fr-FR"/>
        </a:p>
      </dgm:t>
    </dgm:pt>
    <dgm:pt modelId="{6D16BB6C-345F-4AAC-AF3F-3C22447C274A}" type="sibTrans" cxnId="{7A6E9127-C8F7-4529-8E52-A55F9BAF2EE8}">
      <dgm:prSet/>
      <dgm:spPr/>
      <dgm:t>
        <a:bodyPr/>
        <a:lstStyle/>
        <a:p>
          <a:endParaRPr lang="fr-FR"/>
        </a:p>
      </dgm:t>
    </dgm:pt>
    <dgm:pt modelId="{3730074F-5556-48FA-88FC-62492174E0E7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III. Résultats</a:t>
          </a:r>
        </a:p>
      </dgm:t>
    </dgm:pt>
    <dgm:pt modelId="{D3EDF512-47C1-4C43-9383-7DE4AB58BB50}" type="parTrans" cxnId="{4F08F7B5-0507-4664-86B5-5AB82C908705}">
      <dgm:prSet/>
      <dgm:spPr/>
      <dgm:t>
        <a:bodyPr/>
        <a:lstStyle/>
        <a:p>
          <a:endParaRPr lang="fr-FR"/>
        </a:p>
      </dgm:t>
    </dgm:pt>
    <dgm:pt modelId="{E2F43683-3825-42D4-B6CF-D2C1179DCF50}" type="sibTrans" cxnId="{4F08F7B5-0507-4664-86B5-5AB82C908705}">
      <dgm:prSet/>
      <dgm:spPr/>
      <dgm:t>
        <a:bodyPr/>
        <a:lstStyle/>
        <a:p>
          <a:endParaRPr lang="fr-FR"/>
        </a:p>
      </dgm:t>
    </dgm:pt>
    <dgm:pt modelId="{E31DD2B7-4AE0-4FE5-8B14-1DBA42D420A5}" type="pres">
      <dgm:prSet presAssocID="{B4F6035F-D087-4BFB-AC04-0835FACD118D}" presName="Name0" presStyleCnt="0">
        <dgm:presLayoutVars>
          <dgm:dir/>
          <dgm:animLvl val="lvl"/>
          <dgm:resizeHandles val="exact"/>
        </dgm:presLayoutVars>
      </dgm:prSet>
      <dgm:spPr/>
    </dgm:pt>
    <dgm:pt modelId="{F90FB7E2-29F7-441D-A365-CCC69D457B04}" type="pres">
      <dgm:prSet presAssocID="{030F0901-1FDF-4651-8344-4887E4704D1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8534EAA-0DC4-4F5E-BAB3-9DD31578C809}" type="pres">
      <dgm:prSet presAssocID="{AA31F3A2-13A6-404A-9F61-07FFC15771D7}" presName="parTxOnlySpace" presStyleCnt="0"/>
      <dgm:spPr/>
    </dgm:pt>
    <dgm:pt modelId="{73059BE4-0760-4F5B-B084-DF4EE4BA0C6B}" type="pres">
      <dgm:prSet presAssocID="{E89D5D2F-DC4C-49CD-AE8C-AC1AC4DC4FF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9A41C19-0B1C-4946-9532-92D3DDD89061}" type="pres">
      <dgm:prSet presAssocID="{1590714E-71EE-4D07-8DF5-73303BB457CD}" presName="parTxOnlySpace" presStyleCnt="0"/>
      <dgm:spPr/>
    </dgm:pt>
    <dgm:pt modelId="{6AAC1118-D161-4EBB-AA83-156DD3B00261}" type="pres">
      <dgm:prSet presAssocID="{EAE93824-716C-4EF2-98C7-21831F5107E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1E8D402-43F9-4ADA-A948-A02512DDB14D}" type="pres">
      <dgm:prSet presAssocID="{6D16BB6C-345F-4AAC-AF3F-3C22447C274A}" presName="parTxOnlySpace" presStyleCnt="0"/>
      <dgm:spPr/>
    </dgm:pt>
    <dgm:pt modelId="{3E94F087-1321-4375-8C32-705B04E6B764}" type="pres">
      <dgm:prSet presAssocID="{3730074F-5556-48FA-88FC-62492174E0E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A6E9127-C8F7-4529-8E52-A55F9BAF2EE8}" srcId="{B4F6035F-D087-4BFB-AC04-0835FACD118D}" destId="{EAE93824-716C-4EF2-98C7-21831F5107E1}" srcOrd="2" destOrd="0" parTransId="{CEF5A33C-EA9B-46D8-8AED-2779E014C257}" sibTransId="{6D16BB6C-345F-4AAC-AF3F-3C22447C274A}"/>
    <dgm:cxn modelId="{3CD4C32C-8CAA-4673-8FF1-F4E91A6681F4}" srcId="{B4F6035F-D087-4BFB-AC04-0835FACD118D}" destId="{E89D5D2F-DC4C-49CD-AE8C-AC1AC4DC4FF3}" srcOrd="1" destOrd="0" parTransId="{27041992-5586-4CA4-8F3B-EA2D948C2E55}" sibTransId="{1590714E-71EE-4D07-8DF5-73303BB457CD}"/>
    <dgm:cxn modelId="{69423667-EAFC-42B8-98B3-BB4A42E7FAB1}" type="presOf" srcId="{3730074F-5556-48FA-88FC-62492174E0E7}" destId="{3E94F087-1321-4375-8C32-705B04E6B764}" srcOrd="0" destOrd="0" presId="urn:microsoft.com/office/officeart/2005/8/layout/chevron1"/>
    <dgm:cxn modelId="{D9DB6D4E-36E7-41FE-868B-961551601F2B}" type="presOf" srcId="{E89D5D2F-DC4C-49CD-AE8C-AC1AC4DC4FF3}" destId="{73059BE4-0760-4F5B-B084-DF4EE4BA0C6B}" srcOrd="0" destOrd="0" presId="urn:microsoft.com/office/officeart/2005/8/layout/chevron1"/>
    <dgm:cxn modelId="{9C1ABD90-B1F7-4528-AF3F-34C12CE09C4C}" type="presOf" srcId="{030F0901-1FDF-4651-8344-4887E4704D18}" destId="{F90FB7E2-29F7-441D-A365-CCC69D457B04}" srcOrd="0" destOrd="0" presId="urn:microsoft.com/office/officeart/2005/8/layout/chevron1"/>
    <dgm:cxn modelId="{4F08F7B5-0507-4664-86B5-5AB82C908705}" srcId="{B4F6035F-D087-4BFB-AC04-0835FACD118D}" destId="{3730074F-5556-48FA-88FC-62492174E0E7}" srcOrd="3" destOrd="0" parTransId="{D3EDF512-47C1-4C43-9383-7DE4AB58BB50}" sibTransId="{E2F43683-3825-42D4-B6CF-D2C1179DCF50}"/>
    <dgm:cxn modelId="{D55B5DB7-06C4-4221-BC14-9264439BCA0C}" type="presOf" srcId="{B4F6035F-D087-4BFB-AC04-0835FACD118D}" destId="{E31DD2B7-4AE0-4FE5-8B14-1DBA42D420A5}" srcOrd="0" destOrd="0" presId="urn:microsoft.com/office/officeart/2005/8/layout/chevron1"/>
    <dgm:cxn modelId="{A4BEFDE4-4035-4695-A2D4-AB2A67411769}" type="presOf" srcId="{EAE93824-716C-4EF2-98C7-21831F5107E1}" destId="{6AAC1118-D161-4EBB-AA83-156DD3B00261}" srcOrd="0" destOrd="0" presId="urn:microsoft.com/office/officeart/2005/8/layout/chevron1"/>
    <dgm:cxn modelId="{A1A1F8FC-9D92-425E-8EAC-C4F334D91420}" srcId="{B4F6035F-D087-4BFB-AC04-0835FACD118D}" destId="{030F0901-1FDF-4651-8344-4887E4704D18}" srcOrd="0" destOrd="0" parTransId="{E9C1792B-B0DD-4F6B-8C4C-16C9F764FD8F}" sibTransId="{AA31F3A2-13A6-404A-9F61-07FFC15771D7}"/>
    <dgm:cxn modelId="{8AD3932B-8BA3-42F5-80BF-5B6368CD9855}" type="presParOf" srcId="{E31DD2B7-4AE0-4FE5-8B14-1DBA42D420A5}" destId="{F90FB7E2-29F7-441D-A365-CCC69D457B04}" srcOrd="0" destOrd="0" presId="urn:microsoft.com/office/officeart/2005/8/layout/chevron1"/>
    <dgm:cxn modelId="{B7F90370-4C59-4A3C-BE89-1AD45DAD0E5F}" type="presParOf" srcId="{E31DD2B7-4AE0-4FE5-8B14-1DBA42D420A5}" destId="{D8534EAA-0DC4-4F5E-BAB3-9DD31578C809}" srcOrd="1" destOrd="0" presId="urn:microsoft.com/office/officeart/2005/8/layout/chevron1"/>
    <dgm:cxn modelId="{FC3C5C15-0A67-4056-BDE5-0FED15BA3A9F}" type="presParOf" srcId="{E31DD2B7-4AE0-4FE5-8B14-1DBA42D420A5}" destId="{73059BE4-0760-4F5B-B084-DF4EE4BA0C6B}" srcOrd="2" destOrd="0" presId="urn:microsoft.com/office/officeart/2005/8/layout/chevron1"/>
    <dgm:cxn modelId="{CB24F18F-A13B-4B03-8CBC-844F40F59680}" type="presParOf" srcId="{E31DD2B7-4AE0-4FE5-8B14-1DBA42D420A5}" destId="{19A41C19-0B1C-4946-9532-92D3DDD89061}" srcOrd="3" destOrd="0" presId="urn:microsoft.com/office/officeart/2005/8/layout/chevron1"/>
    <dgm:cxn modelId="{AA390A5C-E044-42CE-8626-13924BE21B5C}" type="presParOf" srcId="{E31DD2B7-4AE0-4FE5-8B14-1DBA42D420A5}" destId="{6AAC1118-D161-4EBB-AA83-156DD3B00261}" srcOrd="4" destOrd="0" presId="urn:microsoft.com/office/officeart/2005/8/layout/chevron1"/>
    <dgm:cxn modelId="{D124669D-2873-4923-8E50-DFDBB2ED0284}" type="presParOf" srcId="{E31DD2B7-4AE0-4FE5-8B14-1DBA42D420A5}" destId="{01E8D402-43F9-4ADA-A948-A02512DDB14D}" srcOrd="5" destOrd="0" presId="urn:microsoft.com/office/officeart/2005/8/layout/chevron1"/>
    <dgm:cxn modelId="{7C37BD07-3367-4A97-AADF-25BE0B8DD703}" type="presParOf" srcId="{E31DD2B7-4AE0-4FE5-8B14-1DBA42D420A5}" destId="{3E94F087-1321-4375-8C32-705B04E6B76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D191C40-D47C-4D67-A492-4F52AF4A454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D74F0D12-AFD7-4F86-A997-59F1EE66E18D}">
      <dgm:prSet phldrT="[Texte]"/>
      <dgm:spPr/>
      <dgm:t>
        <a:bodyPr/>
        <a:lstStyle/>
        <a:p>
          <a:r>
            <a:rPr lang="fr-FR" dirty="0"/>
            <a:t>Pré-traitement      </a:t>
          </a:r>
        </a:p>
      </dgm:t>
    </dgm:pt>
    <dgm:pt modelId="{AA22F7DE-E883-430C-94FC-3B070D277A2B}" type="parTrans" cxnId="{2E0F7FA2-5560-4C28-8B7A-59E9DEFF43E5}">
      <dgm:prSet/>
      <dgm:spPr/>
      <dgm:t>
        <a:bodyPr/>
        <a:lstStyle/>
        <a:p>
          <a:endParaRPr lang="fr-FR"/>
        </a:p>
      </dgm:t>
    </dgm:pt>
    <dgm:pt modelId="{1A9E9445-8B45-403B-8114-68AC909BF56A}" type="sibTrans" cxnId="{2E0F7FA2-5560-4C28-8B7A-59E9DEFF43E5}">
      <dgm:prSet/>
      <dgm:spPr/>
      <dgm:t>
        <a:bodyPr/>
        <a:lstStyle/>
        <a:p>
          <a:endParaRPr lang="fr-FR"/>
        </a:p>
      </dgm:t>
    </dgm:pt>
    <dgm:pt modelId="{86AA924A-FB54-467F-9610-D4A3877B719B}">
      <dgm:prSet phldrT="[Texte]"/>
      <dgm:spPr/>
      <dgm:t>
        <a:bodyPr/>
        <a:lstStyle/>
        <a:p>
          <a:r>
            <a:rPr lang="fr-FR" dirty="0"/>
            <a:t>Nettoyage</a:t>
          </a:r>
        </a:p>
      </dgm:t>
    </dgm:pt>
    <dgm:pt modelId="{D06C373A-EBA9-4F44-95FF-4008D37866C7}" type="parTrans" cxnId="{E735170A-9AEF-4919-B737-DA4E9102D964}">
      <dgm:prSet/>
      <dgm:spPr/>
      <dgm:t>
        <a:bodyPr/>
        <a:lstStyle/>
        <a:p>
          <a:endParaRPr lang="fr-FR"/>
        </a:p>
      </dgm:t>
    </dgm:pt>
    <dgm:pt modelId="{645B9B65-6EEA-48E1-99FF-E2BC3810E6F3}" type="sibTrans" cxnId="{E735170A-9AEF-4919-B737-DA4E9102D964}">
      <dgm:prSet/>
      <dgm:spPr/>
      <dgm:t>
        <a:bodyPr/>
        <a:lstStyle/>
        <a:p>
          <a:endParaRPr lang="fr-FR"/>
        </a:p>
      </dgm:t>
    </dgm:pt>
    <dgm:pt modelId="{70951DEE-F128-4FE5-BEE0-D9E5E071398F}">
      <dgm:prSet/>
      <dgm:spPr/>
      <dgm:t>
        <a:bodyPr/>
        <a:lstStyle/>
        <a:p>
          <a:r>
            <a:rPr lang="fr-FR" dirty="0" err="1"/>
            <a:t>Tokenization</a:t>
          </a:r>
          <a:endParaRPr lang="fr-FR" dirty="0"/>
        </a:p>
      </dgm:t>
    </dgm:pt>
    <dgm:pt modelId="{D6B09733-D62B-4DE5-8187-B8D7065390FE}" type="parTrans" cxnId="{CFC8BA60-09EE-471C-8FA2-3A047532B8E0}">
      <dgm:prSet/>
      <dgm:spPr/>
      <dgm:t>
        <a:bodyPr/>
        <a:lstStyle/>
        <a:p>
          <a:endParaRPr lang="fr-FR"/>
        </a:p>
      </dgm:t>
    </dgm:pt>
    <dgm:pt modelId="{F479B464-284F-4992-9A72-98FE5F1836EC}" type="sibTrans" cxnId="{CFC8BA60-09EE-471C-8FA2-3A047532B8E0}">
      <dgm:prSet/>
      <dgm:spPr/>
      <dgm:t>
        <a:bodyPr/>
        <a:lstStyle/>
        <a:p>
          <a:endParaRPr lang="fr-FR"/>
        </a:p>
      </dgm:t>
    </dgm:pt>
    <dgm:pt modelId="{65953F93-50E4-4DDD-BE5B-0866DFE3BA88}">
      <dgm:prSet/>
      <dgm:spPr/>
      <dgm:t>
        <a:bodyPr/>
        <a:lstStyle/>
        <a:p>
          <a:r>
            <a:rPr lang="fr-FR" dirty="0" err="1"/>
            <a:t>Lowercasing</a:t>
          </a:r>
          <a:endParaRPr lang="fr-FR" dirty="0"/>
        </a:p>
      </dgm:t>
    </dgm:pt>
    <dgm:pt modelId="{A47D17F6-AFFD-4C97-8A55-D03B6B094DFB}" type="parTrans" cxnId="{AEB14F34-3364-46D0-A5EB-F4828BC23CFC}">
      <dgm:prSet/>
      <dgm:spPr/>
      <dgm:t>
        <a:bodyPr/>
        <a:lstStyle/>
        <a:p>
          <a:endParaRPr lang="fr-FR"/>
        </a:p>
      </dgm:t>
    </dgm:pt>
    <dgm:pt modelId="{377407F7-A2F6-4518-A94F-D05394DED2E3}" type="sibTrans" cxnId="{AEB14F34-3364-46D0-A5EB-F4828BC23CFC}">
      <dgm:prSet/>
      <dgm:spPr/>
      <dgm:t>
        <a:bodyPr/>
        <a:lstStyle/>
        <a:p>
          <a:endParaRPr lang="fr-FR"/>
        </a:p>
      </dgm:t>
    </dgm:pt>
    <dgm:pt modelId="{34B3C4B7-28B9-4E27-99E4-9EB0CC48201D}">
      <dgm:prSet/>
      <dgm:spPr/>
      <dgm:t>
        <a:bodyPr/>
        <a:lstStyle/>
        <a:p>
          <a:r>
            <a:rPr lang="fr-FR" dirty="0"/>
            <a:t>Enlever les </a:t>
          </a:r>
          <a:r>
            <a:rPr lang="fr-FR" dirty="0" err="1"/>
            <a:t>Stopwords</a:t>
          </a:r>
          <a:endParaRPr lang="fr-FR" dirty="0"/>
        </a:p>
      </dgm:t>
    </dgm:pt>
    <dgm:pt modelId="{1471C31C-5F2E-44C3-B968-F21ECCA4F89F}" type="parTrans" cxnId="{7B6F1A80-5052-4D58-B11A-3C383632FB9A}">
      <dgm:prSet/>
      <dgm:spPr/>
      <dgm:t>
        <a:bodyPr/>
        <a:lstStyle/>
        <a:p>
          <a:endParaRPr lang="fr-FR"/>
        </a:p>
      </dgm:t>
    </dgm:pt>
    <dgm:pt modelId="{5DE60033-F99A-4EB6-BD65-7974CF03730B}" type="sibTrans" cxnId="{7B6F1A80-5052-4D58-B11A-3C383632FB9A}">
      <dgm:prSet/>
      <dgm:spPr/>
      <dgm:t>
        <a:bodyPr/>
        <a:lstStyle/>
        <a:p>
          <a:endParaRPr lang="fr-FR"/>
        </a:p>
      </dgm:t>
    </dgm:pt>
    <dgm:pt modelId="{548338D4-2639-4DE3-A361-9230D2C2B2EF}">
      <dgm:prSet/>
      <dgm:spPr/>
      <dgm:t>
        <a:bodyPr/>
        <a:lstStyle/>
        <a:p>
          <a:r>
            <a:rPr lang="fr-FR" dirty="0"/>
            <a:t>Enlever les </a:t>
          </a:r>
          <a:r>
            <a:rPr lang="fr-FR" dirty="0" err="1"/>
            <a:t>tokens</a:t>
          </a:r>
          <a:r>
            <a:rPr lang="fr-FR" dirty="0"/>
            <a:t> de moins de 3 lettres</a:t>
          </a:r>
        </a:p>
      </dgm:t>
    </dgm:pt>
    <dgm:pt modelId="{E676A8D9-AA09-42CB-8E50-663ECA63E329}" type="parTrans" cxnId="{8E1BA95B-7B31-4B1E-AEA7-238A2877E8FE}">
      <dgm:prSet/>
      <dgm:spPr/>
      <dgm:t>
        <a:bodyPr/>
        <a:lstStyle/>
        <a:p>
          <a:endParaRPr lang="fr-FR"/>
        </a:p>
      </dgm:t>
    </dgm:pt>
    <dgm:pt modelId="{22BF5F3E-A2AA-495D-A700-B8FC34C764E3}" type="sibTrans" cxnId="{8E1BA95B-7B31-4B1E-AEA7-238A2877E8FE}">
      <dgm:prSet/>
      <dgm:spPr/>
      <dgm:t>
        <a:bodyPr/>
        <a:lstStyle/>
        <a:p>
          <a:endParaRPr lang="fr-FR"/>
        </a:p>
      </dgm:t>
    </dgm:pt>
    <dgm:pt modelId="{D3A465D8-0267-4FDB-BA23-3F2F38D72144}">
      <dgm:prSet/>
      <dgm:spPr/>
      <dgm:t>
        <a:bodyPr/>
        <a:lstStyle/>
        <a:p>
          <a:r>
            <a:rPr lang="fr-FR" dirty="0" err="1"/>
            <a:t>Stemming</a:t>
          </a:r>
          <a:endParaRPr lang="fr-FR" dirty="0"/>
        </a:p>
      </dgm:t>
    </dgm:pt>
    <dgm:pt modelId="{CC72E9F3-F19E-40A7-B02F-1570B4FA6055}" type="parTrans" cxnId="{0F2EEC99-5EF6-4D47-8C9B-898CAB521907}">
      <dgm:prSet/>
      <dgm:spPr/>
      <dgm:t>
        <a:bodyPr/>
        <a:lstStyle/>
        <a:p>
          <a:endParaRPr lang="fr-FR"/>
        </a:p>
      </dgm:t>
    </dgm:pt>
    <dgm:pt modelId="{EDDAFF4A-019F-46D9-9D83-C0064A932DE7}" type="sibTrans" cxnId="{0F2EEC99-5EF6-4D47-8C9B-898CAB521907}">
      <dgm:prSet/>
      <dgm:spPr/>
      <dgm:t>
        <a:bodyPr/>
        <a:lstStyle/>
        <a:p>
          <a:endParaRPr lang="fr-FR"/>
        </a:p>
      </dgm:t>
    </dgm:pt>
    <dgm:pt modelId="{2FC9EB43-2658-45AA-848C-09A552AC684B}" type="pres">
      <dgm:prSet presAssocID="{4D191C40-D47C-4D67-A492-4F52AF4A454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01D3489-960D-4553-9BF2-B2C73B97C2E6}" type="pres">
      <dgm:prSet presAssocID="{D74F0D12-AFD7-4F86-A997-59F1EE66E18D}" presName="root1" presStyleCnt="0"/>
      <dgm:spPr/>
    </dgm:pt>
    <dgm:pt modelId="{96DA9276-CC74-4773-ADEB-C84290860D39}" type="pres">
      <dgm:prSet presAssocID="{D74F0D12-AFD7-4F86-A997-59F1EE66E18D}" presName="LevelOneTextNode" presStyleLbl="node0" presStyleIdx="0" presStyleCnt="1">
        <dgm:presLayoutVars>
          <dgm:chPref val="3"/>
        </dgm:presLayoutVars>
      </dgm:prSet>
      <dgm:spPr/>
    </dgm:pt>
    <dgm:pt modelId="{3B07E19E-7E6F-4C68-91A8-310451C9AF53}" type="pres">
      <dgm:prSet presAssocID="{D74F0D12-AFD7-4F86-A997-59F1EE66E18D}" presName="level2hierChild" presStyleCnt="0"/>
      <dgm:spPr/>
    </dgm:pt>
    <dgm:pt modelId="{65C4E873-05C1-47D4-9F3C-DA7333B4439F}" type="pres">
      <dgm:prSet presAssocID="{D06C373A-EBA9-4F44-95FF-4008D37866C7}" presName="conn2-1" presStyleLbl="parChTrans1D2" presStyleIdx="0" presStyleCnt="6"/>
      <dgm:spPr/>
    </dgm:pt>
    <dgm:pt modelId="{D83400CB-2B40-43F4-8262-5731CDAF213C}" type="pres">
      <dgm:prSet presAssocID="{D06C373A-EBA9-4F44-95FF-4008D37866C7}" presName="connTx" presStyleLbl="parChTrans1D2" presStyleIdx="0" presStyleCnt="6"/>
      <dgm:spPr/>
    </dgm:pt>
    <dgm:pt modelId="{2254225B-B80D-4969-AAEF-A3AE7B86974A}" type="pres">
      <dgm:prSet presAssocID="{86AA924A-FB54-467F-9610-D4A3877B719B}" presName="root2" presStyleCnt="0"/>
      <dgm:spPr/>
    </dgm:pt>
    <dgm:pt modelId="{F627DC1D-11F8-4E94-B194-22126288D87F}" type="pres">
      <dgm:prSet presAssocID="{86AA924A-FB54-467F-9610-D4A3877B719B}" presName="LevelTwoTextNode" presStyleLbl="node2" presStyleIdx="0" presStyleCnt="6" custScaleX="148274">
        <dgm:presLayoutVars>
          <dgm:chPref val="3"/>
        </dgm:presLayoutVars>
      </dgm:prSet>
      <dgm:spPr/>
    </dgm:pt>
    <dgm:pt modelId="{1A6E5892-42E8-4A18-A0F2-A17E0017484B}" type="pres">
      <dgm:prSet presAssocID="{86AA924A-FB54-467F-9610-D4A3877B719B}" presName="level3hierChild" presStyleCnt="0"/>
      <dgm:spPr/>
    </dgm:pt>
    <dgm:pt modelId="{3834B784-E511-4B46-98E1-96BBDFA5E538}" type="pres">
      <dgm:prSet presAssocID="{D6B09733-D62B-4DE5-8187-B8D7065390FE}" presName="conn2-1" presStyleLbl="parChTrans1D2" presStyleIdx="1" presStyleCnt="6"/>
      <dgm:spPr/>
    </dgm:pt>
    <dgm:pt modelId="{C714F4A9-D681-4503-963F-5F61DBDCE239}" type="pres">
      <dgm:prSet presAssocID="{D6B09733-D62B-4DE5-8187-B8D7065390FE}" presName="connTx" presStyleLbl="parChTrans1D2" presStyleIdx="1" presStyleCnt="6"/>
      <dgm:spPr/>
    </dgm:pt>
    <dgm:pt modelId="{9A8C3D61-1CEF-455F-9623-0D7BCADAE209}" type="pres">
      <dgm:prSet presAssocID="{70951DEE-F128-4FE5-BEE0-D9E5E071398F}" presName="root2" presStyleCnt="0"/>
      <dgm:spPr/>
    </dgm:pt>
    <dgm:pt modelId="{719ADD8C-AD91-47B7-B447-449F4AF2822D}" type="pres">
      <dgm:prSet presAssocID="{70951DEE-F128-4FE5-BEE0-D9E5E071398F}" presName="LevelTwoTextNode" presStyleLbl="node2" presStyleIdx="1" presStyleCnt="6" custScaleX="148274">
        <dgm:presLayoutVars>
          <dgm:chPref val="3"/>
        </dgm:presLayoutVars>
      </dgm:prSet>
      <dgm:spPr/>
    </dgm:pt>
    <dgm:pt modelId="{219392DD-8362-43F5-A9FC-B6589219D957}" type="pres">
      <dgm:prSet presAssocID="{70951DEE-F128-4FE5-BEE0-D9E5E071398F}" presName="level3hierChild" presStyleCnt="0"/>
      <dgm:spPr/>
    </dgm:pt>
    <dgm:pt modelId="{23FDAF4A-60EE-411F-8B4B-6CECE617BB52}" type="pres">
      <dgm:prSet presAssocID="{A47D17F6-AFFD-4C97-8A55-D03B6B094DFB}" presName="conn2-1" presStyleLbl="parChTrans1D2" presStyleIdx="2" presStyleCnt="6"/>
      <dgm:spPr/>
    </dgm:pt>
    <dgm:pt modelId="{BED44850-8113-4572-BD9D-C72322F47525}" type="pres">
      <dgm:prSet presAssocID="{A47D17F6-AFFD-4C97-8A55-D03B6B094DFB}" presName="connTx" presStyleLbl="parChTrans1D2" presStyleIdx="2" presStyleCnt="6"/>
      <dgm:spPr/>
    </dgm:pt>
    <dgm:pt modelId="{D81B52F3-228D-479C-8240-8BA9D178AB3C}" type="pres">
      <dgm:prSet presAssocID="{65953F93-50E4-4DDD-BE5B-0866DFE3BA88}" presName="root2" presStyleCnt="0"/>
      <dgm:spPr/>
    </dgm:pt>
    <dgm:pt modelId="{93A0F4DF-99E0-43F4-A04F-64DA72B6B9ED}" type="pres">
      <dgm:prSet presAssocID="{65953F93-50E4-4DDD-BE5B-0866DFE3BA88}" presName="LevelTwoTextNode" presStyleLbl="node2" presStyleIdx="2" presStyleCnt="6" custScaleX="148274">
        <dgm:presLayoutVars>
          <dgm:chPref val="3"/>
        </dgm:presLayoutVars>
      </dgm:prSet>
      <dgm:spPr/>
    </dgm:pt>
    <dgm:pt modelId="{F3088A8D-0E52-473C-90E8-0757DA7FF75D}" type="pres">
      <dgm:prSet presAssocID="{65953F93-50E4-4DDD-BE5B-0866DFE3BA88}" presName="level3hierChild" presStyleCnt="0"/>
      <dgm:spPr/>
    </dgm:pt>
    <dgm:pt modelId="{49442C9C-BA1C-48EF-9200-5F52744AE1B8}" type="pres">
      <dgm:prSet presAssocID="{1471C31C-5F2E-44C3-B968-F21ECCA4F89F}" presName="conn2-1" presStyleLbl="parChTrans1D2" presStyleIdx="3" presStyleCnt="6"/>
      <dgm:spPr/>
    </dgm:pt>
    <dgm:pt modelId="{09048930-3C50-41F0-918E-B59614A71DF4}" type="pres">
      <dgm:prSet presAssocID="{1471C31C-5F2E-44C3-B968-F21ECCA4F89F}" presName="connTx" presStyleLbl="parChTrans1D2" presStyleIdx="3" presStyleCnt="6"/>
      <dgm:spPr/>
    </dgm:pt>
    <dgm:pt modelId="{E464E421-1683-4FFB-902A-944B2B807CB8}" type="pres">
      <dgm:prSet presAssocID="{34B3C4B7-28B9-4E27-99E4-9EB0CC48201D}" presName="root2" presStyleCnt="0"/>
      <dgm:spPr/>
    </dgm:pt>
    <dgm:pt modelId="{1CF3BDEC-F3A8-4DE6-B39B-F42A9A8EACBD}" type="pres">
      <dgm:prSet presAssocID="{34B3C4B7-28B9-4E27-99E4-9EB0CC48201D}" presName="LevelTwoTextNode" presStyleLbl="node2" presStyleIdx="3" presStyleCnt="6" custScaleX="148274">
        <dgm:presLayoutVars>
          <dgm:chPref val="3"/>
        </dgm:presLayoutVars>
      </dgm:prSet>
      <dgm:spPr/>
    </dgm:pt>
    <dgm:pt modelId="{30692373-A750-4F44-82F6-4B378FDF8A6F}" type="pres">
      <dgm:prSet presAssocID="{34B3C4B7-28B9-4E27-99E4-9EB0CC48201D}" presName="level3hierChild" presStyleCnt="0"/>
      <dgm:spPr/>
    </dgm:pt>
    <dgm:pt modelId="{9F4824E8-7BEF-4FA2-922A-4BCA4D10B6D4}" type="pres">
      <dgm:prSet presAssocID="{E676A8D9-AA09-42CB-8E50-663ECA63E329}" presName="conn2-1" presStyleLbl="parChTrans1D2" presStyleIdx="4" presStyleCnt="6"/>
      <dgm:spPr/>
    </dgm:pt>
    <dgm:pt modelId="{DBA45240-AC6A-4728-86EA-AF10F2B4C43D}" type="pres">
      <dgm:prSet presAssocID="{E676A8D9-AA09-42CB-8E50-663ECA63E329}" presName="connTx" presStyleLbl="parChTrans1D2" presStyleIdx="4" presStyleCnt="6"/>
      <dgm:spPr/>
    </dgm:pt>
    <dgm:pt modelId="{3CF7C2AD-D505-4098-AFB5-E5A2D8E2BA19}" type="pres">
      <dgm:prSet presAssocID="{548338D4-2639-4DE3-A361-9230D2C2B2EF}" presName="root2" presStyleCnt="0"/>
      <dgm:spPr/>
    </dgm:pt>
    <dgm:pt modelId="{F76CCEF1-D4C9-43BC-97A9-B79A14355F98}" type="pres">
      <dgm:prSet presAssocID="{548338D4-2639-4DE3-A361-9230D2C2B2EF}" presName="LevelTwoTextNode" presStyleLbl="node2" presStyleIdx="4" presStyleCnt="6" custScaleX="148327">
        <dgm:presLayoutVars>
          <dgm:chPref val="3"/>
        </dgm:presLayoutVars>
      </dgm:prSet>
      <dgm:spPr/>
    </dgm:pt>
    <dgm:pt modelId="{C3AB84D6-4A9B-4E42-AAFE-898E091106FB}" type="pres">
      <dgm:prSet presAssocID="{548338D4-2639-4DE3-A361-9230D2C2B2EF}" presName="level3hierChild" presStyleCnt="0"/>
      <dgm:spPr/>
    </dgm:pt>
    <dgm:pt modelId="{CF800C8A-A27B-4437-925A-3AC37B06047C}" type="pres">
      <dgm:prSet presAssocID="{CC72E9F3-F19E-40A7-B02F-1570B4FA6055}" presName="conn2-1" presStyleLbl="parChTrans1D2" presStyleIdx="5" presStyleCnt="6"/>
      <dgm:spPr/>
    </dgm:pt>
    <dgm:pt modelId="{508632F9-6268-44C9-A9F9-4FF6B720F2D3}" type="pres">
      <dgm:prSet presAssocID="{CC72E9F3-F19E-40A7-B02F-1570B4FA6055}" presName="connTx" presStyleLbl="parChTrans1D2" presStyleIdx="5" presStyleCnt="6"/>
      <dgm:spPr/>
    </dgm:pt>
    <dgm:pt modelId="{3C507EC8-E01F-4527-A7B8-87A20B22F5F3}" type="pres">
      <dgm:prSet presAssocID="{D3A465D8-0267-4FDB-BA23-3F2F38D72144}" presName="root2" presStyleCnt="0"/>
      <dgm:spPr/>
    </dgm:pt>
    <dgm:pt modelId="{EE0484B7-36B3-4719-824C-5C757606D44D}" type="pres">
      <dgm:prSet presAssocID="{D3A465D8-0267-4FDB-BA23-3F2F38D72144}" presName="LevelTwoTextNode" presStyleLbl="node2" presStyleIdx="5" presStyleCnt="6" custScaleX="148274">
        <dgm:presLayoutVars>
          <dgm:chPref val="3"/>
        </dgm:presLayoutVars>
      </dgm:prSet>
      <dgm:spPr/>
    </dgm:pt>
    <dgm:pt modelId="{FAC73571-3126-46AB-BB99-FD8873597B3C}" type="pres">
      <dgm:prSet presAssocID="{D3A465D8-0267-4FDB-BA23-3F2F38D72144}" presName="level3hierChild" presStyleCnt="0"/>
      <dgm:spPr/>
    </dgm:pt>
  </dgm:ptLst>
  <dgm:cxnLst>
    <dgm:cxn modelId="{E735170A-9AEF-4919-B737-DA4E9102D964}" srcId="{D74F0D12-AFD7-4F86-A997-59F1EE66E18D}" destId="{86AA924A-FB54-467F-9610-D4A3877B719B}" srcOrd="0" destOrd="0" parTransId="{D06C373A-EBA9-4F44-95FF-4008D37866C7}" sibTransId="{645B9B65-6EEA-48E1-99FF-E2BC3810E6F3}"/>
    <dgm:cxn modelId="{5106AC15-3A16-4C36-ACAE-743755A1F66D}" type="presOf" srcId="{D06C373A-EBA9-4F44-95FF-4008D37866C7}" destId="{65C4E873-05C1-47D4-9F3C-DA7333B4439F}" srcOrd="0" destOrd="0" presId="urn:microsoft.com/office/officeart/2008/layout/HorizontalMultiLevelHierarchy"/>
    <dgm:cxn modelId="{6A3E4F18-54E8-4158-B896-83549F3BC7E4}" type="presOf" srcId="{E676A8D9-AA09-42CB-8E50-663ECA63E329}" destId="{9F4824E8-7BEF-4FA2-922A-4BCA4D10B6D4}" srcOrd="0" destOrd="0" presId="urn:microsoft.com/office/officeart/2008/layout/HorizontalMultiLevelHierarchy"/>
    <dgm:cxn modelId="{4E4ED51B-8B39-4BFF-B159-783F41B5D694}" type="presOf" srcId="{CC72E9F3-F19E-40A7-B02F-1570B4FA6055}" destId="{508632F9-6268-44C9-A9F9-4FF6B720F2D3}" srcOrd="1" destOrd="0" presId="urn:microsoft.com/office/officeart/2008/layout/HorizontalMultiLevelHierarchy"/>
    <dgm:cxn modelId="{1EB0E62D-0568-4116-8211-7B19C9F0945D}" type="presOf" srcId="{4D191C40-D47C-4D67-A492-4F52AF4A4541}" destId="{2FC9EB43-2658-45AA-848C-09A552AC684B}" srcOrd="0" destOrd="0" presId="urn:microsoft.com/office/officeart/2008/layout/HorizontalMultiLevelHierarchy"/>
    <dgm:cxn modelId="{3429B830-8F4F-4F43-8EF5-94CA4688EF00}" type="presOf" srcId="{34B3C4B7-28B9-4E27-99E4-9EB0CC48201D}" destId="{1CF3BDEC-F3A8-4DE6-B39B-F42A9A8EACBD}" srcOrd="0" destOrd="0" presId="urn:microsoft.com/office/officeart/2008/layout/HorizontalMultiLevelHierarchy"/>
    <dgm:cxn modelId="{AEB14F34-3364-46D0-A5EB-F4828BC23CFC}" srcId="{D74F0D12-AFD7-4F86-A997-59F1EE66E18D}" destId="{65953F93-50E4-4DDD-BE5B-0866DFE3BA88}" srcOrd="2" destOrd="0" parTransId="{A47D17F6-AFFD-4C97-8A55-D03B6B094DFB}" sibTransId="{377407F7-A2F6-4518-A94F-D05394DED2E3}"/>
    <dgm:cxn modelId="{34F12A3B-807F-4F92-9EAE-DB9019AE5E86}" type="presOf" srcId="{D3A465D8-0267-4FDB-BA23-3F2F38D72144}" destId="{EE0484B7-36B3-4719-824C-5C757606D44D}" srcOrd="0" destOrd="0" presId="urn:microsoft.com/office/officeart/2008/layout/HorizontalMultiLevelHierarchy"/>
    <dgm:cxn modelId="{8E1BA95B-7B31-4B1E-AEA7-238A2877E8FE}" srcId="{D74F0D12-AFD7-4F86-A997-59F1EE66E18D}" destId="{548338D4-2639-4DE3-A361-9230D2C2B2EF}" srcOrd="4" destOrd="0" parTransId="{E676A8D9-AA09-42CB-8E50-663ECA63E329}" sibTransId="{22BF5F3E-A2AA-495D-A700-B8FC34C764E3}"/>
    <dgm:cxn modelId="{CFC8BA60-09EE-471C-8FA2-3A047532B8E0}" srcId="{D74F0D12-AFD7-4F86-A997-59F1EE66E18D}" destId="{70951DEE-F128-4FE5-BEE0-D9E5E071398F}" srcOrd="1" destOrd="0" parTransId="{D6B09733-D62B-4DE5-8187-B8D7065390FE}" sibTransId="{F479B464-284F-4992-9A72-98FE5F1836EC}"/>
    <dgm:cxn modelId="{32332E42-B190-414B-AFBE-6D4B6BC9EA6F}" type="presOf" srcId="{A47D17F6-AFFD-4C97-8A55-D03B6B094DFB}" destId="{23FDAF4A-60EE-411F-8B4B-6CECE617BB52}" srcOrd="0" destOrd="0" presId="urn:microsoft.com/office/officeart/2008/layout/HorizontalMultiLevelHierarchy"/>
    <dgm:cxn modelId="{3B557449-C3AD-45BF-96DC-37F27741FE86}" type="presOf" srcId="{65953F93-50E4-4DDD-BE5B-0866DFE3BA88}" destId="{93A0F4DF-99E0-43F4-A04F-64DA72B6B9ED}" srcOrd="0" destOrd="0" presId="urn:microsoft.com/office/officeart/2008/layout/HorizontalMultiLevelHierarchy"/>
    <dgm:cxn modelId="{CC833271-A3E2-452B-8D62-EF1F4EDE68D2}" type="presOf" srcId="{1471C31C-5F2E-44C3-B968-F21ECCA4F89F}" destId="{49442C9C-BA1C-48EF-9200-5F52744AE1B8}" srcOrd="0" destOrd="0" presId="urn:microsoft.com/office/officeart/2008/layout/HorizontalMultiLevelHierarchy"/>
    <dgm:cxn modelId="{7B6F1A80-5052-4D58-B11A-3C383632FB9A}" srcId="{D74F0D12-AFD7-4F86-A997-59F1EE66E18D}" destId="{34B3C4B7-28B9-4E27-99E4-9EB0CC48201D}" srcOrd="3" destOrd="0" parTransId="{1471C31C-5F2E-44C3-B968-F21ECCA4F89F}" sibTransId="{5DE60033-F99A-4EB6-BD65-7974CF03730B}"/>
    <dgm:cxn modelId="{243E778B-02DA-4D8A-9578-DD0EB0D31EAB}" type="presOf" srcId="{D74F0D12-AFD7-4F86-A997-59F1EE66E18D}" destId="{96DA9276-CC74-4773-ADEB-C84290860D39}" srcOrd="0" destOrd="0" presId="urn:microsoft.com/office/officeart/2008/layout/HorizontalMultiLevelHierarchy"/>
    <dgm:cxn modelId="{2B6D6A8E-B252-4E5C-8B58-C2BC40E5116D}" type="presOf" srcId="{CC72E9F3-F19E-40A7-B02F-1570B4FA6055}" destId="{CF800C8A-A27B-4437-925A-3AC37B06047C}" srcOrd="0" destOrd="0" presId="urn:microsoft.com/office/officeart/2008/layout/HorizontalMultiLevelHierarchy"/>
    <dgm:cxn modelId="{0F2EEC99-5EF6-4D47-8C9B-898CAB521907}" srcId="{D74F0D12-AFD7-4F86-A997-59F1EE66E18D}" destId="{D3A465D8-0267-4FDB-BA23-3F2F38D72144}" srcOrd="5" destOrd="0" parTransId="{CC72E9F3-F19E-40A7-B02F-1570B4FA6055}" sibTransId="{EDDAFF4A-019F-46D9-9D83-C0064A932DE7}"/>
    <dgm:cxn modelId="{DE71279A-2F66-4FFB-A216-A68F3982E7C2}" type="presOf" srcId="{548338D4-2639-4DE3-A361-9230D2C2B2EF}" destId="{F76CCEF1-D4C9-43BC-97A9-B79A14355F98}" srcOrd="0" destOrd="0" presId="urn:microsoft.com/office/officeart/2008/layout/HorizontalMultiLevelHierarchy"/>
    <dgm:cxn modelId="{2E0F7FA2-5560-4C28-8B7A-59E9DEFF43E5}" srcId="{4D191C40-D47C-4D67-A492-4F52AF4A4541}" destId="{D74F0D12-AFD7-4F86-A997-59F1EE66E18D}" srcOrd="0" destOrd="0" parTransId="{AA22F7DE-E883-430C-94FC-3B070D277A2B}" sibTransId="{1A9E9445-8B45-403B-8114-68AC909BF56A}"/>
    <dgm:cxn modelId="{771E09D5-F544-4773-AD8E-F4871FC1AFDC}" type="presOf" srcId="{1471C31C-5F2E-44C3-B968-F21ECCA4F89F}" destId="{09048930-3C50-41F0-918E-B59614A71DF4}" srcOrd="1" destOrd="0" presId="urn:microsoft.com/office/officeart/2008/layout/HorizontalMultiLevelHierarchy"/>
    <dgm:cxn modelId="{F1C5F2DB-0269-4FFB-9646-87D6E26C31D1}" type="presOf" srcId="{D6B09733-D62B-4DE5-8187-B8D7065390FE}" destId="{3834B784-E511-4B46-98E1-96BBDFA5E538}" srcOrd="0" destOrd="0" presId="urn:microsoft.com/office/officeart/2008/layout/HorizontalMultiLevelHierarchy"/>
    <dgm:cxn modelId="{223056DD-67D2-41C0-868A-0560F03877DD}" type="presOf" srcId="{D6B09733-D62B-4DE5-8187-B8D7065390FE}" destId="{C714F4A9-D681-4503-963F-5F61DBDCE239}" srcOrd="1" destOrd="0" presId="urn:microsoft.com/office/officeart/2008/layout/HorizontalMultiLevelHierarchy"/>
    <dgm:cxn modelId="{862A36E6-70E1-4A63-B5B8-AE8383ED02D2}" type="presOf" srcId="{D06C373A-EBA9-4F44-95FF-4008D37866C7}" destId="{D83400CB-2B40-43F4-8262-5731CDAF213C}" srcOrd="1" destOrd="0" presId="urn:microsoft.com/office/officeart/2008/layout/HorizontalMultiLevelHierarchy"/>
    <dgm:cxn modelId="{EA76B0EE-A795-4802-B927-F72FE0A22853}" type="presOf" srcId="{A47D17F6-AFFD-4C97-8A55-D03B6B094DFB}" destId="{BED44850-8113-4572-BD9D-C72322F47525}" srcOrd="1" destOrd="0" presId="urn:microsoft.com/office/officeart/2008/layout/HorizontalMultiLevelHierarchy"/>
    <dgm:cxn modelId="{B8CEDDEF-01FD-44CC-88A5-5749990DA265}" type="presOf" srcId="{86AA924A-FB54-467F-9610-D4A3877B719B}" destId="{F627DC1D-11F8-4E94-B194-22126288D87F}" srcOrd="0" destOrd="0" presId="urn:microsoft.com/office/officeart/2008/layout/HorizontalMultiLevelHierarchy"/>
    <dgm:cxn modelId="{CB4245F8-ED0D-4CBD-A13E-8870B1BBD70D}" type="presOf" srcId="{E676A8D9-AA09-42CB-8E50-663ECA63E329}" destId="{DBA45240-AC6A-4728-86EA-AF10F2B4C43D}" srcOrd="1" destOrd="0" presId="urn:microsoft.com/office/officeart/2008/layout/HorizontalMultiLevelHierarchy"/>
    <dgm:cxn modelId="{2D7C6EF9-8352-4748-8BE8-E0AA9DE72B09}" type="presOf" srcId="{70951DEE-F128-4FE5-BEE0-D9E5E071398F}" destId="{719ADD8C-AD91-47B7-B447-449F4AF2822D}" srcOrd="0" destOrd="0" presId="urn:microsoft.com/office/officeart/2008/layout/HorizontalMultiLevelHierarchy"/>
    <dgm:cxn modelId="{BF606290-4F47-4258-9FA4-4F1135E8DFD1}" type="presParOf" srcId="{2FC9EB43-2658-45AA-848C-09A552AC684B}" destId="{B01D3489-960D-4553-9BF2-B2C73B97C2E6}" srcOrd="0" destOrd="0" presId="urn:microsoft.com/office/officeart/2008/layout/HorizontalMultiLevelHierarchy"/>
    <dgm:cxn modelId="{B3EDE1EE-0140-4172-80EE-F85E21097E34}" type="presParOf" srcId="{B01D3489-960D-4553-9BF2-B2C73B97C2E6}" destId="{96DA9276-CC74-4773-ADEB-C84290860D39}" srcOrd="0" destOrd="0" presId="urn:microsoft.com/office/officeart/2008/layout/HorizontalMultiLevelHierarchy"/>
    <dgm:cxn modelId="{7AB90621-FF1C-48BC-93ED-704B24C65BF2}" type="presParOf" srcId="{B01D3489-960D-4553-9BF2-B2C73B97C2E6}" destId="{3B07E19E-7E6F-4C68-91A8-310451C9AF53}" srcOrd="1" destOrd="0" presId="urn:microsoft.com/office/officeart/2008/layout/HorizontalMultiLevelHierarchy"/>
    <dgm:cxn modelId="{8223AD9C-B876-49D7-9067-81BFF1DE776A}" type="presParOf" srcId="{3B07E19E-7E6F-4C68-91A8-310451C9AF53}" destId="{65C4E873-05C1-47D4-9F3C-DA7333B4439F}" srcOrd="0" destOrd="0" presId="urn:microsoft.com/office/officeart/2008/layout/HorizontalMultiLevelHierarchy"/>
    <dgm:cxn modelId="{7362550D-D6B9-4B04-B4B1-734432F65D93}" type="presParOf" srcId="{65C4E873-05C1-47D4-9F3C-DA7333B4439F}" destId="{D83400CB-2B40-43F4-8262-5731CDAF213C}" srcOrd="0" destOrd="0" presId="urn:microsoft.com/office/officeart/2008/layout/HorizontalMultiLevelHierarchy"/>
    <dgm:cxn modelId="{48573A43-FF49-4C32-B5B4-57817B42E82F}" type="presParOf" srcId="{3B07E19E-7E6F-4C68-91A8-310451C9AF53}" destId="{2254225B-B80D-4969-AAEF-A3AE7B86974A}" srcOrd="1" destOrd="0" presId="urn:microsoft.com/office/officeart/2008/layout/HorizontalMultiLevelHierarchy"/>
    <dgm:cxn modelId="{C23F2923-4CC3-420F-89B8-AF3D25A9287E}" type="presParOf" srcId="{2254225B-B80D-4969-AAEF-A3AE7B86974A}" destId="{F627DC1D-11F8-4E94-B194-22126288D87F}" srcOrd="0" destOrd="0" presId="urn:microsoft.com/office/officeart/2008/layout/HorizontalMultiLevelHierarchy"/>
    <dgm:cxn modelId="{04F299C8-A875-40AD-9AB2-B21102BF7943}" type="presParOf" srcId="{2254225B-B80D-4969-AAEF-A3AE7B86974A}" destId="{1A6E5892-42E8-4A18-A0F2-A17E0017484B}" srcOrd="1" destOrd="0" presId="urn:microsoft.com/office/officeart/2008/layout/HorizontalMultiLevelHierarchy"/>
    <dgm:cxn modelId="{E80D31AF-A095-4344-909E-1ACE9E81C93B}" type="presParOf" srcId="{3B07E19E-7E6F-4C68-91A8-310451C9AF53}" destId="{3834B784-E511-4B46-98E1-96BBDFA5E538}" srcOrd="2" destOrd="0" presId="urn:microsoft.com/office/officeart/2008/layout/HorizontalMultiLevelHierarchy"/>
    <dgm:cxn modelId="{009F328D-FD3D-4550-B345-CB078C5E55A0}" type="presParOf" srcId="{3834B784-E511-4B46-98E1-96BBDFA5E538}" destId="{C714F4A9-D681-4503-963F-5F61DBDCE239}" srcOrd="0" destOrd="0" presId="urn:microsoft.com/office/officeart/2008/layout/HorizontalMultiLevelHierarchy"/>
    <dgm:cxn modelId="{6C0251E7-BC76-4AE4-9069-630CA7EE03C7}" type="presParOf" srcId="{3B07E19E-7E6F-4C68-91A8-310451C9AF53}" destId="{9A8C3D61-1CEF-455F-9623-0D7BCADAE209}" srcOrd="3" destOrd="0" presId="urn:microsoft.com/office/officeart/2008/layout/HorizontalMultiLevelHierarchy"/>
    <dgm:cxn modelId="{4135569D-B299-41B4-98EF-B33F224BA368}" type="presParOf" srcId="{9A8C3D61-1CEF-455F-9623-0D7BCADAE209}" destId="{719ADD8C-AD91-47B7-B447-449F4AF2822D}" srcOrd="0" destOrd="0" presId="urn:microsoft.com/office/officeart/2008/layout/HorizontalMultiLevelHierarchy"/>
    <dgm:cxn modelId="{061A40AF-9938-4516-A9A2-B6A88384B579}" type="presParOf" srcId="{9A8C3D61-1CEF-455F-9623-0D7BCADAE209}" destId="{219392DD-8362-43F5-A9FC-B6589219D957}" srcOrd="1" destOrd="0" presId="urn:microsoft.com/office/officeart/2008/layout/HorizontalMultiLevelHierarchy"/>
    <dgm:cxn modelId="{A3294792-E163-4324-A223-E1D7307295C1}" type="presParOf" srcId="{3B07E19E-7E6F-4C68-91A8-310451C9AF53}" destId="{23FDAF4A-60EE-411F-8B4B-6CECE617BB52}" srcOrd="4" destOrd="0" presId="urn:microsoft.com/office/officeart/2008/layout/HorizontalMultiLevelHierarchy"/>
    <dgm:cxn modelId="{33306DC9-B922-47BD-A112-3D8F4A335AF2}" type="presParOf" srcId="{23FDAF4A-60EE-411F-8B4B-6CECE617BB52}" destId="{BED44850-8113-4572-BD9D-C72322F47525}" srcOrd="0" destOrd="0" presId="urn:microsoft.com/office/officeart/2008/layout/HorizontalMultiLevelHierarchy"/>
    <dgm:cxn modelId="{8C788806-4925-46D9-A10B-AA57E949BF8F}" type="presParOf" srcId="{3B07E19E-7E6F-4C68-91A8-310451C9AF53}" destId="{D81B52F3-228D-479C-8240-8BA9D178AB3C}" srcOrd="5" destOrd="0" presId="urn:microsoft.com/office/officeart/2008/layout/HorizontalMultiLevelHierarchy"/>
    <dgm:cxn modelId="{F372744A-BC8A-4D10-9400-4B48627649BA}" type="presParOf" srcId="{D81B52F3-228D-479C-8240-8BA9D178AB3C}" destId="{93A0F4DF-99E0-43F4-A04F-64DA72B6B9ED}" srcOrd="0" destOrd="0" presId="urn:microsoft.com/office/officeart/2008/layout/HorizontalMultiLevelHierarchy"/>
    <dgm:cxn modelId="{63CC9841-B02F-4801-9ECF-D896C60AA5F3}" type="presParOf" srcId="{D81B52F3-228D-479C-8240-8BA9D178AB3C}" destId="{F3088A8D-0E52-473C-90E8-0757DA7FF75D}" srcOrd="1" destOrd="0" presId="urn:microsoft.com/office/officeart/2008/layout/HorizontalMultiLevelHierarchy"/>
    <dgm:cxn modelId="{B0A80002-BBEA-4E6D-B002-5087FE8F3877}" type="presParOf" srcId="{3B07E19E-7E6F-4C68-91A8-310451C9AF53}" destId="{49442C9C-BA1C-48EF-9200-5F52744AE1B8}" srcOrd="6" destOrd="0" presId="urn:microsoft.com/office/officeart/2008/layout/HorizontalMultiLevelHierarchy"/>
    <dgm:cxn modelId="{D21CEF8F-EE88-47C5-A9A0-164983B19E28}" type="presParOf" srcId="{49442C9C-BA1C-48EF-9200-5F52744AE1B8}" destId="{09048930-3C50-41F0-918E-B59614A71DF4}" srcOrd="0" destOrd="0" presId="urn:microsoft.com/office/officeart/2008/layout/HorizontalMultiLevelHierarchy"/>
    <dgm:cxn modelId="{932274C1-4878-4C87-9B7F-6AA233588064}" type="presParOf" srcId="{3B07E19E-7E6F-4C68-91A8-310451C9AF53}" destId="{E464E421-1683-4FFB-902A-944B2B807CB8}" srcOrd="7" destOrd="0" presId="urn:microsoft.com/office/officeart/2008/layout/HorizontalMultiLevelHierarchy"/>
    <dgm:cxn modelId="{AED7809F-B53F-4F53-A1D3-74EB85FFDFDF}" type="presParOf" srcId="{E464E421-1683-4FFB-902A-944B2B807CB8}" destId="{1CF3BDEC-F3A8-4DE6-B39B-F42A9A8EACBD}" srcOrd="0" destOrd="0" presId="urn:microsoft.com/office/officeart/2008/layout/HorizontalMultiLevelHierarchy"/>
    <dgm:cxn modelId="{03923EDE-3780-48D5-923F-331434DFB44F}" type="presParOf" srcId="{E464E421-1683-4FFB-902A-944B2B807CB8}" destId="{30692373-A750-4F44-82F6-4B378FDF8A6F}" srcOrd="1" destOrd="0" presId="urn:microsoft.com/office/officeart/2008/layout/HorizontalMultiLevelHierarchy"/>
    <dgm:cxn modelId="{6378132A-9552-4D9F-A955-B499352959E4}" type="presParOf" srcId="{3B07E19E-7E6F-4C68-91A8-310451C9AF53}" destId="{9F4824E8-7BEF-4FA2-922A-4BCA4D10B6D4}" srcOrd="8" destOrd="0" presId="urn:microsoft.com/office/officeart/2008/layout/HorizontalMultiLevelHierarchy"/>
    <dgm:cxn modelId="{270408F5-E1C6-426A-8049-8DCCC0AA2F42}" type="presParOf" srcId="{9F4824E8-7BEF-4FA2-922A-4BCA4D10B6D4}" destId="{DBA45240-AC6A-4728-86EA-AF10F2B4C43D}" srcOrd="0" destOrd="0" presId="urn:microsoft.com/office/officeart/2008/layout/HorizontalMultiLevelHierarchy"/>
    <dgm:cxn modelId="{4F5149C3-E8B3-4B14-A4DC-C6BA259FDB50}" type="presParOf" srcId="{3B07E19E-7E6F-4C68-91A8-310451C9AF53}" destId="{3CF7C2AD-D505-4098-AFB5-E5A2D8E2BA19}" srcOrd="9" destOrd="0" presId="urn:microsoft.com/office/officeart/2008/layout/HorizontalMultiLevelHierarchy"/>
    <dgm:cxn modelId="{E982628C-9BFA-4574-B994-EBD140527D58}" type="presParOf" srcId="{3CF7C2AD-D505-4098-AFB5-E5A2D8E2BA19}" destId="{F76CCEF1-D4C9-43BC-97A9-B79A14355F98}" srcOrd="0" destOrd="0" presId="urn:microsoft.com/office/officeart/2008/layout/HorizontalMultiLevelHierarchy"/>
    <dgm:cxn modelId="{C0BF0E13-8B13-4A83-90F8-7C7773FD1949}" type="presParOf" srcId="{3CF7C2AD-D505-4098-AFB5-E5A2D8E2BA19}" destId="{C3AB84D6-4A9B-4E42-AAFE-898E091106FB}" srcOrd="1" destOrd="0" presId="urn:microsoft.com/office/officeart/2008/layout/HorizontalMultiLevelHierarchy"/>
    <dgm:cxn modelId="{9F46BBA9-C62B-45B2-BFBD-E72FF38C5DBD}" type="presParOf" srcId="{3B07E19E-7E6F-4C68-91A8-310451C9AF53}" destId="{CF800C8A-A27B-4437-925A-3AC37B06047C}" srcOrd="10" destOrd="0" presId="urn:microsoft.com/office/officeart/2008/layout/HorizontalMultiLevelHierarchy"/>
    <dgm:cxn modelId="{F03C2E05-0820-4A49-A3D1-403594B71608}" type="presParOf" srcId="{CF800C8A-A27B-4437-925A-3AC37B06047C}" destId="{508632F9-6268-44C9-A9F9-4FF6B720F2D3}" srcOrd="0" destOrd="0" presId="urn:microsoft.com/office/officeart/2008/layout/HorizontalMultiLevelHierarchy"/>
    <dgm:cxn modelId="{8BC8A564-B11D-4659-BC73-B492EFD390E1}" type="presParOf" srcId="{3B07E19E-7E6F-4C68-91A8-310451C9AF53}" destId="{3C507EC8-E01F-4527-A7B8-87A20B22F5F3}" srcOrd="11" destOrd="0" presId="urn:microsoft.com/office/officeart/2008/layout/HorizontalMultiLevelHierarchy"/>
    <dgm:cxn modelId="{F13297A3-037E-4D86-BAC5-11D012338EC1}" type="presParOf" srcId="{3C507EC8-E01F-4527-A7B8-87A20B22F5F3}" destId="{EE0484B7-36B3-4719-824C-5C757606D44D}" srcOrd="0" destOrd="0" presId="urn:microsoft.com/office/officeart/2008/layout/HorizontalMultiLevelHierarchy"/>
    <dgm:cxn modelId="{47DCB104-0FE7-4B88-91F1-BF6B17DAE0A0}" type="presParOf" srcId="{3C507EC8-E01F-4527-A7B8-87A20B22F5F3}" destId="{FAC73571-3126-46AB-BB99-FD8873597B3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4F6035F-D087-4BFB-AC04-0835FACD118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30F0901-1FDF-4651-8344-4887E4704D18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Contexte</a:t>
          </a:r>
        </a:p>
      </dgm:t>
    </dgm:pt>
    <dgm:pt modelId="{E9C1792B-B0DD-4F6B-8C4C-16C9F764FD8F}" type="parTrans" cxnId="{A1A1F8FC-9D92-425E-8EAC-C4F334D91420}">
      <dgm:prSet/>
      <dgm:spPr/>
      <dgm:t>
        <a:bodyPr/>
        <a:lstStyle/>
        <a:p>
          <a:endParaRPr lang="fr-FR"/>
        </a:p>
      </dgm:t>
    </dgm:pt>
    <dgm:pt modelId="{AA31F3A2-13A6-404A-9F61-07FFC15771D7}" type="sibTrans" cxnId="{A1A1F8FC-9D92-425E-8EAC-C4F334D91420}">
      <dgm:prSet/>
      <dgm:spPr/>
      <dgm:t>
        <a:bodyPr/>
        <a:lstStyle/>
        <a:p>
          <a:endParaRPr lang="fr-FR"/>
        </a:p>
      </dgm:t>
    </dgm:pt>
    <dgm:pt modelId="{E89D5D2F-DC4C-49CD-AE8C-AC1AC4DC4FF3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I. Dashboard</a:t>
          </a:r>
        </a:p>
      </dgm:t>
    </dgm:pt>
    <dgm:pt modelId="{27041992-5586-4CA4-8F3B-EA2D948C2E55}" type="parTrans" cxnId="{3CD4C32C-8CAA-4673-8FF1-F4E91A6681F4}">
      <dgm:prSet/>
      <dgm:spPr/>
      <dgm:t>
        <a:bodyPr/>
        <a:lstStyle/>
        <a:p>
          <a:endParaRPr lang="fr-FR"/>
        </a:p>
      </dgm:t>
    </dgm:pt>
    <dgm:pt modelId="{1590714E-71EE-4D07-8DF5-73303BB457CD}" type="sibTrans" cxnId="{3CD4C32C-8CAA-4673-8FF1-F4E91A6681F4}">
      <dgm:prSet/>
      <dgm:spPr/>
      <dgm:t>
        <a:bodyPr/>
        <a:lstStyle/>
        <a:p>
          <a:endParaRPr lang="fr-FR"/>
        </a:p>
      </dgm:t>
    </dgm:pt>
    <dgm:pt modelId="{EAE93824-716C-4EF2-98C7-21831F5107E1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II. Etat de l’art</a:t>
          </a:r>
        </a:p>
      </dgm:t>
    </dgm:pt>
    <dgm:pt modelId="{CEF5A33C-EA9B-46D8-8AED-2779E014C257}" type="parTrans" cxnId="{7A6E9127-C8F7-4529-8E52-A55F9BAF2EE8}">
      <dgm:prSet/>
      <dgm:spPr/>
      <dgm:t>
        <a:bodyPr/>
        <a:lstStyle/>
        <a:p>
          <a:endParaRPr lang="fr-FR"/>
        </a:p>
      </dgm:t>
    </dgm:pt>
    <dgm:pt modelId="{6D16BB6C-345F-4AAC-AF3F-3C22447C274A}" type="sibTrans" cxnId="{7A6E9127-C8F7-4529-8E52-A55F9BAF2EE8}">
      <dgm:prSet/>
      <dgm:spPr/>
      <dgm:t>
        <a:bodyPr/>
        <a:lstStyle/>
        <a:p>
          <a:endParaRPr lang="fr-FR"/>
        </a:p>
      </dgm:t>
    </dgm:pt>
    <dgm:pt modelId="{3730074F-5556-48FA-88FC-62492174E0E7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III. Résultats</a:t>
          </a:r>
        </a:p>
      </dgm:t>
    </dgm:pt>
    <dgm:pt modelId="{D3EDF512-47C1-4C43-9383-7DE4AB58BB50}" type="parTrans" cxnId="{4F08F7B5-0507-4664-86B5-5AB82C908705}">
      <dgm:prSet/>
      <dgm:spPr/>
      <dgm:t>
        <a:bodyPr/>
        <a:lstStyle/>
        <a:p>
          <a:endParaRPr lang="fr-FR"/>
        </a:p>
      </dgm:t>
    </dgm:pt>
    <dgm:pt modelId="{E2F43683-3825-42D4-B6CF-D2C1179DCF50}" type="sibTrans" cxnId="{4F08F7B5-0507-4664-86B5-5AB82C908705}">
      <dgm:prSet/>
      <dgm:spPr/>
      <dgm:t>
        <a:bodyPr/>
        <a:lstStyle/>
        <a:p>
          <a:endParaRPr lang="fr-FR"/>
        </a:p>
      </dgm:t>
    </dgm:pt>
    <dgm:pt modelId="{E31DD2B7-4AE0-4FE5-8B14-1DBA42D420A5}" type="pres">
      <dgm:prSet presAssocID="{B4F6035F-D087-4BFB-AC04-0835FACD118D}" presName="Name0" presStyleCnt="0">
        <dgm:presLayoutVars>
          <dgm:dir/>
          <dgm:animLvl val="lvl"/>
          <dgm:resizeHandles val="exact"/>
        </dgm:presLayoutVars>
      </dgm:prSet>
      <dgm:spPr/>
    </dgm:pt>
    <dgm:pt modelId="{F90FB7E2-29F7-441D-A365-CCC69D457B04}" type="pres">
      <dgm:prSet presAssocID="{030F0901-1FDF-4651-8344-4887E4704D1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8534EAA-0DC4-4F5E-BAB3-9DD31578C809}" type="pres">
      <dgm:prSet presAssocID="{AA31F3A2-13A6-404A-9F61-07FFC15771D7}" presName="parTxOnlySpace" presStyleCnt="0"/>
      <dgm:spPr/>
    </dgm:pt>
    <dgm:pt modelId="{73059BE4-0760-4F5B-B084-DF4EE4BA0C6B}" type="pres">
      <dgm:prSet presAssocID="{E89D5D2F-DC4C-49CD-AE8C-AC1AC4DC4FF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9A41C19-0B1C-4946-9532-92D3DDD89061}" type="pres">
      <dgm:prSet presAssocID="{1590714E-71EE-4D07-8DF5-73303BB457CD}" presName="parTxOnlySpace" presStyleCnt="0"/>
      <dgm:spPr/>
    </dgm:pt>
    <dgm:pt modelId="{6AAC1118-D161-4EBB-AA83-156DD3B00261}" type="pres">
      <dgm:prSet presAssocID="{EAE93824-716C-4EF2-98C7-21831F5107E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1E8D402-43F9-4ADA-A948-A02512DDB14D}" type="pres">
      <dgm:prSet presAssocID="{6D16BB6C-345F-4AAC-AF3F-3C22447C274A}" presName="parTxOnlySpace" presStyleCnt="0"/>
      <dgm:spPr/>
    </dgm:pt>
    <dgm:pt modelId="{3E94F087-1321-4375-8C32-705B04E6B764}" type="pres">
      <dgm:prSet presAssocID="{3730074F-5556-48FA-88FC-62492174E0E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A6E9127-C8F7-4529-8E52-A55F9BAF2EE8}" srcId="{B4F6035F-D087-4BFB-AC04-0835FACD118D}" destId="{EAE93824-716C-4EF2-98C7-21831F5107E1}" srcOrd="2" destOrd="0" parTransId="{CEF5A33C-EA9B-46D8-8AED-2779E014C257}" sibTransId="{6D16BB6C-345F-4AAC-AF3F-3C22447C274A}"/>
    <dgm:cxn modelId="{3CD4C32C-8CAA-4673-8FF1-F4E91A6681F4}" srcId="{B4F6035F-D087-4BFB-AC04-0835FACD118D}" destId="{E89D5D2F-DC4C-49CD-AE8C-AC1AC4DC4FF3}" srcOrd="1" destOrd="0" parTransId="{27041992-5586-4CA4-8F3B-EA2D948C2E55}" sibTransId="{1590714E-71EE-4D07-8DF5-73303BB457CD}"/>
    <dgm:cxn modelId="{69423667-EAFC-42B8-98B3-BB4A42E7FAB1}" type="presOf" srcId="{3730074F-5556-48FA-88FC-62492174E0E7}" destId="{3E94F087-1321-4375-8C32-705B04E6B764}" srcOrd="0" destOrd="0" presId="urn:microsoft.com/office/officeart/2005/8/layout/chevron1"/>
    <dgm:cxn modelId="{D9DB6D4E-36E7-41FE-868B-961551601F2B}" type="presOf" srcId="{E89D5D2F-DC4C-49CD-AE8C-AC1AC4DC4FF3}" destId="{73059BE4-0760-4F5B-B084-DF4EE4BA0C6B}" srcOrd="0" destOrd="0" presId="urn:microsoft.com/office/officeart/2005/8/layout/chevron1"/>
    <dgm:cxn modelId="{9C1ABD90-B1F7-4528-AF3F-34C12CE09C4C}" type="presOf" srcId="{030F0901-1FDF-4651-8344-4887E4704D18}" destId="{F90FB7E2-29F7-441D-A365-CCC69D457B04}" srcOrd="0" destOrd="0" presId="urn:microsoft.com/office/officeart/2005/8/layout/chevron1"/>
    <dgm:cxn modelId="{4F08F7B5-0507-4664-86B5-5AB82C908705}" srcId="{B4F6035F-D087-4BFB-AC04-0835FACD118D}" destId="{3730074F-5556-48FA-88FC-62492174E0E7}" srcOrd="3" destOrd="0" parTransId="{D3EDF512-47C1-4C43-9383-7DE4AB58BB50}" sibTransId="{E2F43683-3825-42D4-B6CF-D2C1179DCF50}"/>
    <dgm:cxn modelId="{D55B5DB7-06C4-4221-BC14-9264439BCA0C}" type="presOf" srcId="{B4F6035F-D087-4BFB-AC04-0835FACD118D}" destId="{E31DD2B7-4AE0-4FE5-8B14-1DBA42D420A5}" srcOrd="0" destOrd="0" presId="urn:microsoft.com/office/officeart/2005/8/layout/chevron1"/>
    <dgm:cxn modelId="{A4BEFDE4-4035-4695-A2D4-AB2A67411769}" type="presOf" srcId="{EAE93824-716C-4EF2-98C7-21831F5107E1}" destId="{6AAC1118-D161-4EBB-AA83-156DD3B00261}" srcOrd="0" destOrd="0" presId="urn:microsoft.com/office/officeart/2005/8/layout/chevron1"/>
    <dgm:cxn modelId="{A1A1F8FC-9D92-425E-8EAC-C4F334D91420}" srcId="{B4F6035F-D087-4BFB-AC04-0835FACD118D}" destId="{030F0901-1FDF-4651-8344-4887E4704D18}" srcOrd="0" destOrd="0" parTransId="{E9C1792B-B0DD-4F6B-8C4C-16C9F764FD8F}" sibTransId="{AA31F3A2-13A6-404A-9F61-07FFC15771D7}"/>
    <dgm:cxn modelId="{8AD3932B-8BA3-42F5-80BF-5B6368CD9855}" type="presParOf" srcId="{E31DD2B7-4AE0-4FE5-8B14-1DBA42D420A5}" destId="{F90FB7E2-29F7-441D-A365-CCC69D457B04}" srcOrd="0" destOrd="0" presId="urn:microsoft.com/office/officeart/2005/8/layout/chevron1"/>
    <dgm:cxn modelId="{B7F90370-4C59-4A3C-BE89-1AD45DAD0E5F}" type="presParOf" srcId="{E31DD2B7-4AE0-4FE5-8B14-1DBA42D420A5}" destId="{D8534EAA-0DC4-4F5E-BAB3-9DD31578C809}" srcOrd="1" destOrd="0" presId="urn:microsoft.com/office/officeart/2005/8/layout/chevron1"/>
    <dgm:cxn modelId="{FC3C5C15-0A67-4056-BDE5-0FED15BA3A9F}" type="presParOf" srcId="{E31DD2B7-4AE0-4FE5-8B14-1DBA42D420A5}" destId="{73059BE4-0760-4F5B-B084-DF4EE4BA0C6B}" srcOrd="2" destOrd="0" presId="urn:microsoft.com/office/officeart/2005/8/layout/chevron1"/>
    <dgm:cxn modelId="{CB24F18F-A13B-4B03-8CBC-844F40F59680}" type="presParOf" srcId="{E31DD2B7-4AE0-4FE5-8B14-1DBA42D420A5}" destId="{19A41C19-0B1C-4946-9532-92D3DDD89061}" srcOrd="3" destOrd="0" presId="urn:microsoft.com/office/officeart/2005/8/layout/chevron1"/>
    <dgm:cxn modelId="{AA390A5C-E044-42CE-8626-13924BE21B5C}" type="presParOf" srcId="{E31DD2B7-4AE0-4FE5-8B14-1DBA42D420A5}" destId="{6AAC1118-D161-4EBB-AA83-156DD3B00261}" srcOrd="4" destOrd="0" presId="urn:microsoft.com/office/officeart/2005/8/layout/chevron1"/>
    <dgm:cxn modelId="{D124669D-2873-4923-8E50-DFDBB2ED0284}" type="presParOf" srcId="{E31DD2B7-4AE0-4FE5-8B14-1DBA42D420A5}" destId="{01E8D402-43F9-4ADA-A948-A02512DDB14D}" srcOrd="5" destOrd="0" presId="urn:microsoft.com/office/officeart/2005/8/layout/chevron1"/>
    <dgm:cxn modelId="{7C37BD07-3367-4A97-AADF-25BE0B8DD703}" type="presParOf" srcId="{E31DD2B7-4AE0-4FE5-8B14-1DBA42D420A5}" destId="{3E94F087-1321-4375-8C32-705B04E6B76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4F6035F-D087-4BFB-AC04-0835FACD118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30F0901-1FDF-4651-8344-4887E4704D18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Contexte</a:t>
          </a:r>
        </a:p>
      </dgm:t>
    </dgm:pt>
    <dgm:pt modelId="{E9C1792B-B0DD-4F6B-8C4C-16C9F764FD8F}" type="parTrans" cxnId="{A1A1F8FC-9D92-425E-8EAC-C4F334D91420}">
      <dgm:prSet/>
      <dgm:spPr/>
      <dgm:t>
        <a:bodyPr/>
        <a:lstStyle/>
        <a:p>
          <a:endParaRPr lang="fr-FR"/>
        </a:p>
      </dgm:t>
    </dgm:pt>
    <dgm:pt modelId="{AA31F3A2-13A6-404A-9F61-07FFC15771D7}" type="sibTrans" cxnId="{A1A1F8FC-9D92-425E-8EAC-C4F334D91420}">
      <dgm:prSet/>
      <dgm:spPr/>
      <dgm:t>
        <a:bodyPr/>
        <a:lstStyle/>
        <a:p>
          <a:endParaRPr lang="fr-FR"/>
        </a:p>
      </dgm:t>
    </dgm:pt>
    <dgm:pt modelId="{E89D5D2F-DC4C-49CD-AE8C-AC1AC4DC4FF3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I. Dashboard</a:t>
          </a:r>
        </a:p>
      </dgm:t>
    </dgm:pt>
    <dgm:pt modelId="{27041992-5586-4CA4-8F3B-EA2D948C2E55}" type="parTrans" cxnId="{3CD4C32C-8CAA-4673-8FF1-F4E91A6681F4}">
      <dgm:prSet/>
      <dgm:spPr/>
      <dgm:t>
        <a:bodyPr/>
        <a:lstStyle/>
        <a:p>
          <a:endParaRPr lang="fr-FR"/>
        </a:p>
      </dgm:t>
    </dgm:pt>
    <dgm:pt modelId="{1590714E-71EE-4D07-8DF5-73303BB457CD}" type="sibTrans" cxnId="{3CD4C32C-8CAA-4673-8FF1-F4E91A6681F4}">
      <dgm:prSet/>
      <dgm:spPr/>
      <dgm:t>
        <a:bodyPr/>
        <a:lstStyle/>
        <a:p>
          <a:endParaRPr lang="fr-FR"/>
        </a:p>
      </dgm:t>
    </dgm:pt>
    <dgm:pt modelId="{EAE93824-716C-4EF2-98C7-21831F5107E1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II. Etat de l’art</a:t>
          </a:r>
        </a:p>
      </dgm:t>
    </dgm:pt>
    <dgm:pt modelId="{CEF5A33C-EA9B-46D8-8AED-2779E014C257}" type="parTrans" cxnId="{7A6E9127-C8F7-4529-8E52-A55F9BAF2EE8}">
      <dgm:prSet/>
      <dgm:spPr/>
      <dgm:t>
        <a:bodyPr/>
        <a:lstStyle/>
        <a:p>
          <a:endParaRPr lang="fr-FR"/>
        </a:p>
      </dgm:t>
    </dgm:pt>
    <dgm:pt modelId="{6D16BB6C-345F-4AAC-AF3F-3C22447C274A}" type="sibTrans" cxnId="{7A6E9127-C8F7-4529-8E52-A55F9BAF2EE8}">
      <dgm:prSet/>
      <dgm:spPr/>
      <dgm:t>
        <a:bodyPr/>
        <a:lstStyle/>
        <a:p>
          <a:endParaRPr lang="fr-FR"/>
        </a:p>
      </dgm:t>
    </dgm:pt>
    <dgm:pt modelId="{3730074F-5556-48FA-88FC-62492174E0E7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III. Résultats</a:t>
          </a:r>
        </a:p>
      </dgm:t>
    </dgm:pt>
    <dgm:pt modelId="{D3EDF512-47C1-4C43-9383-7DE4AB58BB50}" type="parTrans" cxnId="{4F08F7B5-0507-4664-86B5-5AB82C908705}">
      <dgm:prSet/>
      <dgm:spPr/>
      <dgm:t>
        <a:bodyPr/>
        <a:lstStyle/>
        <a:p>
          <a:endParaRPr lang="fr-FR"/>
        </a:p>
      </dgm:t>
    </dgm:pt>
    <dgm:pt modelId="{E2F43683-3825-42D4-B6CF-D2C1179DCF50}" type="sibTrans" cxnId="{4F08F7B5-0507-4664-86B5-5AB82C908705}">
      <dgm:prSet/>
      <dgm:spPr/>
      <dgm:t>
        <a:bodyPr/>
        <a:lstStyle/>
        <a:p>
          <a:endParaRPr lang="fr-FR"/>
        </a:p>
      </dgm:t>
    </dgm:pt>
    <dgm:pt modelId="{E31DD2B7-4AE0-4FE5-8B14-1DBA42D420A5}" type="pres">
      <dgm:prSet presAssocID="{B4F6035F-D087-4BFB-AC04-0835FACD118D}" presName="Name0" presStyleCnt="0">
        <dgm:presLayoutVars>
          <dgm:dir/>
          <dgm:animLvl val="lvl"/>
          <dgm:resizeHandles val="exact"/>
        </dgm:presLayoutVars>
      </dgm:prSet>
      <dgm:spPr/>
    </dgm:pt>
    <dgm:pt modelId="{F90FB7E2-29F7-441D-A365-CCC69D457B04}" type="pres">
      <dgm:prSet presAssocID="{030F0901-1FDF-4651-8344-4887E4704D1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8534EAA-0DC4-4F5E-BAB3-9DD31578C809}" type="pres">
      <dgm:prSet presAssocID="{AA31F3A2-13A6-404A-9F61-07FFC15771D7}" presName="parTxOnlySpace" presStyleCnt="0"/>
      <dgm:spPr/>
    </dgm:pt>
    <dgm:pt modelId="{73059BE4-0760-4F5B-B084-DF4EE4BA0C6B}" type="pres">
      <dgm:prSet presAssocID="{E89D5D2F-DC4C-49CD-AE8C-AC1AC4DC4FF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9A41C19-0B1C-4946-9532-92D3DDD89061}" type="pres">
      <dgm:prSet presAssocID="{1590714E-71EE-4D07-8DF5-73303BB457CD}" presName="parTxOnlySpace" presStyleCnt="0"/>
      <dgm:spPr/>
    </dgm:pt>
    <dgm:pt modelId="{6AAC1118-D161-4EBB-AA83-156DD3B00261}" type="pres">
      <dgm:prSet presAssocID="{EAE93824-716C-4EF2-98C7-21831F5107E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1E8D402-43F9-4ADA-A948-A02512DDB14D}" type="pres">
      <dgm:prSet presAssocID="{6D16BB6C-345F-4AAC-AF3F-3C22447C274A}" presName="parTxOnlySpace" presStyleCnt="0"/>
      <dgm:spPr/>
    </dgm:pt>
    <dgm:pt modelId="{3E94F087-1321-4375-8C32-705B04E6B764}" type="pres">
      <dgm:prSet presAssocID="{3730074F-5556-48FA-88FC-62492174E0E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A6E9127-C8F7-4529-8E52-A55F9BAF2EE8}" srcId="{B4F6035F-D087-4BFB-AC04-0835FACD118D}" destId="{EAE93824-716C-4EF2-98C7-21831F5107E1}" srcOrd="2" destOrd="0" parTransId="{CEF5A33C-EA9B-46D8-8AED-2779E014C257}" sibTransId="{6D16BB6C-345F-4AAC-AF3F-3C22447C274A}"/>
    <dgm:cxn modelId="{3CD4C32C-8CAA-4673-8FF1-F4E91A6681F4}" srcId="{B4F6035F-D087-4BFB-AC04-0835FACD118D}" destId="{E89D5D2F-DC4C-49CD-AE8C-AC1AC4DC4FF3}" srcOrd="1" destOrd="0" parTransId="{27041992-5586-4CA4-8F3B-EA2D948C2E55}" sibTransId="{1590714E-71EE-4D07-8DF5-73303BB457CD}"/>
    <dgm:cxn modelId="{69423667-EAFC-42B8-98B3-BB4A42E7FAB1}" type="presOf" srcId="{3730074F-5556-48FA-88FC-62492174E0E7}" destId="{3E94F087-1321-4375-8C32-705B04E6B764}" srcOrd="0" destOrd="0" presId="urn:microsoft.com/office/officeart/2005/8/layout/chevron1"/>
    <dgm:cxn modelId="{D9DB6D4E-36E7-41FE-868B-961551601F2B}" type="presOf" srcId="{E89D5D2F-DC4C-49CD-AE8C-AC1AC4DC4FF3}" destId="{73059BE4-0760-4F5B-B084-DF4EE4BA0C6B}" srcOrd="0" destOrd="0" presId="urn:microsoft.com/office/officeart/2005/8/layout/chevron1"/>
    <dgm:cxn modelId="{9C1ABD90-B1F7-4528-AF3F-34C12CE09C4C}" type="presOf" srcId="{030F0901-1FDF-4651-8344-4887E4704D18}" destId="{F90FB7E2-29F7-441D-A365-CCC69D457B04}" srcOrd="0" destOrd="0" presId="urn:microsoft.com/office/officeart/2005/8/layout/chevron1"/>
    <dgm:cxn modelId="{4F08F7B5-0507-4664-86B5-5AB82C908705}" srcId="{B4F6035F-D087-4BFB-AC04-0835FACD118D}" destId="{3730074F-5556-48FA-88FC-62492174E0E7}" srcOrd="3" destOrd="0" parTransId="{D3EDF512-47C1-4C43-9383-7DE4AB58BB50}" sibTransId="{E2F43683-3825-42D4-B6CF-D2C1179DCF50}"/>
    <dgm:cxn modelId="{D55B5DB7-06C4-4221-BC14-9264439BCA0C}" type="presOf" srcId="{B4F6035F-D087-4BFB-AC04-0835FACD118D}" destId="{E31DD2B7-4AE0-4FE5-8B14-1DBA42D420A5}" srcOrd="0" destOrd="0" presId="urn:microsoft.com/office/officeart/2005/8/layout/chevron1"/>
    <dgm:cxn modelId="{A4BEFDE4-4035-4695-A2D4-AB2A67411769}" type="presOf" srcId="{EAE93824-716C-4EF2-98C7-21831F5107E1}" destId="{6AAC1118-D161-4EBB-AA83-156DD3B00261}" srcOrd="0" destOrd="0" presId="urn:microsoft.com/office/officeart/2005/8/layout/chevron1"/>
    <dgm:cxn modelId="{A1A1F8FC-9D92-425E-8EAC-C4F334D91420}" srcId="{B4F6035F-D087-4BFB-AC04-0835FACD118D}" destId="{030F0901-1FDF-4651-8344-4887E4704D18}" srcOrd="0" destOrd="0" parTransId="{E9C1792B-B0DD-4F6B-8C4C-16C9F764FD8F}" sibTransId="{AA31F3A2-13A6-404A-9F61-07FFC15771D7}"/>
    <dgm:cxn modelId="{8AD3932B-8BA3-42F5-80BF-5B6368CD9855}" type="presParOf" srcId="{E31DD2B7-4AE0-4FE5-8B14-1DBA42D420A5}" destId="{F90FB7E2-29F7-441D-A365-CCC69D457B04}" srcOrd="0" destOrd="0" presId="urn:microsoft.com/office/officeart/2005/8/layout/chevron1"/>
    <dgm:cxn modelId="{B7F90370-4C59-4A3C-BE89-1AD45DAD0E5F}" type="presParOf" srcId="{E31DD2B7-4AE0-4FE5-8B14-1DBA42D420A5}" destId="{D8534EAA-0DC4-4F5E-BAB3-9DD31578C809}" srcOrd="1" destOrd="0" presId="urn:microsoft.com/office/officeart/2005/8/layout/chevron1"/>
    <dgm:cxn modelId="{FC3C5C15-0A67-4056-BDE5-0FED15BA3A9F}" type="presParOf" srcId="{E31DD2B7-4AE0-4FE5-8B14-1DBA42D420A5}" destId="{73059BE4-0760-4F5B-B084-DF4EE4BA0C6B}" srcOrd="2" destOrd="0" presId="urn:microsoft.com/office/officeart/2005/8/layout/chevron1"/>
    <dgm:cxn modelId="{CB24F18F-A13B-4B03-8CBC-844F40F59680}" type="presParOf" srcId="{E31DD2B7-4AE0-4FE5-8B14-1DBA42D420A5}" destId="{19A41C19-0B1C-4946-9532-92D3DDD89061}" srcOrd="3" destOrd="0" presId="urn:microsoft.com/office/officeart/2005/8/layout/chevron1"/>
    <dgm:cxn modelId="{AA390A5C-E044-42CE-8626-13924BE21B5C}" type="presParOf" srcId="{E31DD2B7-4AE0-4FE5-8B14-1DBA42D420A5}" destId="{6AAC1118-D161-4EBB-AA83-156DD3B00261}" srcOrd="4" destOrd="0" presId="urn:microsoft.com/office/officeart/2005/8/layout/chevron1"/>
    <dgm:cxn modelId="{D124669D-2873-4923-8E50-DFDBB2ED0284}" type="presParOf" srcId="{E31DD2B7-4AE0-4FE5-8B14-1DBA42D420A5}" destId="{01E8D402-43F9-4ADA-A948-A02512DDB14D}" srcOrd="5" destOrd="0" presId="urn:microsoft.com/office/officeart/2005/8/layout/chevron1"/>
    <dgm:cxn modelId="{7C37BD07-3367-4A97-AADF-25BE0B8DD703}" type="presParOf" srcId="{E31DD2B7-4AE0-4FE5-8B14-1DBA42D420A5}" destId="{3E94F087-1321-4375-8C32-705B04E6B76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4F6035F-D087-4BFB-AC04-0835FACD118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30F0901-1FDF-4651-8344-4887E4704D18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Contexte</a:t>
          </a:r>
        </a:p>
      </dgm:t>
    </dgm:pt>
    <dgm:pt modelId="{E9C1792B-B0DD-4F6B-8C4C-16C9F764FD8F}" type="parTrans" cxnId="{A1A1F8FC-9D92-425E-8EAC-C4F334D91420}">
      <dgm:prSet/>
      <dgm:spPr/>
      <dgm:t>
        <a:bodyPr/>
        <a:lstStyle/>
        <a:p>
          <a:endParaRPr lang="fr-FR"/>
        </a:p>
      </dgm:t>
    </dgm:pt>
    <dgm:pt modelId="{AA31F3A2-13A6-404A-9F61-07FFC15771D7}" type="sibTrans" cxnId="{A1A1F8FC-9D92-425E-8EAC-C4F334D91420}">
      <dgm:prSet/>
      <dgm:spPr/>
      <dgm:t>
        <a:bodyPr/>
        <a:lstStyle/>
        <a:p>
          <a:endParaRPr lang="fr-FR"/>
        </a:p>
      </dgm:t>
    </dgm:pt>
    <dgm:pt modelId="{E89D5D2F-DC4C-49CD-AE8C-AC1AC4DC4FF3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I. Dashboard</a:t>
          </a:r>
        </a:p>
      </dgm:t>
    </dgm:pt>
    <dgm:pt modelId="{27041992-5586-4CA4-8F3B-EA2D948C2E55}" type="parTrans" cxnId="{3CD4C32C-8CAA-4673-8FF1-F4E91A6681F4}">
      <dgm:prSet/>
      <dgm:spPr/>
      <dgm:t>
        <a:bodyPr/>
        <a:lstStyle/>
        <a:p>
          <a:endParaRPr lang="fr-FR"/>
        </a:p>
      </dgm:t>
    </dgm:pt>
    <dgm:pt modelId="{1590714E-71EE-4D07-8DF5-73303BB457CD}" type="sibTrans" cxnId="{3CD4C32C-8CAA-4673-8FF1-F4E91A6681F4}">
      <dgm:prSet/>
      <dgm:spPr/>
      <dgm:t>
        <a:bodyPr/>
        <a:lstStyle/>
        <a:p>
          <a:endParaRPr lang="fr-FR"/>
        </a:p>
      </dgm:t>
    </dgm:pt>
    <dgm:pt modelId="{EAE93824-716C-4EF2-98C7-21831F5107E1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II. Etat de l’art</a:t>
          </a:r>
        </a:p>
      </dgm:t>
    </dgm:pt>
    <dgm:pt modelId="{CEF5A33C-EA9B-46D8-8AED-2779E014C257}" type="parTrans" cxnId="{7A6E9127-C8F7-4529-8E52-A55F9BAF2EE8}">
      <dgm:prSet/>
      <dgm:spPr/>
      <dgm:t>
        <a:bodyPr/>
        <a:lstStyle/>
        <a:p>
          <a:endParaRPr lang="fr-FR"/>
        </a:p>
      </dgm:t>
    </dgm:pt>
    <dgm:pt modelId="{6D16BB6C-345F-4AAC-AF3F-3C22447C274A}" type="sibTrans" cxnId="{7A6E9127-C8F7-4529-8E52-A55F9BAF2EE8}">
      <dgm:prSet/>
      <dgm:spPr/>
      <dgm:t>
        <a:bodyPr/>
        <a:lstStyle/>
        <a:p>
          <a:endParaRPr lang="fr-FR"/>
        </a:p>
      </dgm:t>
    </dgm:pt>
    <dgm:pt modelId="{3730074F-5556-48FA-88FC-62492174E0E7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III. Résultats</a:t>
          </a:r>
        </a:p>
      </dgm:t>
    </dgm:pt>
    <dgm:pt modelId="{D3EDF512-47C1-4C43-9383-7DE4AB58BB50}" type="parTrans" cxnId="{4F08F7B5-0507-4664-86B5-5AB82C908705}">
      <dgm:prSet/>
      <dgm:spPr/>
      <dgm:t>
        <a:bodyPr/>
        <a:lstStyle/>
        <a:p>
          <a:endParaRPr lang="fr-FR"/>
        </a:p>
      </dgm:t>
    </dgm:pt>
    <dgm:pt modelId="{E2F43683-3825-42D4-B6CF-D2C1179DCF50}" type="sibTrans" cxnId="{4F08F7B5-0507-4664-86B5-5AB82C908705}">
      <dgm:prSet/>
      <dgm:spPr/>
      <dgm:t>
        <a:bodyPr/>
        <a:lstStyle/>
        <a:p>
          <a:endParaRPr lang="fr-FR"/>
        </a:p>
      </dgm:t>
    </dgm:pt>
    <dgm:pt modelId="{E31DD2B7-4AE0-4FE5-8B14-1DBA42D420A5}" type="pres">
      <dgm:prSet presAssocID="{B4F6035F-D087-4BFB-AC04-0835FACD118D}" presName="Name0" presStyleCnt="0">
        <dgm:presLayoutVars>
          <dgm:dir/>
          <dgm:animLvl val="lvl"/>
          <dgm:resizeHandles val="exact"/>
        </dgm:presLayoutVars>
      </dgm:prSet>
      <dgm:spPr/>
    </dgm:pt>
    <dgm:pt modelId="{F90FB7E2-29F7-441D-A365-CCC69D457B04}" type="pres">
      <dgm:prSet presAssocID="{030F0901-1FDF-4651-8344-4887E4704D1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8534EAA-0DC4-4F5E-BAB3-9DD31578C809}" type="pres">
      <dgm:prSet presAssocID="{AA31F3A2-13A6-404A-9F61-07FFC15771D7}" presName="parTxOnlySpace" presStyleCnt="0"/>
      <dgm:spPr/>
    </dgm:pt>
    <dgm:pt modelId="{73059BE4-0760-4F5B-B084-DF4EE4BA0C6B}" type="pres">
      <dgm:prSet presAssocID="{E89D5D2F-DC4C-49CD-AE8C-AC1AC4DC4FF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9A41C19-0B1C-4946-9532-92D3DDD89061}" type="pres">
      <dgm:prSet presAssocID="{1590714E-71EE-4D07-8DF5-73303BB457CD}" presName="parTxOnlySpace" presStyleCnt="0"/>
      <dgm:spPr/>
    </dgm:pt>
    <dgm:pt modelId="{6AAC1118-D161-4EBB-AA83-156DD3B00261}" type="pres">
      <dgm:prSet presAssocID="{EAE93824-716C-4EF2-98C7-21831F5107E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1E8D402-43F9-4ADA-A948-A02512DDB14D}" type="pres">
      <dgm:prSet presAssocID="{6D16BB6C-345F-4AAC-AF3F-3C22447C274A}" presName="parTxOnlySpace" presStyleCnt="0"/>
      <dgm:spPr/>
    </dgm:pt>
    <dgm:pt modelId="{3E94F087-1321-4375-8C32-705B04E6B764}" type="pres">
      <dgm:prSet presAssocID="{3730074F-5556-48FA-88FC-62492174E0E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A6E9127-C8F7-4529-8E52-A55F9BAF2EE8}" srcId="{B4F6035F-D087-4BFB-AC04-0835FACD118D}" destId="{EAE93824-716C-4EF2-98C7-21831F5107E1}" srcOrd="2" destOrd="0" parTransId="{CEF5A33C-EA9B-46D8-8AED-2779E014C257}" sibTransId="{6D16BB6C-345F-4AAC-AF3F-3C22447C274A}"/>
    <dgm:cxn modelId="{3CD4C32C-8CAA-4673-8FF1-F4E91A6681F4}" srcId="{B4F6035F-D087-4BFB-AC04-0835FACD118D}" destId="{E89D5D2F-DC4C-49CD-AE8C-AC1AC4DC4FF3}" srcOrd="1" destOrd="0" parTransId="{27041992-5586-4CA4-8F3B-EA2D948C2E55}" sibTransId="{1590714E-71EE-4D07-8DF5-73303BB457CD}"/>
    <dgm:cxn modelId="{69423667-EAFC-42B8-98B3-BB4A42E7FAB1}" type="presOf" srcId="{3730074F-5556-48FA-88FC-62492174E0E7}" destId="{3E94F087-1321-4375-8C32-705B04E6B764}" srcOrd="0" destOrd="0" presId="urn:microsoft.com/office/officeart/2005/8/layout/chevron1"/>
    <dgm:cxn modelId="{D9DB6D4E-36E7-41FE-868B-961551601F2B}" type="presOf" srcId="{E89D5D2F-DC4C-49CD-AE8C-AC1AC4DC4FF3}" destId="{73059BE4-0760-4F5B-B084-DF4EE4BA0C6B}" srcOrd="0" destOrd="0" presId="urn:microsoft.com/office/officeart/2005/8/layout/chevron1"/>
    <dgm:cxn modelId="{9C1ABD90-B1F7-4528-AF3F-34C12CE09C4C}" type="presOf" srcId="{030F0901-1FDF-4651-8344-4887E4704D18}" destId="{F90FB7E2-29F7-441D-A365-CCC69D457B04}" srcOrd="0" destOrd="0" presId="urn:microsoft.com/office/officeart/2005/8/layout/chevron1"/>
    <dgm:cxn modelId="{4F08F7B5-0507-4664-86B5-5AB82C908705}" srcId="{B4F6035F-D087-4BFB-AC04-0835FACD118D}" destId="{3730074F-5556-48FA-88FC-62492174E0E7}" srcOrd="3" destOrd="0" parTransId="{D3EDF512-47C1-4C43-9383-7DE4AB58BB50}" sibTransId="{E2F43683-3825-42D4-B6CF-D2C1179DCF50}"/>
    <dgm:cxn modelId="{D55B5DB7-06C4-4221-BC14-9264439BCA0C}" type="presOf" srcId="{B4F6035F-D087-4BFB-AC04-0835FACD118D}" destId="{E31DD2B7-4AE0-4FE5-8B14-1DBA42D420A5}" srcOrd="0" destOrd="0" presId="urn:microsoft.com/office/officeart/2005/8/layout/chevron1"/>
    <dgm:cxn modelId="{A4BEFDE4-4035-4695-A2D4-AB2A67411769}" type="presOf" srcId="{EAE93824-716C-4EF2-98C7-21831F5107E1}" destId="{6AAC1118-D161-4EBB-AA83-156DD3B00261}" srcOrd="0" destOrd="0" presId="urn:microsoft.com/office/officeart/2005/8/layout/chevron1"/>
    <dgm:cxn modelId="{A1A1F8FC-9D92-425E-8EAC-C4F334D91420}" srcId="{B4F6035F-D087-4BFB-AC04-0835FACD118D}" destId="{030F0901-1FDF-4651-8344-4887E4704D18}" srcOrd="0" destOrd="0" parTransId="{E9C1792B-B0DD-4F6B-8C4C-16C9F764FD8F}" sibTransId="{AA31F3A2-13A6-404A-9F61-07FFC15771D7}"/>
    <dgm:cxn modelId="{8AD3932B-8BA3-42F5-80BF-5B6368CD9855}" type="presParOf" srcId="{E31DD2B7-4AE0-4FE5-8B14-1DBA42D420A5}" destId="{F90FB7E2-29F7-441D-A365-CCC69D457B04}" srcOrd="0" destOrd="0" presId="urn:microsoft.com/office/officeart/2005/8/layout/chevron1"/>
    <dgm:cxn modelId="{B7F90370-4C59-4A3C-BE89-1AD45DAD0E5F}" type="presParOf" srcId="{E31DD2B7-4AE0-4FE5-8B14-1DBA42D420A5}" destId="{D8534EAA-0DC4-4F5E-BAB3-9DD31578C809}" srcOrd="1" destOrd="0" presId="urn:microsoft.com/office/officeart/2005/8/layout/chevron1"/>
    <dgm:cxn modelId="{FC3C5C15-0A67-4056-BDE5-0FED15BA3A9F}" type="presParOf" srcId="{E31DD2B7-4AE0-4FE5-8B14-1DBA42D420A5}" destId="{73059BE4-0760-4F5B-B084-DF4EE4BA0C6B}" srcOrd="2" destOrd="0" presId="urn:microsoft.com/office/officeart/2005/8/layout/chevron1"/>
    <dgm:cxn modelId="{CB24F18F-A13B-4B03-8CBC-844F40F59680}" type="presParOf" srcId="{E31DD2B7-4AE0-4FE5-8B14-1DBA42D420A5}" destId="{19A41C19-0B1C-4946-9532-92D3DDD89061}" srcOrd="3" destOrd="0" presId="urn:microsoft.com/office/officeart/2005/8/layout/chevron1"/>
    <dgm:cxn modelId="{AA390A5C-E044-42CE-8626-13924BE21B5C}" type="presParOf" srcId="{E31DD2B7-4AE0-4FE5-8B14-1DBA42D420A5}" destId="{6AAC1118-D161-4EBB-AA83-156DD3B00261}" srcOrd="4" destOrd="0" presId="urn:microsoft.com/office/officeart/2005/8/layout/chevron1"/>
    <dgm:cxn modelId="{D124669D-2873-4923-8E50-DFDBB2ED0284}" type="presParOf" srcId="{E31DD2B7-4AE0-4FE5-8B14-1DBA42D420A5}" destId="{01E8D402-43F9-4ADA-A948-A02512DDB14D}" srcOrd="5" destOrd="0" presId="urn:microsoft.com/office/officeart/2005/8/layout/chevron1"/>
    <dgm:cxn modelId="{7C37BD07-3367-4A97-AADF-25BE0B8DD703}" type="presParOf" srcId="{E31DD2B7-4AE0-4FE5-8B14-1DBA42D420A5}" destId="{3E94F087-1321-4375-8C32-705B04E6B76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F6035F-D087-4BFB-AC04-0835FACD118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30F0901-1FDF-4651-8344-4887E4704D18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Contexte</a:t>
          </a:r>
        </a:p>
      </dgm:t>
    </dgm:pt>
    <dgm:pt modelId="{E9C1792B-B0DD-4F6B-8C4C-16C9F764FD8F}" type="parTrans" cxnId="{A1A1F8FC-9D92-425E-8EAC-C4F334D91420}">
      <dgm:prSet/>
      <dgm:spPr/>
      <dgm:t>
        <a:bodyPr/>
        <a:lstStyle/>
        <a:p>
          <a:endParaRPr lang="fr-FR"/>
        </a:p>
      </dgm:t>
    </dgm:pt>
    <dgm:pt modelId="{AA31F3A2-13A6-404A-9F61-07FFC15771D7}" type="sibTrans" cxnId="{A1A1F8FC-9D92-425E-8EAC-C4F334D91420}">
      <dgm:prSet/>
      <dgm:spPr/>
      <dgm:t>
        <a:bodyPr/>
        <a:lstStyle/>
        <a:p>
          <a:endParaRPr lang="fr-FR"/>
        </a:p>
      </dgm:t>
    </dgm:pt>
    <dgm:pt modelId="{E89D5D2F-DC4C-49CD-AE8C-AC1AC4DC4FF3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I. Dashboard</a:t>
          </a:r>
        </a:p>
      </dgm:t>
    </dgm:pt>
    <dgm:pt modelId="{27041992-5586-4CA4-8F3B-EA2D948C2E55}" type="parTrans" cxnId="{3CD4C32C-8CAA-4673-8FF1-F4E91A6681F4}">
      <dgm:prSet/>
      <dgm:spPr/>
      <dgm:t>
        <a:bodyPr/>
        <a:lstStyle/>
        <a:p>
          <a:endParaRPr lang="fr-FR"/>
        </a:p>
      </dgm:t>
    </dgm:pt>
    <dgm:pt modelId="{1590714E-71EE-4D07-8DF5-73303BB457CD}" type="sibTrans" cxnId="{3CD4C32C-8CAA-4673-8FF1-F4E91A6681F4}">
      <dgm:prSet/>
      <dgm:spPr/>
      <dgm:t>
        <a:bodyPr/>
        <a:lstStyle/>
        <a:p>
          <a:endParaRPr lang="fr-FR"/>
        </a:p>
      </dgm:t>
    </dgm:pt>
    <dgm:pt modelId="{EAE93824-716C-4EF2-98C7-21831F5107E1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II. Etat de l’art</a:t>
          </a:r>
        </a:p>
      </dgm:t>
    </dgm:pt>
    <dgm:pt modelId="{CEF5A33C-EA9B-46D8-8AED-2779E014C257}" type="parTrans" cxnId="{7A6E9127-C8F7-4529-8E52-A55F9BAF2EE8}">
      <dgm:prSet/>
      <dgm:spPr/>
      <dgm:t>
        <a:bodyPr/>
        <a:lstStyle/>
        <a:p>
          <a:endParaRPr lang="fr-FR"/>
        </a:p>
      </dgm:t>
    </dgm:pt>
    <dgm:pt modelId="{6D16BB6C-345F-4AAC-AF3F-3C22447C274A}" type="sibTrans" cxnId="{7A6E9127-C8F7-4529-8E52-A55F9BAF2EE8}">
      <dgm:prSet/>
      <dgm:spPr/>
      <dgm:t>
        <a:bodyPr/>
        <a:lstStyle/>
        <a:p>
          <a:endParaRPr lang="fr-FR"/>
        </a:p>
      </dgm:t>
    </dgm:pt>
    <dgm:pt modelId="{3730074F-5556-48FA-88FC-62492174E0E7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III. Résultats</a:t>
          </a:r>
        </a:p>
      </dgm:t>
    </dgm:pt>
    <dgm:pt modelId="{D3EDF512-47C1-4C43-9383-7DE4AB58BB50}" type="parTrans" cxnId="{4F08F7B5-0507-4664-86B5-5AB82C908705}">
      <dgm:prSet/>
      <dgm:spPr/>
      <dgm:t>
        <a:bodyPr/>
        <a:lstStyle/>
        <a:p>
          <a:endParaRPr lang="fr-FR"/>
        </a:p>
      </dgm:t>
    </dgm:pt>
    <dgm:pt modelId="{E2F43683-3825-42D4-B6CF-D2C1179DCF50}" type="sibTrans" cxnId="{4F08F7B5-0507-4664-86B5-5AB82C908705}">
      <dgm:prSet/>
      <dgm:spPr/>
      <dgm:t>
        <a:bodyPr/>
        <a:lstStyle/>
        <a:p>
          <a:endParaRPr lang="fr-FR"/>
        </a:p>
      </dgm:t>
    </dgm:pt>
    <dgm:pt modelId="{E31DD2B7-4AE0-4FE5-8B14-1DBA42D420A5}" type="pres">
      <dgm:prSet presAssocID="{B4F6035F-D087-4BFB-AC04-0835FACD118D}" presName="Name0" presStyleCnt="0">
        <dgm:presLayoutVars>
          <dgm:dir/>
          <dgm:animLvl val="lvl"/>
          <dgm:resizeHandles val="exact"/>
        </dgm:presLayoutVars>
      </dgm:prSet>
      <dgm:spPr/>
    </dgm:pt>
    <dgm:pt modelId="{F90FB7E2-29F7-441D-A365-CCC69D457B04}" type="pres">
      <dgm:prSet presAssocID="{030F0901-1FDF-4651-8344-4887E4704D1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8534EAA-0DC4-4F5E-BAB3-9DD31578C809}" type="pres">
      <dgm:prSet presAssocID="{AA31F3A2-13A6-404A-9F61-07FFC15771D7}" presName="parTxOnlySpace" presStyleCnt="0"/>
      <dgm:spPr/>
    </dgm:pt>
    <dgm:pt modelId="{73059BE4-0760-4F5B-B084-DF4EE4BA0C6B}" type="pres">
      <dgm:prSet presAssocID="{E89D5D2F-DC4C-49CD-AE8C-AC1AC4DC4FF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9A41C19-0B1C-4946-9532-92D3DDD89061}" type="pres">
      <dgm:prSet presAssocID="{1590714E-71EE-4D07-8DF5-73303BB457CD}" presName="parTxOnlySpace" presStyleCnt="0"/>
      <dgm:spPr/>
    </dgm:pt>
    <dgm:pt modelId="{6AAC1118-D161-4EBB-AA83-156DD3B00261}" type="pres">
      <dgm:prSet presAssocID="{EAE93824-716C-4EF2-98C7-21831F5107E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1E8D402-43F9-4ADA-A948-A02512DDB14D}" type="pres">
      <dgm:prSet presAssocID="{6D16BB6C-345F-4AAC-AF3F-3C22447C274A}" presName="parTxOnlySpace" presStyleCnt="0"/>
      <dgm:spPr/>
    </dgm:pt>
    <dgm:pt modelId="{3E94F087-1321-4375-8C32-705B04E6B764}" type="pres">
      <dgm:prSet presAssocID="{3730074F-5556-48FA-88FC-62492174E0E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A6E9127-C8F7-4529-8E52-A55F9BAF2EE8}" srcId="{B4F6035F-D087-4BFB-AC04-0835FACD118D}" destId="{EAE93824-716C-4EF2-98C7-21831F5107E1}" srcOrd="2" destOrd="0" parTransId="{CEF5A33C-EA9B-46D8-8AED-2779E014C257}" sibTransId="{6D16BB6C-345F-4AAC-AF3F-3C22447C274A}"/>
    <dgm:cxn modelId="{3CD4C32C-8CAA-4673-8FF1-F4E91A6681F4}" srcId="{B4F6035F-D087-4BFB-AC04-0835FACD118D}" destId="{E89D5D2F-DC4C-49CD-AE8C-AC1AC4DC4FF3}" srcOrd="1" destOrd="0" parTransId="{27041992-5586-4CA4-8F3B-EA2D948C2E55}" sibTransId="{1590714E-71EE-4D07-8DF5-73303BB457CD}"/>
    <dgm:cxn modelId="{69423667-EAFC-42B8-98B3-BB4A42E7FAB1}" type="presOf" srcId="{3730074F-5556-48FA-88FC-62492174E0E7}" destId="{3E94F087-1321-4375-8C32-705B04E6B764}" srcOrd="0" destOrd="0" presId="urn:microsoft.com/office/officeart/2005/8/layout/chevron1"/>
    <dgm:cxn modelId="{D9DB6D4E-36E7-41FE-868B-961551601F2B}" type="presOf" srcId="{E89D5D2F-DC4C-49CD-AE8C-AC1AC4DC4FF3}" destId="{73059BE4-0760-4F5B-B084-DF4EE4BA0C6B}" srcOrd="0" destOrd="0" presId="urn:microsoft.com/office/officeart/2005/8/layout/chevron1"/>
    <dgm:cxn modelId="{9C1ABD90-B1F7-4528-AF3F-34C12CE09C4C}" type="presOf" srcId="{030F0901-1FDF-4651-8344-4887E4704D18}" destId="{F90FB7E2-29F7-441D-A365-CCC69D457B04}" srcOrd="0" destOrd="0" presId="urn:microsoft.com/office/officeart/2005/8/layout/chevron1"/>
    <dgm:cxn modelId="{4F08F7B5-0507-4664-86B5-5AB82C908705}" srcId="{B4F6035F-D087-4BFB-AC04-0835FACD118D}" destId="{3730074F-5556-48FA-88FC-62492174E0E7}" srcOrd="3" destOrd="0" parTransId="{D3EDF512-47C1-4C43-9383-7DE4AB58BB50}" sibTransId="{E2F43683-3825-42D4-B6CF-D2C1179DCF50}"/>
    <dgm:cxn modelId="{D55B5DB7-06C4-4221-BC14-9264439BCA0C}" type="presOf" srcId="{B4F6035F-D087-4BFB-AC04-0835FACD118D}" destId="{E31DD2B7-4AE0-4FE5-8B14-1DBA42D420A5}" srcOrd="0" destOrd="0" presId="urn:microsoft.com/office/officeart/2005/8/layout/chevron1"/>
    <dgm:cxn modelId="{A4BEFDE4-4035-4695-A2D4-AB2A67411769}" type="presOf" srcId="{EAE93824-716C-4EF2-98C7-21831F5107E1}" destId="{6AAC1118-D161-4EBB-AA83-156DD3B00261}" srcOrd="0" destOrd="0" presId="urn:microsoft.com/office/officeart/2005/8/layout/chevron1"/>
    <dgm:cxn modelId="{A1A1F8FC-9D92-425E-8EAC-C4F334D91420}" srcId="{B4F6035F-D087-4BFB-AC04-0835FACD118D}" destId="{030F0901-1FDF-4651-8344-4887E4704D18}" srcOrd="0" destOrd="0" parTransId="{E9C1792B-B0DD-4F6B-8C4C-16C9F764FD8F}" sibTransId="{AA31F3A2-13A6-404A-9F61-07FFC15771D7}"/>
    <dgm:cxn modelId="{8AD3932B-8BA3-42F5-80BF-5B6368CD9855}" type="presParOf" srcId="{E31DD2B7-4AE0-4FE5-8B14-1DBA42D420A5}" destId="{F90FB7E2-29F7-441D-A365-CCC69D457B04}" srcOrd="0" destOrd="0" presId="urn:microsoft.com/office/officeart/2005/8/layout/chevron1"/>
    <dgm:cxn modelId="{B7F90370-4C59-4A3C-BE89-1AD45DAD0E5F}" type="presParOf" srcId="{E31DD2B7-4AE0-4FE5-8B14-1DBA42D420A5}" destId="{D8534EAA-0DC4-4F5E-BAB3-9DD31578C809}" srcOrd="1" destOrd="0" presId="urn:microsoft.com/office/officeart/2005/8/layout/chevron1"/>
    <dgm:cxn modelId="{FC3C5C15-0A67-4056-BDE5-0FED15BA3A9F}" type="presParOf" srcId="{E31DD2B7-4AE0-4FE5-8B14-1DBA42D420A5}" destId="{73059BE4-0760-4F5B-B084-DF4EE4BA0C6B}" srcOrd="2" destOrd="0" presId="urn:microsoft.com/office/officeart/2005/8/layout/chevron1"/>
    <dgm:cxn modelId="{CB24F18F-A13B-4B03-8CBC-844F40F59680}" type="presParOf" srcId="{E31DD2B7-4AE0-4FE5-8B14-1DBA42D420A5}" destId="{19A41C19-0B1C-4946-9532-92D3DDD89061}" srcOrd="3" destOrd="0" presId="urn:microsoft.com/office/officeart/2005/8/layout/chevron1"/>
    <dgm:cxn modelId="{AA390A5C-E044-42CE-8626-13924BE21B5C}" type="presParOf" srcId="{E31DD2B7-4AE0-4FE5-8B14-1DBA42D420A5}" destId="{6AAC1118-D161-4EBB-AA83-156DD3B00261}" srcOrd="4" destOrd="0" presId="urn:microsoft.com/office/officeart/2005/8/layout/chevron1"/>
    <dgm:cxn modelId="{D124669D-2873-4923-8E50-DFDBB2ED0284}" type="presParOf" srcId="{E31DD2B7-4AE0-4FE5-8B14-1DBA42D420A5}" destId="{01E8D402-43F9-4ADA-A948-A02512DDB14D}" srcOrd="5" destOrd="0" presId="urn:microsoft.com/office/officeart/2005/8/layout/chevron1"/>
    <dgm:cxn modelId="{7C37BD07-3367-4A97-AADF-25BE0B8DD703}" type="presParOf" srcId="{E31DD2B7-4AE0-4FE5-8B14-1DBA42D420A5}" destId="{3E94F087-1321-4375-8C32-705B04E6B76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F6035F-D087-4BFB-AC04-0835FACD118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30F0901-1FDF-4651-8344-4887E4704D18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Contexte</a:t>
          </a:r>
        </a:p>
      </dgm:t>
    </dgm:pt>
    <dgm:pt modelId="{E9C1792B-B0DD-4F6B-8C4C-16C9F764FD8F}" type="parTrans" cxnId="{A1A1F8FC-9D92-425E-8EAC-C4F334D91420}">
      <dgm:prSet/>
      <dgm:spPr/>
      <dgm:t>
        <a:bodyPr/>
        <a:lstStyle/>
        <a:p>
          <a:endParaRPr lang="fr-FR"/>
        </a:p>
      </dgm:t>
    </dgm:pt>
    <dgm:pt modelId="{AA31F3A2-13A6-404A-9F61-07FFC15771D7}" type="sibTrans" cxnId="{A1A1F8FC-9D92-425E-8EAC-C4F334D91420}">
      <dgm:prSet/>
      <dgm:spPr/>
      <dgm:t>
        <a:bodyPr/>
        <a:lstStyle/>
        <a:p>
          <a:endParaRPr lang="fr-FR"/>
        </a:p>
      </dgm:t>
    </dgm:pt>
    <dgm:pt modelId="{E89D5D2F-DC4C-49CD-AE8C-AC1AC4DC4FF3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I. Dashboard</a:t>
          </a:r>
        </a:p>
      </dgm:t>
    </dgm:pt>
    <dgm:pt modelId="{27041992-5586-4CA4-8F3B-EA2D948C2E55}" type="parTrans" cxnId="{3CD4C32C-8CAA-4673-8FF1-F4E91A6681F4}">
      <dgm:prSet/>
      <dgm:spPr/>
      <dgm:t>
        <a:bodyPr/>
        <a:lstStyle/>
        <a:p>
          <a:endParaRPr lang="fr-FR"/>
        </a:p>
      </dgm:t>
    </dgm:pt>
    <dgm:pt modelId="{1590714E-71EE-4D07-8DF5-73303BB457CD}" type="sibTrans" cxnId="{3CD4C32C-8CAA-4673-8FF1-F4E91A6681F4}">
      <dgm:prSet/>
      <dgm:spPr/>
      <dgm:t>
        <a:bodyPr/>
        <a:lstStyle/>
        <a:p>
          <a:endParaRPr lang="fr-FR"/>
        </a:p>
      </dgm:t>
    </dgm:pt>
    <dgm:pt modelId="{EAE93824-716C-4EF2-98C7-21831F5107E1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II. Etat de l’art</a:t>
          </a:r>
        </a:p>
      </dgm:t>
    </dgm:pt>
    <dgm:pt modelId="{CEF5A33C-EA9B-46D8-8AED-2779E014C257}" type="parTrans" cxnId="{7A6E9127-C8F7-4529-8E52-A55F9BAF2EE8}">
      <dgm:prSet/>
      <dgm:spPr/>
      <dgm:t>
        <a:bodyPr/>
        <a:lstStyle/>
        <a:p>
          <a:endParaRPr lang="fr-FR"/>
        </a:p>
      </dgm:t>
    </dgm:pt>
    <dgm:pt modelId="{6D16BB6C-345F-4AAC-AF3F-3C22447C274A}" type="sibTrans" cxnId="{7A6E9127-C8F7-4529-8E52-A55F9BAF2EE8}">
      <dgm:prSet/>
      <dgm:spPr/>
      <dgm:t>
        <a:bodyPr/>
        <a:lstStyle/>
        <a:p>
          <a:endParaRPr lang="fr-FR"/>
        </a:p>
      </dgm:t>
    </dgm:pt>
    <dgm:pt modelId="{3730074F-5556-48FA-88FC-62492174E0E7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III. Résultats</a:t>
          </a:r>
        </a:p>
      </dgm:t>
    </dgm:pt>
    <dgm:pt modelId="{D3EDF512-47C1-4C43-9383-7DE4AB58BB50}" type="parTrans" cxnId="{4F08F7B5-0507-4664-86B5-5AB82C908705}">
      <dgm:prSet/>
      <dgm:spPr/>
      <dgm:t>
        <a:bodyPr/>
        <a:lstStyle/>
        <a:p>
          <a:endParaRPr lang="fr-FR"/>
        </a:p>
      </dgm:t>
    </dgm:pt>
    <dgm:pt modelId="{E2F43683-3825-42D4-B6CF-D2C1179DCF50}" type="sibTrans" cxnId="{4F08F7B5-0507-4664-86B5-5AB82C908705}">
      <dgm:prSet/>
      <dgm:spPr/>
      <dgm:t>
        <a:bodyPr/>
        <a:lstStyle/>
        <a:p>
          <a:endParaRPr lang="fr-FR"/>
        </a:p>
      </dgm:t>
    </dgm:pt>
    <dgm:pt modelId="{E31DD2B7-4AE0-4FE5-8B14-1DBA42D420A5}" type="pres">
      <dgm:prSet presAssocID="{B4F6035F-D087-4BFB-AC04-0835FACD118D}" presName="Name0" presStyleCnt="0">
        <dgm:presLayoutVars>
          <dgm:dir/>
          <dgm:animLvl val="lvl"/>
          <dgm:resizeHandles val="exact"/>
        </dgm:presLayoutVars>
      </dgm:prSet>
      <dgm:spPr/>
    </dgm:pt>
    <dgm:pt modelId="{F90FB7E2-29F7-441D-A365-CCC69D457B04}" type="pres">
      <dgm:prSet presAssocID="{030F0901-1FDF-4651-8344-4887E4704D1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8534EAA-0DC4-4F5E-BAB3-9DD31578C809}" type="pres">
      <dgm:prSet presAssocID="{AA31F3A2-13A6-404A-9F61-07FFC15771D7}" presName="parTxOnlySpace" presStyleCnt="0"/>
      <dgm:spPr/>
    </dgm:pt>
    <dgm:pt modelId="{73059BE4-0760-4F5B-B084-DF4EE4BA0C6B}" type="pres">
      <dgm:prSet presAssocID="{E89D5D2F-DC4C-49CD-AE8C-AC1AC4DC4FF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9A41C19-0B1C-4946-9532-92D3DDD89061}" type="pres">
      <dgm:prSet presAssocID="{1590714E-71EE-4D07-8DF5-73303BB457CD}" presName="parTxOnlySpace" presStyleCnt="0"/>
      <dgm:spPr/>
    </dgm:pt>
    <dgm:pt modelId="{6AAC1118-D161-4EBB-AA83-156DD3B00261}" type="pres">
      <dgm:prSet presAssocID="{EAE93824-716C-4EF2-98C7-21831F5107E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1E8D402-43F9-4ADA-A948-A02512DDB14D}" type="pres">
      <dgm:prSet presAssocID="{6D16BB6C-345F-4AAC-AF3F-3C22447C274A}" presName="parTxOnlySpace" presStyleCnt="0"/>
      <dgm:spPr/>
    </dgm:pt>
    <dgm:pt modelId="{3E94F087-1321-4375-8C32-705B04E6B764}" type="pres">
      <dgm:prSet presAssocID="{3730074F-5556-48FA-88FC-62492174E0E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A6E9127-C8F7-4529-8E52-A55F9BAF2EE8}" srcId="{B4F6035F-D087-4BFB-AC04-0835FACD118D}" destId="{EAE93824-716C-4EF2-98C7-21831F5107E1}" srcOrd="2" destOrd="0" parTransId="{CEF5A33C-EA9B-46D8-8AED-2779E014C257}" sibTransId="{6D16BB6C-345F-4AAC-AF3F-3C22447C274A}"/>
    <dgm:cxn modelId="{3CD4C32C-8CAA-4673-8FF1-F4E91A6681F4}" srcId="{B4F6035F-D087-4BFB-AC04-0835FACD118D}" destId="{E89D5D2F-DC4C-49CD-AE8C-AC1AC4DC4FF3}" srcOrd="1" destOrd="0" parTransId="{27041992-5586-4CA4-8F3B-EA2D948C2E55}" sibTransId="{1590714E-71EE-4D07-8DF5-73303BB457CD}"/>
    <dgm:cxn modelId="{69423667-EAFC-42B8-98B3-BB4A42E7FAB1}" type="presOf" srcId="{3730074F-5556-48FA-88FC-62492174E0E7}" destId="{3E94F087-1321-4375-8C32-705B04E6B764}" srcOrd="0" destOrd="0" presId="urn:microsoft.com/office/officeart/2005/8/layout/chevron1"/>
    <dgm:cxn modelId="{D9DB6D4E-36E7-41FE-868B-961551601F2B}" type="presOf" srcId="{E89D5D2F-DC4C-49CD-AE8C-AC1AC4DC4FF3}" destId="{73059BE4-0760-4F5B-B084-DF4EE4BA0C6B}" srcOrd="0" destOrd="0" presId="urn:microsoft.com/office/officeart/2005/8/layout/chevron1"/>
    <dgm:cxn modelId="{9C1ABD90-B1F7-4528-AF3F-34C12CE09C4C}" type="presOf" srcId="{030F0901-1FDF-4651-8344-4887E4704D18}" destId="{F90FB7E2-29F7-441D-A365-CCC69D457B04}" srcOrd="0" destOrd="0" presId="urn:microsoft.com/office/officeart/2005/8/layout/chevron1"/>
    <dgm:cxn modelId="{4F08F7B5-0507-4664-86B5-5AB82C908705}" srcId="{B4F6035F-D087-4BFB-AC04-0835FACD118D}" destId="{3730074F-5556-48FA-88FC-62492174E0E7}" srcOrd="3" destOrd="0" parTransId="{D3EDF512-47C1-4C43-9383-7DE4AB58BB50}" sibTransId="{E2F43683-3825-42D4-B6CF-D2C1179DCF50}"/>
    <dgm:cxn modelId="{D55B5DB7-06C4-4221-BC14-9264439BCA0C}" type="presOf" srcId="{B4F6035F-D087-4BFB-AC04-0835FACD118D}" destId="{E31DD2B7-4AE0-4FE5-8B14-1DBA42D420A5}" srcOrd="0" destOrd="0" presId="urn:microsoft.com/office/officeart/2005/8/layout/chevron1"/>
    <dgm:cxn modelId="{A4BEFDE4-4035-4695-A2D4-AB2A67411769}" type="presOf" srcId="{EAE93824-716C-4EF2-98C7-21831F5107E1}" destId="{6AAC1118-D161-4EBB-AA83-156DD3B00261}" srcOrd="0" destOrd="0" presId="urn:microsoft.com/office/officeart/2005/8/layout/chevron1"/>
    <dgm:cxn modelId="{A1A1F8FC-9D92-425E-8EAC-C4F334D91420}" srcId="{B4F6035F-D087-4BFB-AC04-0835FACD118D}" destId="{030F0901-1FDF-4651-8344-4887E4704D18}" srcOrd="0" destOrd="0" parTransId="{E9C1792B-B0DD-4F6B-8C4C-16C9F764FD8F}" sibTransId="{AA31F3A2-13A6-404A-9F61-07FFC15771D7}"/>
    <dgm:cxn modelId="{8AD3932B-8BA3-42F5-80BF-5B6368CD9855}" type="presParOf" srcId="{E31DD2B7-4AE0-4FE5-8B14-1DBA42D420A5}" destId="{F90FB7E2-29F7-441D-A365-CCC69D457B04}" srcOrd="0" destOrd="0" presId="urn:microsoft.com/office/officeart/2005/8/layout/chevron1"/>
    <dgm:cxn modelId="{B7F90370-4C59-4A3C-BE89-1AD45DAD0E5F}" type="presParOf" srcId="{E31DD2B7-4AE0-4FE5-8B14-1DBA42D420A5}" destId="{D8534EAA-0DC4-4F5E-BAB3-9DD31578C809}" srcOrd="1" destOrd="0" presId="urn:microsoft.com/office/officeart/2005/8/layout/chevron1"/>
    <dgm:cxn modelId="{FC3C5C15-0A67-4056-BDE5-0FED15BA3A9F}" type="presParOf" srcId="{E31DD2B7-4AE0-4FE5-8B14-1DBA42D420A5}" destId="{73059BE4-0760-4F5B-B084-DF4EE4BA0C6B}" srcOrd="2" destOrd="0" presId="urn:microsoft.com/office/officeart/2005/8/layout/chevron1"/>
    <dgm:cxn modelId="{CB24F18F-A13B-4B03-8CBC-844F40F59680}" type="presParOf" srcId="{E31DD2B7-4AE0-4FE5-8B14-1DBA42D420A5}" destId="{19A41C19-0B1C-4946-9532-92D3DDD89061}" srcOrd="3" destOrd="0" presId="urn:microsoft.com/office/officeart/2005/8/layout/chevron1"/>
    <dgm:cxn modelId="{AA390A5C-E044-42CE-8626-13924BE21B5C}" type="presParOf" srcId="{E31DD2B7-4AE0-4FE5-8B14-1DBA42D420A5}" destId="{6AAC1118-D161-4EBB-AA83-156DD3B00261}" srcOrd="4" destOrd="0" presId="urn:microsoft.com/office/officeart/2005/8/layout/chevron1"/>
    <dgm:cxn modelId="{D124669D-2873-4923-8E50-DFDBB2ED0284}" type="presParOf" srcId="{E31DD2B7-4AE0-4FE5-8B14-1DBA42D420A5}" destId="{01E8D402-43F9-4ADA-A948-A02512DDB14D}" srcOrd="5" destOrd="0" presId="urn:microsoft.com/office/officeart/2005/8/layout/chevron1"/>
    <dgm:cxn modelId="{7C37BD07-3367-4A97-AADF-25BE0B8DD703}" type="presParOf" srcId="{E31DD2B7-4AE0-4FE5-8B14-1DBA42D420A5}" destId="{3E94F087-1321-4375-8C32-705B04E6B76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F6035F-D087-4BFB-AC04-0835FACD118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30F0901-1FDF-4651-8344-4887E4704D18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Contexte</a:t>
          </a:r>
        </a:p>
      </dgm:t>
    </dgm:pt>
    <dgm:pt modelId="{E9C1792B-B0DD-4F6B-8C4C-16C9F764FD8F}" type="parTrans" cxnId="{A1A1F8FC-9D92-425E-8EAC-C4F334D91420}">
      <dgm:prSet/>
      <dgm:spPr/>
      <dgm:t>
        <a:bodyPr/>
        <a:lstStyle/>
        <a:p>
          <a:endParaRPr lang="fr-FR"/>
        </a:p>
      </dgm:t>
    </dgm:pt>
    <dgm:pt modelId="{AA31F3A2-13A6-404A-9F61-07FFC15771D7}" type="sibTrans" cxnId="{A1A1F8FC-9D92-425E-8EAC-C4F334D91420}">
      <dgm:prSet/>
      <dgm:spPr/>
      <dgm:t>
        <a:bodyPr/>
        <a:lstStyle/>
        <a:p>
          <a:endParaRPr lang="fr-FR"/>
        </a:p>
      </dgm:t>
    </dgm:pt>
    <dgm:pt modelId="{E89D5D2F-DC4C-49CD-AE8C-AC1AC4DC4FF3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I. Dashboard</a:t>
          </a:r>
        </a:p>
      </dgm:t>
    </dgm:pt>
    <dgm:pt modelId="{27041992-5586-4CA4-8F3B-EA2D948C2E55}" type="parTrans" cxnId="{3CD4C32C-8CAA-4673-8FF1-F4E91A6681F4}">
      <dgm:prSet/>
      <dgm:spPr/>
      <dgm:t>
        <a:bodyPr/>
        <a:lstStyle/>
        <a:p>
          <a:endParaRPr lang="fr-FR"/>
        </a:p>
      </dgm:t>
    </dgm:pt>
    <dgm:pt modelId="{1590714E-71EE-4D07-8DF5-73303BB457CD}" type="sibTrans" cxnId="{3CD4C32C-8CAA-4673-8FF1-F4E91A6681F4}">
      <dgm:prSet/>
      <dgm:spPr/>
      <dgm:t>
        <a:bodyPr/>
        <a:lstStyle/>
        <a:p>
          <a:endParaRPr lang="fr-FR"/>
        </a:p>
      </dgm:t>
    </dgm:pt>
    <dgm:pt modelId="{EAE93824-716C-4EF2-98C7-21831F5107E1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II. Etat de l’art</a:t>
          </a:r>
        </a:p>
      </dgm:t>
    </dgm:pt>
    <dgm:pt modelId="{CEF5A33C-EA9B-46D8-8AED-2779E014C257}" type="parTrans" cxnId="{7A6E9127-C8F7-4529-8E52-A55F9BAF2EE8}">
      <dgm:prSet/>
      <dgm:spPr/>
      <dgm:t>
        <a:bodyPr/>
        <a:lstStyle/>
        <a:p>
          <a:endParaRPr lang="fr-FR"/>
        </a:p>
      </dgm:t>
    </dgm:pt>
    <dgm:pt modelId="{6D16BB6C-345F-4AAC-AF3F-3C22447C274A}" type="sibTrans" cxnId="{7A6E9127-C8F7-4529-8E52-A55F9BAF2EE8}">
      <dgm:prSet/>
      <dgm:spPr/>
      <dgm:t>
        <a:bodyPr/>
        <a:lstStyle/>
        <a:p>
          <a:endParaRPr lang="fr-FR"/>
        </a:p>
      </dgm:t>
    </dgm:pt>
    <dgm:pt modelId="{3730074F-5556-48FA-88FC-62492174E0E7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III. Résultats</a:t>
          </a:r>
        </a:p>
      </dgm:t>
    </dgm:pt>
    <dgm:pt modelId="{D3EDF512-47C1-4C43-9383-7DE4AB58BB50}" type="parTrans" cxnId="{4F08F7B5-0507-4664-86B5-5AB82C908705}">
      <dgm:prSet/>
      <dgm:spPr/>
      <dgm:t>
        <a:bodyPr/>
        <a:lstStyle/>
        <a:p>
          <a:endParaRPr lang="fr-FR"/>
        </a:p>
      </dgm:t>
    </dgm:pt>
    <dgm:pt modelId="{E2F43683-3825-42D4-B6CF-D2C1179DCF50}" type="sibTrans" cxnId="{4F08F7B5-0507-4664-86B5-5AB82C908705}">
      <dgm:prSet/>
      <dgm:spPr/>
      <dgm:t>
        <a:bodyPr/>
        <a:lstStyle/>
        <a:p>
          <a:endParaRPr lang="fr-FR"/>
        </a:p>
      </dgm:t>
    </dgm:pt>
    <dgm:pt modelId="{E31DD2B7-4AE0-4FE5-8B14-1DBA42D420A5}" type="pres">
      <dgm:prSet presAssocID="{B4F6035F-D087-4BFB-AC04-0835FACD118D}" presName="Name0" presStyleCnt="0">
        <dgm:presLayoutVars>
          <dgm:dir/>
          <dgm:animLvl val="lvl"/>
          <dgm:resizeHandles val="exact"/>
        </dgm:presLayoutVars>
      </dgm:prSet>
      <dgm:spPr/>
    </dgm:pt>
    <dgm:pt modelId="{F90FB7E2-29F7-441D-A365-CCC69D457B04}" type="pres">
      <dgm:prSet presAssocID="{030F0901-1FDF-4651-8344-4887E4704D1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8534EAA-0DC4-4F5E-BAB3-9DD31578C809}" type="pres">
      <dgm:prSet presAssocID="{AA31F3A2-13A6-404A-9F61-07FFC15771D7}" presName="parTxOnlySpace" presStyleCnt="0"/>
      <dgm:spPr/>
    </dgm:pt>
    <dgm:pt modelId="{73059BE4-0760-4F5B-B084-DF4EE4BA0C6B}" type="pres">
      <dgm:prSet presAssocID="{E89D5D2F-DC4C-49CD-AE8C-AC1AC4DC4FF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9A41C19-0B1C-4946-9532-92D3DDD89061}" type="pres">
      <dgm:prSet presAssocID="{1590714E-71EE-4D07-8DF5-73303BB457CD}" presName="parTxOnlySpace" presStyleCnt="0"/>
      <dgm:spPr/>
    </dgm:pt>
    <dgm:pt modelId="{6AAC1118-D161-4EBB-AA83-156DD3B00261}" type="pres">
      <dgm:prSet presAssocID="{EAE93824-716C-4EF2-98C7-21831F5107E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1E8D402-43F9-4ADA-A948-A02512DDB14D}" type="pres">
      <dgm:prSet presAssocID="{6D16BB6C-345F-4AAC-AF3F-3C22447C274A}" presName="parTxOnlySpace" presStyleCnt="0"/>
      <dgm:spPr/>
    </dgm:pt>
    <dgm:pt modelId="{3E94F087-1321-4375-8C32-705B04E6B764}" type="pres">
      <dgm:prSet presAssocID="{3730074F-5556-48FA-88FC-62492174E0E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A6E9127-C8F7-4529-8E52-A55F9BAF2EE8}" srcId="{B4F6035F-D087-4BFB-AC04-0835FACD118D}" destId="{EAE93824-716C-4EF2-98C7-21831F5107E1}" srcOrd="2" destOrd="0" parTransId="{CEF5A33C-EA9B-46D8-8AED-2779E014C257}" sibTransId="{6D16BB6C-345F-4AAC-AF3F-3C22447C274A}"/>
    <dgm:cxn modelId="{3CD4C32C-8CAA-4673-8FF1-F4E91A6681F4}" srcId="{B4F6035F-D087-4BFB-AC04-0835FACD118D}" destId="{E89D5D2F-DC4C-49CD-AE8C-AC1AC4DC4FF3}" srcOrd="1" destOrd="0" parTransId="{27041992-5586-4CA4-8F3B-EA2D948C2E55}" sibTransId="{1590714E-71EE-4D07-8DF5-73303BB457CD}"/>
    <dgm:cxn modelId="{69423667-EAFC-42B8-98B3-BB4A42E7FAB1}" type="presOf" srcId="{3730074F-5556-48FA-88FC-62492174E0E7}" destId="{3E94F087-1321-4375-8C32-705B04E6B764}" srcOrd="0" destOrd="0" presId="urn:microsoft.com/office/officeart/2005/8/layout/chevron1"/>
    <dgm:cxn modelId="{D9DB6D4E-36E7-41FE-868B-961551601F2B}" type="presOf" srcId="{E89D5D2F-DC4C-49CD-AE8C-AC1AC4DC4FF3}" destId="{73059BE4-0760-4F5B-B084-DF4EE4BA0C6B}" srcOrd="0" destOrd="0" presId="urn:microsoft.com/office/officeart/2005/8/layout/chevron1"/>
    <dgm:cxn modelId="{9C1ABD90-B1F7-4528-AF3F-34C12CE09C4C}" type="presOf" srcId="{030F0901-1FDF-4651-8344-4887E4704D18}" destId="{F90FB7E2-29F7-441D-A365-CCC69D457B04}" srcOrd="0" destOrd="0" presId="urn:microsoft.com/office/officeart/2005/8/layout/chevron1"/>
    <dgm:cxn modelId="{4F08F7B5-0507-4664-86B5-5AB82C908705}" srcId="{B4F6035F-D087-4BFB-AC04-0835FACD118D}" destId="{3730074F-5556-48FA-88FC-62492174E0E7}" srcOrd="3" destOrd="0" parTransId="{D3EDF512-47C1-4C43-9383-7DE4AB58BB50}" sibTransId="{E2F43683-3825-42D4-B6CF-D2C1179DCF50}"/>
    <dgm:cxn modelId="{D55B5DB7-06C4-4221-BC14-9264439BCA0C}" type="presOf" srcId="{B4F6035F-D087-4BFB-AC04-0835FACD118D}" destId="{E31DD2B7-4AE0-4FE5-8B14-1DBA42D420A5}" srcOrd="0" destOrd="0" presId="urn:microsoft.com/office/officeart/2005/8/layout/chevron1"/>
    <dgm:cxn modelId="{A4BEFDE4-4035-4695-A2D4-AB2A67411769}" type="presOf" srcId="{EAE93824-716C-4EF2-98C7-21831F5107E1}" destId="{6AAC1118-D161-4EBB-AA83-156DD3B00261}" srcOrd="0" destOrd="0" presId="urn:microsoft.com/office/officeart/2005/8/layout/chevron1"/>
    <dgm:cxn modelId="{A1A1F8FC-9D92-425E-8EAC-C4F334D91420}" srcId="{B4F6035F-D087-4BFB-AC04-0835FACD118D}" destId="{030F0901-1FDF-4651-8344-4887E4704D18}" srcOrd="0" destOrd="0" parTransId="{E9C1792B-B0DD-4F6B-8C4C-16C9F764FD8F}" sibTransId="{AA31F3A2-13A6-404A-9F61-07FFC15771D7}"/>
    <dgm:cxn modelId="{8AD3932B-8BA3-42F5-80BF-5B6368CD9855}" type="presParOf" srcId="{E31DD2B7-4AE0-4FE5-8B14-1DBA42D420A5}" destId="{F90FB7E2-29F7-441D-A365-CCC69D457B04}" srcOrd="0" destOrd="0" presId="urn:microsoft.com/office/officeart/2005/8/layout/chevron1"/>
    <dgm:cxn modelId="{B7F90370-4C59-4A3C-BE89-1AD45DAD0E5F}" type="presParOf" srcId="{E31DD2B7-4AE0-4FE5-8B14-1DBA42D420A5}" destId="{D8534EAA-0DC4-4F5E-BAB3-9DD31578C809}" srcOrd="1" destOrd="0" presId="urn:microsoft.com/office/officeart/2005/8/layout/chevron1"/>
    <dgm:cxn modelId="{FC3C5C15-0A67-4056-BDE5-0FED15BA3A9F}" type="presParOf" srcId="{E31DD2B7-4AE0-4FE5-8B14-1DBA42D420A5}" destId="{73059BE4-0760-4F5B-B084-DF4EE4BA0C6B}" srcOrd="2" destOrd="0" presId="urn:microsoft.com/office/officeart/2005/8/layout/chevron1"/>
    <dgm:cxn modelId="{CB24F18F-A13B-4B03-8CBC-844F40F59680}" type="presParOf" srcId="{E31DD2B7-4AE0-4FE5-8B14-1DBA42D420A5}" destId="{19A41C19-0B1C-4946-9532-92D3DDD89061}" srcOrd="3" destOrd="0" presId="urn:microsoft.com/office/officeart/2005/8/layout/chevron1"/>
    <dgm:cxn modelId="{AA390A5C-E044-42CE-8626-13924BE21B5C}" type="presParOf" srcId="{E31DD2B7-4AE0-4FE5-8B14-1DBA42D420A5}" destId="{6AAC1118-D161-4EBB-AA83-156DD3B00261}" srcOrd="4" destOrd="0" presId="urn:microsoft.com/office/officeart/2005/8/layout/chevron1"/>
    <dgm:cxn modelId="{D124669D-2873-4923-8E50-DFDBB2ED0284}" type="presParOf" srcId="{E31DD2B7-4AE0-4FE5-8B14-1DBA42D420A5}" destId="{01E8D402-43F9-4ADA-A948-A02512DDB14D}" srcOrd="5" destOrd="0" presId="urn:microsoft.com/office/officeart/2005/8/layout/chevron1"/>
    <dgm:cxn modelId="{7C37BD07-3367-4A97-AADF-25BE0B8DD703}" type="presParOf" srcId="{E31DD2B7-4AE0-4FE5-8B14-1DBA42D420A5}" destId="{3E94F087-1321-4375-8C32-705B04E6B76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F6035F-D087-4BFB-AC04-0835FACD118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30F0901-1FDF-4651-8344-4887E4704D18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Contexte</a:t>
          </a:r>
        </a:p>
      </dgm:t>
    </dgm:pt>
    <dgm:pt modelId="{E9C1792B-B0DD-4F6B-8C4C-16C9F764FD8F}" type="parTrans" cxnId="{A1A1F8FC-9D92-425E-8EAC-C4F334D91420}">
      <dgm:prSet/>
      <dgm:spPr/>
      <dgm:t>
        <a:bodyPr/>
        <a:lstStyle/>
        <a:p>
          <a:endParaRPr lang="fr-FR"/>
        </a:p>
      </dgm:t>
    </dgm:pt>
    <dgm:pt modelId="{AA31F3A2-13A6-404A-9F61-07FFC15771D7}" type="sibTrans" cxnId="{A1A1F8FC-9D92-425E-8EAC-C4F334D91420}">
      <dgm:prSet/>
      <dgm:spPr/>
      <dgm:t>
        <a:bodyPr/>
        <a:lstStyle/>
        <a:p>
          <a:endParaRPr lang="fr-FR"/>
        </a:p>
      </dgm:t>
    </dgm:pt>
    <dgm:pt modelId="{E89D5D2F-DC4C-49CD-AE8C-AC1AC4DC4FF3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I. Dashboard</a:t>
          </a:r>
        </a:p>
      </dgm:t>
    </dgm:pt>
    <dgm:pt modelId="{27041992-5586-4CA4-8F3B-EA2D948C2E55}" type="parTrans" cxnId="{3CD4C32C-8CAA-4673-8FF1-F4E91A6681F4}">
      <dgm:prSet/>
      <dgm:spPr/>
      <dgm:t>
        <a:bodyPr/>
        <a:lstStyle/>
        <a:p>
          <a:endParaRPr lang="fr-FR"/>
        </a:p>
      </dgm:t>
    </dgm:pt>
    <dgm:pt modelId="{1590714E-71EE-4D07-8DF5-73303BB457CD}" type="sibTrans" cxnId="{3CD4C32C-8CAA-4673-8FF1-F4E91A6681F4}">
      <dgm:prSet/>
      <dgm:spPr/>
      <dgm:t>
        <a:bodyPr/>
        <a:lstStyle/>
        <a:p>
          <a:endParaRPr lang="fr-FR"/>
        </a:p>
      </dgm:t>
    </dgm:pt>
    <dgm:pt modelId="{EAE93824-716C-4EF2-98C7-21831F5107E1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II. Etat de l’art</a:t>
          </a:r>
        </a:p>
      </dgm:t>
    </dgm:pt>
    <dgm:pt modelId="{CEF5A33C-EA9B-46D8-8AED-2779E014C257}" type="parTrans" cxnId="{7A6E9127-C8F7-4529-8E52-A55F9BAF2EE8}">
      <dgm:prSet/>
      <dgm:spPr/>
      <dgm:t>
        <a:bodyPr/>
        <a:lstStyle/>
        <a:p>
          <a:endParaRPr lang="fr-FR"/>
        </a:p>
      </dgm:t>
    </dgm:pt>
    <dgm:pt modelId="{6D16BB6C-345F-4AAC-AF3F-3C22447C274A}" type="sibTrans" cxnId="{7A6E9127-C8F7-4529-8E52-A55F9BAF2EE8}">
      <dgm:prSet/>
      <dgm:spPr/>
      <dgm:t>
        <a:bodyPr/>
        <a:lstStyle/>
        <a:p>
          <a:endParaRPr lang="fr-FR"/>
        </a:p>
      </dgm:t>
    </dgm:pt>
    <dgm:pt modelId="{3730074F-5556-48FA-88FC-62492174E0E7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III. Résultats</a:t>
          </a:r>
        </a:p>
      </dgm:t>
    </dgm:pt>
    <dgm:pt modelId="{D3EDF512-47C1-4C43-9383-7DE4AB58BB50}" type="parTrans" cxnId="{4F08F7B5-0507-4664-86B5-5AB82C908705}">
      <dgm:prSet/>
      <dgm:spPr/>
      <dgm:t>
        <a:bodyPr/>
        <a:lstStyle/>
        <a:p>
          <a:endParaRPr lang="fr-FR"/>
        </a:p>
      </dgm:t>
    </dgm:pt>
    <dgm:pt modelId="{E2F43683-3825-42D4-B6CF-D2C1179DCF50}" type="sibTrans" cxnId="{4F08F7B5-0507-4664-86B5-5AB82C908705}">
      <dgm:prSet/>
      <dgm:spPr/>
      <dgm:t>
        <a:bodyPr/>
        <a:lstStyle/>
        <a:p>
          <a:endParaRPr lang="fr-FR"/>
        </a:p>
      </dgm:t>
    </dgm:pt>
    <dgm:pt modelId="{E31DD2B7-4AE0-4FE5-8B14-1DBA42D420A5}" type="pres">
      <dgm:prSet presAssocID="{B4F6035F-D087-4BFB-AC04-0835FACD118D}" presName="Name0" presStyleCnt="0">
        <dgm:presLayoutVars>
          <dgm:dir/>
          <dgm:animLvl val="lvl"/>
          <dgm:resizeHandles val="exact"/>
        </dgm:presLayoutVars>
      </dgm:prSet>
      <dgm:spPr/>
    </dgm:pt>
    <dgm:pt modelId="{F90FB7E2-29F7-441D-A365-CCC69D457B04}" type="pres">
      <dgm:prSet presAssocID="{030F0901-1FDF-4651-8344-4887E4704D1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8534EAA-0DC4-4F5E-BAB3-9DD31578C809}" type="pres">
      <dgm:prSet presAssocID="{AA31F3A2-13A6-404A-9F61-07FFC15771D7}" presName="parTxOnlySpace" presStyleCnt="0"/>
      <dgm:spPr/>
    </dgm:pt>
    <dgm:pt modelId="{73059BE4-0760-4F5B-B084-DF4EE4BA0C6B}" type="pres">
      <dgm:prSet presAssocID="{E89D5D2F-DC4C-49CD-AE8C-AC1AC4DC4FF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9A41C19-0B1C-4946-9532-92D3DDD89061}" type="pres">
      <dgm:prSet presAssocID="{1590714E-71EE-4D07-8DF5-73303BB457CD}" presName="parTxOnlySpace" presStyleCnt="0"/>
      <dgm:spPr/>
    </dgm:pt>
    <dgm:pt modelId="{6AAC1118-D161-4EBB-AA83-156DD3B00261}" type="pres">
      <dgm:prSet presAssocID="{EAE93824-716C-4EF2-98C7-21831F5107E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1E8D402-43F9-4ADA-A948-A02512DDB14D}" type="pres">
      <dgm:prSet presAssocID="{6D16BB6C-345F-4AAC-AF3F-3C22447C274A}" presName="parTxOnlySpace" presStyleCnt="0"/>
      <dgm:spPr/>
    </dgm:pt>
    <dgm:pt modelId="{3E94F087-1321-4375-8C32-705B04E6B764}" type="pres">
      <dgm:prSet presAssocID="{3730074F-5556-48FA-88FC-62492174E0E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A6E9127-C8F7-4529-8E52-A55F9BAF2EE8}" srcId="{B4F6035F-D087-4BFB-AC04-0835FACD118D}" destId="{EAE93824-716C-4EF2-98C7-21831F5107E1}" srcOrd="2" destOrd="0" parTransId="{CEF5A33C-EA9B-46D8-8AED-2779E014C257}" sibTransId="{6D16BB6C-345F-4AAC-AF3F-3C22447C274A}"/>
    <dgm:cxn modelId="{3CD4C32C-8CAA-4673-8FF1-F4E91A6681F4}" srcId="{B4F6035F-D087-4BFB-AC04-0835FACD118D}" destId="{E89D5D2F-DC4C-49CD-AE8C-AC1AC4DC4FF3}" srcOrd="1" destOrd="0" parTransId="{27041992-5586-4CA4-8F3B-EA2D948C2E55}" sibTransId="{1590714E-71EE-4D07-8DF5-73303BB457CD}"/>
    <dgm:cxn modelId="{69423667-EAFC-42B8-98B3-BB4A42E7FAB1}" type="presOf" srcId="{3730074F-5556-48FA-88FC-62492174E0E7}" destId="{3E94F087-1321-4375-8C32-705B04E6B764}" srcOrd="0" destOrd="0" presId="urn:microsoft.com/office/officeart/2005/8/layout/chevron1"/>
    <dgm:cxn modelId="{D9DB6D4E-36E7-41FE-868B-961551601F2B}" type="presOf" srcId="{E89D5D2F-DC4C-49CD-AE8C-AC1AC4DC4FF3}" destId="{73059BE4-0760-4F5B-B084-DF4EE4BA0C6B}" srcOrd="0" destOrd="0" presId="urn:microsoft.com/office/officeart/2005/8/layout/chevron1"/>
    <dgm:cxn modelId="{9C1ABD90-B1F7-4528-AF3F-34C12CE09C4C}" type="presOf" srcId="{030F0901-1FDF-4651-8344-4887E4704D18}" destId="{F90FB7E2-29F7-441D-A365-CCC69D457B04}" srcOrd="0" destOrd="0" presId="urn:microsoft.com/office/officeart/2005/8/layout/chevron1"/>
    <dgm:cxn modelId="{4F08F7B5-0507-4664-86B5-5AB82C908705}" srcId="{B4F6035F-D087-4BFB-AC04-0835FACD118D}" destId="{3730074F-5556-48FA-88FC-62492174E0E7}" srcOrd="3" destOrd="0" parTransId="{D3EDF512-47C1-4C43-9383-7DE4AB58BB50}" sibTransId="{E2F43683-3825-42D4-B6CF-D2C1179DCF50}"/>
    <dgm:cxn modelId="{D55B5DB7-06C4-4221-BC14-9264439BCA0C}" type="presOf" srcId="{B4F6035F-D087-4BFB-AC04-0835FACD118D}" destId="{E31DD2B7-4AE0-4FE5-8B14-1DBA42D420A5}" srcOrd="0" destOrd="0" presId="urn:microsoft.com/office/officeart/2005/8/layout/chevron1"/>
    <dgm:cxn modelId="{A4BEFDE4-4035-4695-A2D4-AB2A67411769}" type="presOf" srcId="{EAE93824-716C-4EF2-98C7-21831F5107E1}" destId="{6AAC1118-D161-4EBB-AA83-156DD3B00261}" srcOrd="0" destOrd="0" presId="urn:microsoft.com/office/officeart/2005/8/layout/chevron1"/>
    <dgm:cxn modelId="{A1A1F8FC-9D92-425E-8EAC-C4F334D91420}" srcId="{B4F6035F-D087-4BFB-AC04-0835FACD118D}" destId="{030F0901-1FDF-4651-8344-4887E4704D18}" srcOrd="0" destOrd="0" parTransId="{E9C1792B-B0DD-4F6B-8C4C-16C9F764FD8F}" sibTransId="{AA31F3A2-13A6-404A-9F61-07FFC15771D7}"/>
    <dgm:cxn modelId="{8AD3932B-8BA3-42F5-80BF-5B6368CD9855}" type="presParOf" srcId="{E31DD2B7-4AE0-4FE5-8B14-1DBA42D420A5}" destId="{F90FB7E2-29F7-441D-A365-CCC69D457B04}" srcOrd="0" destOrd="0" presId="urn:microsoft.com/office/officeart/2005/8/layout/chevron1"/>
    <dgm:cxn modelId="{B7F90370-4C59-4A3C-BE89-1AD45DAD0E5F}" type="presParOf" srcId="{E31DD2B7-4AE0-4FE5-8B14-1DBA42D420A5}" destId="{D8534EAA-0DC4-4F5E-BAB3-9DD31578C809}" srcOrd="1" destOrd="0" presId="urn:microsoft.com/office/officeart/2005/8/layout/chevron1"/>
    <dgm:cxn modelId="{FC3C5C15-0A67-4056-BDE5-0FED15BA3A9F}" type="presParOf" srcId="{E31DD2B7-4AE0-4FE5-8B14-1DBA42D420A5}" destId="{73059BE4-0760-4F5B-B084-DF4EE4BA0C6B}" srcOrd="2" destOrd="0" presId="urn:microsoft.com/office/officeart/2005/8/layout/chevron1"/>
    <dgm:cxn modelId="{CB24F18F-A13B-4B03-8CBC-844F40F59680}" type="presParOf" srcId="{E31DD2B7-4AE0-4FE5-8B14-1DBA42D420A5}" destId="{19A41C19-0B1C-4946-9532-92D3DDD89061}" srcOrd="3" destOrd="0" presId="urn:microsoft.com/office/officeart/2005/8/layout/chevron1"/>
    <dgm:cxn modelId="{AA390A5C-E044-42CE-8626-13924BE21B5C}" type="presParOf" srcId="{E31DD2B7-4AE0-4FE5-8B14-1DBA42D420A5}" destId="{6AAC1118-D161-4EBB-AA83-156DD3B00261}" srcOrd="4" destOrd="0" presId="urn:microsoft.com/office/officeart/2005/8/layout/chevron1"/>
    <dgm:cxn modelId="{D124669D-2873-4923-8E50-DFDBB2ED0284}" type="presParOf" srcId="{E31DD2B7-4AE0-4FE5-8B14-1DBA42D420A5}" destId="{01E8D402-43F9-4ADA-A948-A02512DDB14D}" srcOrd="5" destOrd="0" presId="urn:microsoft.com/office/officeart/2005/8/layout/chevron1"/>
    <dgm:cxn modelId="{7C37BD07-3367-4A97-AADF-25BE0B8DD703}" type="presParOf" srcId="{E31DD2B7-4AE0-4FE5-8B14-1DBA42D420A5}" destId="{3E94F087-1321-4375-8C32-705B04E6B76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4F6035F-D087-4BFB-AC04-0835FACD118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30F0901-1FDF-4651-8344-4887E4704D18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Contexte</a:t>
          </a:r>
        </a:p>
      </dgm:t>
    </dgm:pt>
    <dgm:pt modelId="{E9C1792B-B0DD-4F6B-8C4C-16C9F764FD8F}" type="parTrans" cxnId="{A1A1F8FC-9D92-425E-8EAC-C4F334D91420}">
      <dgm:prSet/>
      <dgm:spPr/>
      <dgm:t>
        <a:bodyPr/>
        <a:lstStyle/>
        <a:p>
          <a:endParaRPr lang="fr-FR"/>
        </a:p>
      </dgm:t>
    </dgm:pt>
    <dgm:pt modelId="{AA31F3A2-13A6-404A-9F61-07FFC15771D7}" type="sibTrans" cxnId="{A1A1F8FC-9D92-425E-8EAC-C4F334D91420}">
      <dgm:prSet/>
      <dgm:spPr/>
      <dgm:t>
        <a:bodyPr/>
        <a:lstStyle/>
        <a:p>
          <a:endParaRPr lang="fr-FR"/>
        </a:p>
      </dgm:t>
    </dgm:pt>
    <dgm:pt modelId="{E89D5D2F-DC4C-49CD-AE8C-AC1AC4DC4FF3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I. Dashboard</a:t>
          </a:r>
        </a:p>
      </dgm:t>
    </dgm:pt>
    <dgm:pt modelId="{27041992-5586-4CA4-8F3B-EA2D948C2E55}" type="parTrans" cxnId="{3CD4C32C-8CAA-4673-8FF1-F4E91A6681F4}">
      <dgm:prSet/>
      <dgm:spPr/>
      <dgm:t>
        <a:bodyPr/>
        <a:lstStyle/>
        <a:p>
          <a:endParaRPr lang="fr-FR"/>
        </a:p>
      </dgm:t>
    </dgm:pt>
    <dgm:pt modelId="{1590714E-71EE-4D07-8DF5-73303BB457CD}" type="sibTrans" cxnId="{3CD4C32C-8CAA-4673-8FF1-F4E91A6681F4}">
      <dgm:prSet/>
      <dgm:spPr/>
      <dgm:t>
        <a:bodyPr/>
        <a:lstStyle/>
        <a:p>
          <a:endParaRPr lang="fr-FR"/>
        </a:p>
      </dgm:t>
    </dgm:pt>
    <dgm:pt modelId="{EAE93824-716C-4EF2-98C7-21831F5107E1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II. Etat de l’art</a:t>
          </a:r>
        </a:p>
      </dgm:t>
    </dgm:pt>
    <dgm:pt modelId="{CEF5A33C-EA9B-46D8-8AED-2779E014C257}" type="parTrans" cxnId="{7A6E9127-C8F7-4529-8E52-A55F9BAF2EE8}">
      <dgm:prSet/>
      <dgm:spPr/>
      <dgm:t>
        <a:bodyPr/>
        <a:lstStyle/>
        <a:p>
          <a:endParaRPr lang="fr-FR"/>
        </a:p>
      </dgm:t>
    </dgm:pt>
    <dgm:pt modelId="{6D16BB6C-345F-4AAC-AF3F-3C22447C274A}" type="sibTrans" cxnId="{7A6E9127-C8F7-4529-8E52-A55F9BAF2EE8}">
      <dgm:prSet/>
      <dgm:spPr/>
      <dgm:t>
        <a:bodyPr/>
        <a:lstStyle/>
        <a:p>
          <a:endParaRPr lang="fr-FR"/>
        </a:p>
      </dgm:t>
    </dgm:pt>
    <dgm:pt modelId="{3730074F-5556-48FA-88FC-62492174E0E7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III. Résultats</a:t>
          </a:r>
        </a:p>
      </dgm:t>
    </dgm:pt>
    <dgm:pt modelId="{D3EDF512-47C1-4C43-9383-7DE4AB58BB50}" type="parTrans" cxnId="{4F08F7B5-0507-4664-86B5-5AB82C908705}">
      <dgm:prSet/>
      <dgm:spPr/>
      <dgm:t>
        <a:bodyPr/>
        <a:lstStyle/>
        <a:p>
          <a:endParaRPr lang="fr-FR"/>
        </a:p>
      </dgm:t>
    </dgm:pt>
    <dgm:pt modelId="{E2F43683-3825-42D4-B6CF-D2C1179DCF50}" type="sibTrans" cxnId="{4F08F7B5-0507-4664-86B5-5AB82C908705}">
      <dgm:prSet/>
      <dgm:spPr/>
      <dgm:t>
        <a:bodyPr/>
        <a:lstStyle/>
        <a:p>
          <a:endParaRPr lang="fr-FR"/>
        </a:p>
      </dgm:t>
    </dgm:pt>
    <dgm:pt modelId="{E31DD2B7-4AE0-4FE5-8B14-1DBA42D420A5}" type="pres">
      <dgm:prSet presAssocID="{B4F6035F-D087-4BFB-AC04-0835FACD118D}" presName="Name0" presStyleCnt="0">
        <dgm:presLayoutVars>
          <dgm:dir/>
          <dgm:animLvl val="lvl"/>
          <dgm:resizeHandles val="exact"/>
        </dgm:presLayoutVars>
      </dgm:prSet>
      <dgm:spPr/>
    </dgm:pt>
    <dgm:pt modelId="{F90FB7E2-29F7-441D-A365-CCC69D457B04}" type="pres">
      <dgm:prSet presAssocID="{030F0901-1FDF-4651-8344-4887E4704D1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8534EAA-0DC4-4F5E-BAB3-9DD31578C809}" type="pres">
      <dgm:prSet presAssocID="{AA31F3A2-13A6-404A-9F61-07FFC15771D7}" presName="parTxOnlySpace" presStyleCnt="0"/>
      <dgm:spPr/>
    </dgm:pt>
    <dgm:pt modelId="{73059BE4-0760-4F5B-B084-DF4EE4BA0C6B}" type="pres">
      <dgm:prSet presAssocID="{E89D5D2F-DC4C-49CD-AE8C-AC1AC4DC4FF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9A41C19-0B1C-4946-9532-92D3DDD89061}" type="pres">
      <dgm:prSet presAssocID="{1590714E-71EE-4D07-8DF5-73303BB457CD}" presName="parTxOnlySpace" presStyleCnt="0"/>
      <dgm:spPr/>
    </dgm:pt>
    <dgm:pt modelId="{6AAC1118-D161-4EBB-AA83-156DD3B00261}" type="pres">
      <dgm:prSet presAssocID="{EAE93824-716C-4EF2-98C7-21831F5107E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1E8D402-43F9-4ADA-A948-A02512DDB14D}" type="pres">
      <dgm:prSet presAssocID="{6D16BB6C-345F-4AAC-AF3F-3C22447C274A}" presName="parTxOnlySpace" presStyleCnt="0"/>
      <dgm:spPr/>
    </dgm:pt>
    <dgm:pt modelId="{3E94F087-1321-4375-8C32-705B04E6B764}" type="pres">
      <dgm:prSet presAssocID="{3730074F-5556-48FA-88FC-62492174E0E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A6E9127-C8F7-4529-8E52-A55F9BAF2EE8}" srcId="{B4F6035F-D087-4BFB-AC04-0835FACD118D}" destId="{EAE93824-716C-4EF2-98C7-21831F5107E1}" srcOrd="2" destOrd="0" parTransId="{CEF5A33C-EA9B-46D8-8AED-2779E014C257}" sibTransId="{6D16BB6C-345F-4AAC-AF3F-3C22447C274A}"/>
    <dgm:cxn modelId="{3CD4C32C-8CAA-4673-8FF1-F4E91A6681F4}" srcId="{B4F6035F-D087-4BFB-AC04-0835FACD118D}" destId="{E89D5D2F-DC4C-49CD-AE8C-AC1AC4DC4FF3}" srcOrd="1" destOrd="0" parTransId="{27041992-5586-4CA4-8F3B-EA2D948C2E55}" sibTransId="{1590714E-71EE-4D07-8DF5-73303BB457CD}"/>
    <dgm:cxn modelId="{69423667-EAFC-42B8-98B3-BB4A42E7FAB1}" type="presOf" srcId="{3730074F-5556-48FA-88FC-62492174E0E7}" destId="{3E94F087-1321-4375-8C32-705B04E6B764}" srcOrd="0" destOrd="0" presId="urn:microsoft.com/office/officeart/2005/8/layout/chevron1"/>
    <dgm:cxn modelId="{D9DB6D4E-36E7-41FE-868B-961551601F2B}" type="presOf" srcId="{E89D5D2F-DC4C-49CD-AE8C-AC1AC4DC4FF3}" destId="{73059BE4-0760-4F5B-B084-DF4EE4BA0C6B}" srcOrd="0" destOrd="0" presId="urn:microsoft.com/office/officeart/2005/8/layout/chevron1"/>
    <dgm:cxn modelId="{9C1ABD90-B1F7-4528-AF3F-34C12CE09C4C}" type="presOf" srcId="{030F0901-1FDF-4651-8344-4887E4704D18}" destId="{F90FB7E2-29F7-441D-A365-CCC69D457B04}" srcOrd="0" destOrd="0" presId="urn:microsoft.com/office/officeart/2005/8/layout/chevron1"/>
    <dgm:cxn modelId="{4F08F7B5-0507-4664-86B5-5AB82C908705}" srcId="{B4F6035F-D087-4BFB-AC04-0835FACD118D}" destId="{3730074F-5556-48FA-88FC-62492174E0E7}" srcOrd="3" destOrd="0" parTransId="{D3EDF512-47C1-4C43-9383-7DE4AB58BB50}" sibTransId="{E2F43683-3825-42D4-B6CF-D2C1179DCF50}"/>
    <dgm:cxn modelId="{D55B5DB7-06C4-4221-BC14-9264439BCA0C}" type="presOf" srcId="{B4F6035F-D087-4BFB-AC04-0835FACD118D}" destId="{E31DD2B7-4AE0-4FE5-8B14-1DBA42D420A5}" srcOrd="0" destOrd="0" presId="urn:microsoft.com/office/officeart/2005/8/layout/chevron1"/>
    <dgm:cxn modelId="{A4BEFDE4-4035-4695-A2D4-AB2A67411769}" type="presOf" srcId="{EAE93824-716C-4EF2-98C7-21831F5107E1}" destId="{6AAC1118-D161-4EBB-AA83-156DD3B00261}" srcOrd="0" destOrd="0" presId="urn:microsoft.com/office/officeart/2005/8/layout/chevron1"/>
    <dgm:cxn modelId="{A1A1F8FC-9D92-425E-8EAC-C4F334D91420}" srcId="{B4F6035F-D087-4BFB-AC04-0835FACD118D}" destId="{030F0901-1FDF-4651-8344-4887E4704D18}" srcOrd="0" destOrd="0" parTransId="{E9C1792B-B0DD-4F6B-8C4C-16C9F764FD8F}" sibTransId="{AA31F3A2-13A6-404A-9F61-07FFC15771D7}"/>
    <dgm:cxn modelId="{8AD3932B-8BA3-42F5-80BF-5B6368CD9855}" type="presParOf" srcId="{E31DD2B7-4AE0-4FE5-8B14-1DBA42D420A5}" destId="{F90FB7E2-29F7-441D-A365-CCC69D457B04}" srcOrd="0" destOrd="0" presId="urn:microsoft.com/office/officeart/2005/8/layout/chevron1"/>
    <dgm:cxn modelId="{B7F90370-4C59-4A3C-BE89-1AD45DAD0E5F}" type="presParOf" srcId="{E31DD2B7-4AE0-4FE5-8B14-1DBA42D420A5}" destId="{D8534EAA-0DC4-4F5E-BAB3-9DD31578C809}" srcOrd="1" destOrd="0" presId="urn:microsoft.com/office/officeart/2005/8/layout/chevron1"/>
    <dgm:cxn modelId="{FC3C5C15-0A67-4056-BDE5-0FED15BA3A9F}" type="presParOf" srcId="{E31DD2B7-4AE0-4FE5-8B14-1DBA42D420A5}" destId="{73059BE4-0760-4F5B-B084-DF4EE4BA0C6B}" srcOrd="2" destOrd="0" presId="urn:microsoft.com/office/officeart/2005/8/layout/chevron1"/>
    <dgm:cxn modelId="{CB24F18F-A13B-4B03-8CBC-844F40F59680}" type="presParOf" srcId="{E31DD2B7-4AE0-4FE5-8B14-1DBA42D420A5}" destId="{19A41C19-0B1C-4946-9532-92D3DDD89061}" srcOrd="3" destOrd="0" presId="urn:microsoft.com/office/officeart/2005/8/layout/chevron1"/>
    <dgm:cxn modelId="{AA390A5C-E044-42CE-8626-13924BE21B5C}" type="presParOf" srcId="{E31DD2B7-4AE0-4FE5-8B14-1DBA42D420A5}" destId="{6AAC1118-D161-4EBB-AA83-156DD3B00261}" srcOrd="4" destOrd="0" presId="urn:microsoft.com/office/officeart/2005/8/layout/chevron1"/>
    <dgm:cxn modelId="{D124669D-2873-4923-8E50-DFDBB2ED0284}" type="presParOf" srcId="{E31DD2B7-4AE0-4FE5-8B14-1DBA42D420A5}" destId="{01E8D402-43F9-4ADA-A948-A02512DDB14D}" srcOrd="5" destOrd="0" presId="urn:microsoft.com/office/officeart/2005/8/layout/chevron1"/>
    <dgm:cxn modelId="{7C37BD07-3367-4A97-AADF-25BE0B8DD703}" type="presParOf" srcId="{E31DD2B7-4AE0-4FE5-8B14-1DBA42D420A5}" destId="{3E94F087-1321-4375-8C32-705B04E6B76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4F6035F-D087-4BFB-AC04-0835FACD118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30F0901-1FDF-4651-8344-4887E4704D18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Contexte</a:t>
          </a:r>
        </a:p>
      </dgm:t>
    </dgm:pt>
    <dgm:pt modelId="{E9C1792B-B0DD-4F6B-8C4C-16C9F764FD8F}" type="parTrans" cxnId="{A1A1F8FC-9D92-425E-8EAC-C4F334D91420}">
      <dgm:prSet/>
      <dgm:spPr/>
      <dgm:t>
        <a:bodyPr/>
        <a:lstStyle/>
        <a:p>
          <a:endParaRPr lang="fr-FR"/>
        </a:p>
      </dgm:t>
    </dgm:pt>
    <dgm:pt modelId="{AA31F3A2-13A6-404A-9F61-07FFC15771D7}" type="sibTrans" cxnId="{A1A1F8FC-9D92-425E-8EAC-C4F334D91420}">
      <dgm:prSet/>
      <dgm:spPr/>
      <dgm:t>
        <a:bodyPr/>
        <a:lstStyle/>
        <a:p>
          <a:endParaRPr lang="fr-FR"/>
        </a:p>
      </dgm:t>
    </dgm:pt>
    <dgm:pt modelId="{E89D5D2F-DC4C-49CD-AE8C-AC1AC4DC4FF3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I. Dashboard</a:t>
          </a:r>
        </a:p>
      </dgm:t>
    </dgm:pt>
    <dgm:pt modelId="{27041992-5586-4CA4-8F3B-EA2D948C2E55}" type="parTrans" cxnId="{3CD4C32C-8CAA-4673-8FF1-F4E91A6681F4}">
      <dgm:prSet/>
      <dgm:spPr/>
      <dgm:t>
        <a:bodyPr/>
        <a:lstStyle/>
        <a:p>
          <a:endParaRPr lang="fr-FR"/>
        </a:p>
      </dgm:t>
    </dgm:pt>
    <dgm:pt modelId="{1590714E-71EE-4D07-8DF5-73303BB457CD}" type="sibTrans" cxnId="{3CD4C32C-8CAA-4673-8FF1-F4E91A6681F4}">
      <dgm:prSet/>
      <dgm:spPr/>
      <dgm:t>
        <a:bodyPr/>
        <a:lstStyle/>
        <a:p>
          <a:endParaRPr lang="fr-FR"/>
        </a:p>
      </dgm:t>
    </dgm:pt>
    <dgm:pt modelId="{EAE93824-716C-4EF2-98C7-21831F5107E1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II. Etat de l’art</a:t>
          </a:r>
        </a:p>
      </dgm:t>
    </dgm:pt>
    <dgm:pt modelId="{CEF5A33C-EA9B-46D8-8AED-2779E014C257}" type="parTrans" cxnId="{7A6E9127-C8F7-4529-8E52-A55F9BAF2EE8}">
      <dgm:prSet/>
      <dgm:spPr/>
      <dgm:t>
        <a:bodyPr/>
        <a:lstStyle/>
        <a:p>
          <a:endParaRPr lang="fr-FR"/>
        </a:p>
      </dgm:t>
    </dgm:pt>
    <dgm:pt modelId="{6D16BB6C-345F-4AAC-AF3F-3C22447C274A}" type="sibTrans" cxnId="{7A6E9127-C8F7-4529-8E52-A55F9BAF2EE8}">
      <dgm:prSet/>
      <dgm:spPr/>
      <dgm:t>
        <a:bodyPr/>
        <a:lstStyle/>
        <a:p>
          <a:endParaRPr lang="fr-FR"/>
        </a:p>
      </dgm:t>
    </dgm:pt>
    <dgm:pt modelId="{3730074F-5556-48FA-88FC-62492174E0E7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III. Résultats</a:t>
          </a:r>
        </a:p>
      </dgm:t>
    </dgm:pt>
    <dgm:pt modelId="{D3EDF512-47C1-4C43-9383-7DE4AB58BB50}" type="parTrans" cxnId="{4F08F7B5-0507-4664-86B5-5AB82C908705}">
      <dgm:prSet/>
      <dgm:spPr/>
      <dgm:t>
        <a:bodyPr/>
        <a:lstStyle/>
        <a:p>
          <a:endParaRPr lang="fr-FR"/>
        </a:p>
      </dgm:t>
    </dgm:pt>
    <dgm:pt modelId="{E2F43683-3825-42D4-B6CF-D2C1179DCF50}" type="sibTrans" cxnId="{4F08F7B5-0507-4664-86B5-5AB82C908705}">
      <dgm:prSet/>
      <dgm:spPr/>
      <dgm:t>
        <a:bodyPr/>
        <a:lstStyle/>
        <a:p>
          <a:endParaRPr lang="fr-FR"/>
        </a:p>
      </dgm:t>
    </dgm:pt>
    <dgm:pt modelId="{E31DD2B7-4AE0-4FE5-8B14-1DBA42D420A5}" type="pres">
      <dgm:prSet presAssocID="{B4F6035F-D087-4BFB-AC04-0835FACD118D}" presName="Name0" presStyleCnt="0">
        <dgm:presLayoutVars>
          <dgm:dir/>
          <dgm:animLvl val="lvl"/>
          <dgm:resizeHandles val="exact"/>
        </dgm:presLayoutVars>
      </dgm:prSet>
      <dgm:spPr/>
    </dgm:pt>
    <dgm:pt modelId="{F90FB7E2-29F7-441D-A365-CCC69D457B04}" type="pres">
      <dgm:prSet presAssocID="{030F0901-1FDF-4651-8344-4887E4704D1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8534EAA-0DC4-4F5E-BAB3-9DD31578C809}" type="pres">
      <dgm:prSet presAssocID="{AA31F3A2-13A6-404A-9F61-07FFC15771D7}" presName="parTxOnlySpace" presStyleCnt="0"/>
      <dgm:spPr/>
    </dgm:pt>
    <dgm:pt modelId="{73059BE4-0760-4F5B-B084-DF4EE4BA0C6B}" type="pres">
      <dgm:prSet presAssocID="{E89D5D2F-DC4C-49CD-AE8C-AC1AC4DC4FF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9A41C19-0B1C-4946-9532-92D3DDD89061}" type="pres">
      <dgm:prSet presAssocID="{1590714E-71EE-4D07-8DF5-73303BB457CD}" presName="parTxOnlySpace" presStyleCnt="0"/>
      <dgm:spPr/>
    </dgm:pt>
    <dgm:pt modelId="{6AAC1118-D161-4EBB-AA83-156DD3B00261}" type="pres">
      <dgm:prSet presAssocID="{EAE93824-716C-4EF2-98C7-21831F5107E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1E8D402-43F9-4ADA-A948-A02512DDB14D}" type="pres">
      <dgm:prSet presAssocID="{6D16BB6C-345F-4AAC-AF3F-3C22447C274A}" presName="parTxOnlySpace" presStyleCnt="0"/>
      <dgm:spPr/>
    </dgm:pt>
    <dgm:pt modelId="{3E94F087-1321-4375-8C32-705B04E6B764}" type="pres">
      <dgm:prSet presAssocID="{3730074F-5556-48FA-88FC-62492174E0E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A6E9127-C8F7-4529-8E52-A55F9BAF2EE8}" srcId="{B4F6035F-D087-4BFB-AC04-0835FACD118D}" destId="{EAE93824-716C-4EF2-98C7-21831F5107E1}" srcOrd="2" destOrd="0" parTransId="{CEF5A33C-EA9B-46D8-8AED-2779E014C257}" sibTransId="{6D16BB6C-345F-4AAC-AF3F-3C22447C274A}"/>
    <dgm:cxn modelId="{3CD4C32C-8CAA-4673-8FF1-F4E91A6681F4}" srcId="{B4F6035F-D087-4BFB-AC04-0835FACD118D}" destId="{E89D5D2F-DC4C-49CD-AE8C-AC1AC4DC4FF3}" srcOrd="1" destOrd="0" parTransId="{27041992-5586-4CA4-8F3B-EA2D948C2E55}" sibTransId="{1590714E-71EE-4D07-8DF5-73303BB457CD}"/>
    <dgm:cxn modelId="{69423667-EAFC-42B8-98B3-BB4A42E7FAB1}" type="presOf" srcId="{3730074F-5556-48FA-88FC-62492174E0E7}" destId="{3E94F087-1321-4375-8C32-705B04E6B764}" srcOrd="0" destOrd="0" presId="urn:microsoft.com/office/officeart/2005/8/layout/chevron1"/>
    <dgm:cxn modelId="{D9DB6D4E-36E7-41FE-868B-961551601F2B}" type="presOf" srcId="{E89D5D2F-DC4C-49CD-AE8C-AC1AC4DC4FF3}" destId="{73059BE4-0760-4F5B-B084-DF4EE4BA0C6B}" srcOrd="0" destOrd="0" presId="urn:microsoft.com/office/officeart/2005/8/layout/chevron1"/>
    <dgm:cxn modelId="{9C1ABD90-B1F7-4528-AF3F-34C12CE09C4C}" type="presOf" srcId="{030F0901-1FDF-4651-8344-4887E4704D18}" destId="{F90FB7E2-29F7-441D-A365-CCC69D457B04}" srcOrd="0" destOrd="0" presId="urn:microsoft.com/office/officeart/2005/8/layout/chevron1"/>
    <dgm:cxn modelId="{4F08F7B5-0507-4664-86B5-5AB82C908705}" srcId="{B4F6035F-D087-4BFB-AC04-0835FACD118D}" destId="{3730074F-5556-48FA-88FC-62492174E0E7}" srcOrd="3" destOrd="0" parTransId="{D3EDF512-47C1-4C43-9383-7DE4AB58BB50}" sibTransId="{E2F43683-3825-42D4-B6CF-D2C1179DCF50}"/>
    <dgm:cxn modelId="{D55B5DB7-06C4-4221-BC14-9264439BCA0C}" type="presOf" srcId="{B4F6035F-D087-4BFB-AC04-0835FACD118D}" destId="{E31DD2B7-4AE0-4FE5-8B14-1DBA42D420A5}" srcOrd="0" destOrd="0" presId="urn:microsoft.com/office/officeart/2005/8/layout/chevron1"/>
    <dgm:cxn modelId="{A4BEFDE4-4035-4695-A2D4-AB2A67411769}" type="presOf" srcId="{EAE93824-716C-4EF2-98C7-21831F5107E1}" destId="{6AAC1118-D161-4EBB-AA83-156DD3B00261}" srcOrd="0" destOrd="0" presId="urn:microsoft.com/office/officeart/2005/8/layout/chevron1"/>
    <dgm:cxn modelId="{A1A1F8FC-9D92-425E-8EAC-C4F334D91420}" srcId="{B4F6035F-D087-4BFB-AC04-0835FACD118D}" destId="{030F0901-1FDF-4651-8344-4887E4704D18}" srcOrd="0" destOrd="0" parTransId="{E9C1792B-B0DD-4F6B-8C4C-16C9F764FD8F}" sibTransId="{AA31F3A2-13A6-404A-9F61-07FFC15771D7}"/>
    <dgm:cxn modelId="{8AD3932B-8BA3-42F5-80BF-5B6368CD9855}" type="presParOf" srcId="{E31DD2B7-4AE0-4FE5-8B14-1DBA42D420A5}" destId="{F90FB7E2-29F7-441D-A365-CCC69D457B04}" srcOrd="0" destOrd="0" presId="urn:microsoft.com/office/officeart/2005/8/layout/chevron1"/>
    <dgm:cxn modelId="{B7F90370-4C59-4A3C-BE89-1AD45DAD0E5F}" type="presParOf" srcId="{E31DD2B7-4AE0-4FE5-8B14-1DBA42D420A5}" destId="{D8534EAA-0DC4-4F5E-BAB3-9DD31578C809}" srcOrd="1" destOrd="0" presId="urn:microsoft.com/office/officeart/2005/8/layout/chevron1"/>
    <dgm:cxn modelId="{FC3C5C15-0A67-4056-BDE5-0FED15BA3A9F}" type="presParOf" srcId="{E31DD2B7-4AE0-4FE5-8B14-1DBA42D420A5}" destId="{73059BE4-0760-4F5B-B084-DF4EE4BA0C6B}" srcOrd="2" destOrd="0" presId="urn:microsoft.com/office/officeart/2005/8/layout/chevron1"/>
    <dgm:cxn modelId="{CB24F18F-A13B-4B03-8CBC-844F40F59680}" type="presParOf" srcId="{E31DD2B7-4AE0-4FE5-8B14-1DBA42D420A5}" destId="{19A41C19-0B1C-4946-9532-92D3DDD89061}" srcOrd="3" destOrd="0" presId="urn:microsoft.com/office/officeart/2005/8/layout/chevron1"/>
    <dgm:cxn modelId="{AA390A5C-E044-42CE-8626-13924BE21B5C}" type="presParOf" srcId="{E31DD2B7-4AE0-4FE5-8B14-1DBA42D420A5}" destId="{6AAC1118-D161-4EBB-AA83-156DD3B00261}" srcOrd="4" destOrd="0" presId="urn:microsoft.com/office/officeart/2005/8/layout/chevron1"/>
    <dgm:cxn modelId="{D124669D-2873-4923-8E50-DFDBB2ED0284}" type="presParOf" srcId="{E31DD2B7-4AE0-4FE5-8B14-1DBA42D420A5}" destId="{01E8D402-43F9-4ADA-A948-A02512DDB14D}" srcOrd="5" destOrd="0" presId="urn:microsoft.com/office/officeart/2005/8/layout/chevron1"/>
    <dgm:cxn modelId="{7C37BD07-3367-4A97-AADF-25BE0B8DD703}" type="presParOf" srcId="{E31DD2B7-4AE0-4FE5-8B14-1DBA42D420A5}" destId="{3E94F087-1321-4375-8C32-705B04E6B76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21C652B-BF1D-49CF-A871-A7F9A11B79F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E04B70-A74B-432E-A4D6-F31ABFCB513A}">
      <dgm:prSet/>
      <dgm:spPr/>
      <dgm:t>
        <a:bodyPr/>
        <a:lstStyle/>
        <a:p>
          <a:r>
            <a:rPr lang="en-US" b="1" dirty="0"/>
            <a:t>1. </a:t>
          </a:r>
          <a:br>
            <a:rPr lang="en-US" b="1" dirty="0"/>
          </a:br>
          <a:r>
            <a:rPr lang="en-US" b="1" dirty="0"/>
            <a:t>Attention </a:t>
          </a:r>
          <a:r>
            <a:rPr lang="en-US" b="1" dirty="0" err="1"/>
            <a:t>désenchevêtrée</a:t>
          </a:r>
          <a:endParaRPr lang="en-US" b="1" dirty="0"/>
        </a:p>
      </dgm:t>
    </dgm:pt>
    <dgm:pt modelId="{D8A1EECF-7263-4F88-AF68-E2A86B6A97E3}" type="parTrans" cxnId="{3349DD4E-5A5C-4764-AE0A-E0FDDA208803}">
      <dgm:prSet/>
      <dgm:spPr/>
      <dgm:t>
        <a:bodyPr/>
        <a:lstStyle/>
        <a:p>
          <a:endParaRPr lang="fr-FR"/>
        </a:p>
      </dgm:t>
    </dgm:pt>
    <dgm:pt modelId="{5F198513-DE0B-4930-ACE5-1C61D57C8BC6}" type="sibTrans" cxnId="{3349DD4E-5A5C-4764-AE0A-E0FDDA208803}">
      <dgm:prSet/>
      <dgm:spPr/>
      <dgm:t>
        <a:bodyPr/>
        <a:lstStyle/>
        <a:p>
          <a:endParaRPr lang="fr-FR"/>
        </a:p>
      </dgm:t>
    </dgm:pt>
    <dgm:pt modelId="{23C59595-F62D-4F02-9D29-52E674038C4B}">
      <dgm:prSet/>
      <dgm:spPr/>
      <dgm:t>
        <a:bodyPr/>
        <a:lstStyle/>
        <a:p>
          <a:r>
            <a:rPr lang="en-US" b="1" dirty="0"/>
            <a:t>2. </a:t>
          </a:r>
          <a:br>
            <a:rPr lang="en-US" b="1" dirty="0"/>
          </a:br>
          <a:r>
            <a:rPr lang="en-US" b="1" dirty="0" err="1"/>
            <a:t>Décodeur</a:t>
          </a:r>
          <a:r>
            <a:rPr lang="en-US" b="1" dirty="0"/>
            <a:t> de masque </a:t>
          </a:r>
          <a:r>
            <a:rPr lang="en-US" b="1" dirty="0" err="1"/>
            <a:t>amélioré</a:t>
          </a:r>
          <a:endParaRPr lang="en-US" b="1" dirty="0"/>
        </a:p>
      </dgm:t>
    </dgm:pt>
    <dgm:pt modelId="{BFFB117D-01EC-48F1-A599-A0F69FD1B936}" type="parTrans" cxnId="{8003FC72-9D60-4A67-9E94-5751F9E6A00A}">
      <dgm:prSet/>
      <dgm:spPr/>
      <dgm:t>
        <a:bodyPr/>
        <a:lstStyle/>
        <a:p>
          <a:endParaRPr lang="fr-FR"/>
        </a:p>
      </dgm:t>
    </dgm:pt>
    <dgm:pt modelId="{DC2FCDBA-CE61-467A-991D-949B1D3F83E8}" type="sibTrans" cxnId="{8003FC72-9D60-4A67-9E94-5751F9E6A00A}">
      <dgm:prSet/>
      <dgm:spPr/>
      <dgm:t>
        <a:bodyPr/>
        <a:lstStyle/>
        <a:p>
          <a:endParaRPr lang="fr-FR"/>
        </a:p>
      </dgm:t>
    </dgm:pt>
    <dgm:pt modelId="{1EA5523E-4373-4609-A992-2185A5973E77}" type="pres">
      <dgm:prSet presAssocID="{B21C652B-BF1D-49CF-A871-A7F9A11B79F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91B937F-584F-440C-B53A-D3AACBAC48BC}" type="pres">
      <dgm:prSet presAssocID="{00E04B70-A74B-432E-A4D6-F31ABFCB513A}" presName="hierRoot1" presStyleCnt="0"/>
      <dgm:spPr/>
    </dgm:pt>
    <dgm:pt modelId="{72CC4A2D-E01F-4A3E-A32E-A845DBBE9FB5}" type="pres">
      <dgm:prSet presAssocID="{00E04B70-A74B-432E-A4D6-F31ABFCB513A}" presName="composite" presStyleCnt="0"/>
      <dgm:spPr/>
    </dgm:pt>
    <dgm:pt modelId="{783BE5FF-2866-4114-A4A8-3FE044B963E0}" type="pres">
      <dgm:prSet presAssocID="{00E04B70-A74B-432E-A4D6-F31ABFCB513A}" presName="background" presStyleLbl="node0" presStyleIdx="0" presStyleCnt="2"/>
      <dgm:spPr/>
    </dgm:pt>
    <dgm:pt modelId="{A82B3BB9-6E68-44D0-804E-FCB35A7A8805}" type="pres">
      <dgm:prSet presAssocID="{00E04B70-A74B-432E-A4D6-F31ABFCB513A}" presName="text" presStyleLbl="fgAcc0" presStyleIdx="0" presStyleCnt="2">
        <dgm:presLayoutVars>
          <dgm:chPref val="3"/>
        </dgm:presLayoutVars>
      </dgm:prSet>
      <dgm:spPr/>
    </dgm:pt>
    <dgm:pt modelId="{5EE11495-2EF0-4091-A011-E59D29A22ABB}" type="pres">
      <dgm:prSet presAssocID="{00E04B70-A74B-432E-A4D6-F31ABFCB513A}" presName="hierChild2" presStyleCnt="0"/>
      <dgm:spPr/>
    </dgm:pt>
    <dgm:pt modelId="{BCE43610-604E-41B0-848F-A7CA736DD662}" type="pres">
      <dgm:prSet presAssocID="{23C59595-F62D-4F02-9D29-52E674038C4B}" presName="hierRoot1" presStyleCnt="0"/>
      <dgm:spPr/>
    </dgm:pt>
    <dgm:pt modelId="{2D307513-4628-4698-9C1E-FDE80E96AD88}" type="pres">
      <dgm:prSet presAssocID="{23C59595-F62D-4F02-9D29-52E674038C4B}" presName="composite" presStyleCnt="0"/>
      <dgm:spPr/>
    </dgm:pt>
    <dgm:pt modelId="{B9F33484-C537-4A2E-B153-26A846B2BC21}" type="pres">
      <dgm:prSet presAssocID="{23C59595-F62D-4F02-9D29-52E674038C4B}" presName="background" presStyleLbl="node0" presStyleIdx="1" presStyleCnt="2"/>
      <dgm:spPr/>
    </dgm:pt>
    <dgm:pt modelId="{1E609ED9-5246-4BCF-AD36-5492364A797B}" type="pres">
      <dgm:prSet presAssocID="{23C59595-F62D-4F02-9D29-52E674038C4B}" presName="text" presStyleLbl="fgAcc0" presStyleIdx="1" presStyleCnt="2">
        <dgm:presLayoutVars>
          <dgm:chPref val="3"/>
        </dgm:presLayoutVars>
      </dgm:prSet>
      <dgm:spPr/>
    </dgm:pt>
    <dgm:pt modelId="{E3538860-3AEB-464F-8FA9-51998C9C45EF}" type="pres">
      <dgm:prSet presAssocID="{23C59595-F62D-4F02-9D29-52E674038C4B}" presName="hierChild2" presStyleCnt="0"/>
      <dgm:spPr/>
    </dgm:pt>
  </dgm:ptLst>
  <dgm:cxnLst>
    <dgm:cxn modelId="{3349DD4E-5A5C-4764-AE0A-E0FDDA208803}" srcId="{B21C652B-BF1D-49CF-A871-A7F9A11B79F3}" destId="{00E04B70-A74B-432E-A4D6-F31ABFCB513A}" srcOrd="0" destOrd="0" parTransId="{D8A1EECF-7263-4F88-AF68-E2A86B6A97E3}" sibTransId="{5F198513-DE0B-4930-ACE5-1C61D57C8BC6}"/>
    <dgm:cxn modelId="{5F20C450-4D3F-4BCF-82AA-87597CACD6C2}" type="presOf" srcId="{23C59595-F62D-4F02-9D29-52E674038C4B}" destId="{1E609ED9-5246-4BCF-AD36-5492364A797B}" srcOrd="0" destOrd="0" presId="urn:microsoft.com/office/officeart/2005/8/layout/hierarchy1"/>
    <dgm:cxn modelId="{8003FC72-9D60-4A67-9E94-5751F9E6A00A}" srcId="{B21C652B-BF1D-49CF-A871-A7F9A11B79F3}" destId="{23C59595-F62D-4F02-9D29-52E674038C4B}" srcOrd="1" destOrd="0" parTransId="{BFFB117D-01EC-48F1-A599-A0F69FD1B936}" sibTransId="{DC2FCDBA-CE61-467A-991D-949B1D3F83E8}"/>
    <dgm:cxn modelId="{6005CA9C-B142-4042-BA1A-2822A7A4018E}" type="presOf" srcId="{B21C652B-BF1D-49CF-A871-A7F9A11B79F3}" destId="{1EA5523E-4373-4609-A992-2185A5973E77}" srcOrd="0" destOrd="0" presId="urn:microsoft.com/office/officeart/2005/8/layout/hierarchy1"/>
    <dgm:cxn modelId="{AE4A05A3-2853-44A5-9C99-7A02A6E316EF}" type="presOf" srcId="{00E04B70-A74B-432E-A4D6-F31ABFCB513A}" destId="{A82B3BB9-6E68-44D0-804E-FCB35A7A8805}" srcOrd="0" destOrd="0" presId="urn:microsoft.com/office/officeart/2005/8/layout/hierarchy1"/>
    <dgm:cxn modelId="{1C30BA03-4F83-40FD-8829-A214B8A057B9}" type="presParOf" srcId="{1EA5523E-4373-4609-A992-2185A5973E77}" destId="{591B937F-584F-440C-B53A-D3AACBAC48BC}" srcOrd="0" destOrd="0" presId="urn:microsoft.com/office/officeart/2005/8/layout/hierarchy1"/>
    <dgm:cxn modelId="{F8AAF818-EC52-4D0A-944C-67B11851D2DE}" type="presParOf" srcId="{591B937F-584F-440C-B53A-D3AACBAC48BC}" destId="{72CC4A2D-E01F-4A3E-A32E-A845DBBE9FB5}" srcOrd="0" destOrd="0" presId="urn:microsoft.com/office/officeart/2005/8/layout/hierarchy1"/>
    <dgm:cxn modelId="{A244A5D7-4641-4E13-81AA-A667F5526F27}" type="presParOf" srcId="{72CC4A2D-E01F-4A3E-A32E-A845DBBE9FB5}" destId="{783BE5FF-2866-4114-A4A8-3FE044B963E0}" srcOrd="0" destOrd="0" presId="urn:microsoft.com/office/officeart/2005/8/layout/hierarchy1"/>
    <dgm:cxn modelId="{06064797-C4A5-433B-A559-8375047DE8A5}" type="presParOf" srcId="{72CC4A2D-E01F-4A3E-A32E-A845DBBE9FB5}" destId="{A82B3BB9-6E68-44D0-804E-FCB35A7A8805}" srcOrd="1" destOrd="0" presId="urn:microsoft.com/office/officeart/2005/8/layout/hierarchy1"/>
    <dgm:cxn modelId="{E6C4F376-DED6-4F15-B8B3-77E9A0886CBD}" type="presParOf" srcId="{591B937F-584F-440C-B53A-D3AACBAC48BC}" destId="{5EE11495-2EF0-4091-A011-E59D29A22ABB}" srcOrd="1" destOrd="0" presId="urn:microsoft.com/office/officeart/2005/8/layout/hierarchy1"/>
    <dgm:cxn modelId="{40FFBE55-4785-418C-AEC2-EBCD1A18AB3E}" type="presParOf" srcId="{1EA5523E-4373-4609-A992-2185A5973E77}" destId="{BCE43610-604E-41B0-848F-A7CA736DD662}" srcOrd="1" destOrd="0" presId="urn:microsoft.com/office/officeart/2005/8/layout/hierarchy1"/>
    <dgm:cxn modelId="{4317EA5B-C1E0-433A-935F-303160F526F5}" type="presParOf" srcId="{BCE43610-604E-41B0-848F-A7CA736DD662}" destId="{2D307513-4628-4698-9C1E-FDE80E96AD88}" srcOrd="0" destOrd="0" presId="urn:microsoft.com/office/officeart/2005/8/layout/hierarchy1"/>
    <dgm:cxn modelId="{DBFFBCDB-B485-43CA-A709-C4C14C004FA9}" type="presParOf" srcId="{2D307513-4628-4698-9C1E-FDE80E96AD88}" destId="{B9F33484-C537-4A2E-B153-26A846B2BC21}" srcOrd="0" destOrd="0" presId="urn:microsoft.com/office/officeart/2005/8/layout/hierarchy1"/>
    <dgm:cxn modelId="{DD9180C4-0E39-45E8-B832-C6823FD1C158}" type="presParOf" srcId="{2D307513-4628-4698-9C1E-FDE80E96AD88}" destId="{1E609ED9-5246-4BCF-AD36-5492364A797B}" srcOrd="1" destOrd="0" presId="urn:microsoft.com/office/officeart/2005/8/layout/hierarchy1"/>
    <dgm:cxn modelId="{A2117DFB-A16B-4CBC-8E58-91694FEDB62B}" type="presParOf" srcId="{BCE43610-604E-41B0-848F-A7CA736DD662}" destId="{E3538860-3AEB-464F-8FA9-51998C9C45E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4F6035F-D087-4BFB-AC04-0835FACD118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30F0901-1FDF-4651-8344-4887E4704D18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Contexte</a:t>
          </a:r>
        </a:p>
      </dgm:t>
    </dgm:pt>
    <dgm:pt modelId="{E9C1792B-B0DD-4F6B-8C4C-16C9F764FD8F}" type="parTrans" cxnId="{A1A1F8FC-9D92-425E-8EAC-C4F334D91420}">
      <dgm:prSet/>
      <dgm:spPr/>
      <dgm:t>
        <a:bodyPr/>
        <a:lstStyle/>
        <a:p>
          <a:endParaRPr lang="fr-FR"/>
        </a:p>
      </dgm:t>
    </dgm:pt>
    <dgm:pt modelId="{AA31F3A2-13A6-404A-9F61-07FFC15771D7}" type="sibTrans" cxnId="{A1A1F8FC-9D92-425E-8EAC-C4F334D91420}">
      <dgm:prSet/>
      <dgm:spPr/>
      <dgm:t>
        <a:bodyPr/>
        <a:lstStyle/>
        <a:p>
          <a:endParaRPr lang="fr-FR"/>
        </a:p>
      </dgm:t>
    </dgm:pt>
    <dgm:pt modelId="{E89D5D2F-DC4C-49CD-AE8C-AC1AC4DC4FF3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I. Dashboard</a:t>
          </a:r>
        </a:p>
      </dgm:t>
    </dgm:pt>
    <dgm:pt modelId="{27041992-5586-4CA4-8F3B-EA2D948C2E55}" type="parTrans" cxnId="{3CD4C32C-8CAA-4673-8FF1-F4E91A6681F4}">
      <dgm:prSet/>
      <dgm:spPr/>
      <dgm:t>
        <a:bodyPr/>
        <a:lstStyle/>
        <a:p>
          <a:endParaRPr lang="fr-FR"/>
        </a:p>
      </dgm:t>
    </dgm:pt>
    <dgm:pt modelId="{1590714E-71EE-4D07-8DF5-73303BB457CD}" type="sibTrans" cxnId="{3CD4C32C-8CAA-4673-8FF1-F4E91A6681F4}">
      <dgm:prSet/>
      <dgm:spPr/>
      <dgm:t>
        <a:bodyPr/>
        <a:lstStyle/>
        <a:p>
          <a:endParaRPr lang="fr-FR"/>
        </a:p>
      </dgm:t>
    </dgm:pt>
    <dgm:pt modelId="{EAE93824-716C-4EF2-98C7-21831F5107E1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II. Etat de l’art</a:t>
          </a:r>
        </a:p>
      </dgm:t>
    </dgm:pt>
    <dgm:pt modelId="{CEF5A33C-EA9B-46D8-8AED-2779E014C257}" type="parTrans" cxnId="{7A6E9127-C8F7-4529-8E52-A55F9BAF2EE8}">
      <dgm:prSet/>
      <dgm:spPr/>
      <dgm:t>
        <a:bodyPr/>
        <a:lstStyle/>
        <a:p>
          <a:endParaRPr lang="fr-FR"/>
        </a:p>
      </dgm:t>
    </dgm:pt>
    <dgm:pt modelId="{6D16BB6C-345F-4AAC-AF3F-3C22447C274A}" type="sibTrans" cxnId="{7A6E9127-C8F7-4529-8E52-A55F9BAF2EE8}">
      <dgm:prSet/>
      <dgm:spPr/>
      <dgm:t>
        <a:bodyPr/>
        <a:lstStyle/>
        <a:p>
          <a:endParaRPr lang="fr-FR"/>
        </a:p>
      </dgm:t>
    </dgm:pt>
    <dgm:pt modelId="{3730074F-5556-48FA-88FC-62492174E0E7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III. Résultats</a:t>
          </a:r>
        </a:p>
      </dgm:t>
    </dgm:pt>
    <dgm:pt modelId="{D3EDF512-47C1-4C43-9383-7DE4AB58BB50}" type="parTrans" cxnId="{4F08F7B5-0507-4664-86B5-5AB82C908705}">
      <dgm:prSet/>
      <dgm:spPr/>
      <dgm:t>
        <a:bodyPr/>
        <a:lstStyle/>
        <a:p>
          <a:endParaRPr lang="fr-FR"/>
        </a:p>
      </dgm:t>
    </dgm:pt>
    <dgm:pt modelId="{E2F43683-3825-42D4-B6CF-D2C1179DCF50}" type="sibTrans" cxnId="{4F08F7B5-0507-4664-86B5-5AB82C908705}">
      <dgm:prSet/>
      <dgm:spPr/>
      <dgm:t>
        <a:bodyPr/>
        <a:lstStyle/>
        <a:p>
          <a:endParaRPr lang="fr-FR"/>
        </a:p>
      </dgm:t>
    </dgm:pt>
    <dgm:pt modelId="{E31DD2B7-4AE0-4FE5-8B14-1DBA42D420A5}" type="pres">
      <dgm:prSet presAssocID="{B4F6035F-D087-4BFB-AC04-0835FACD118D}" presName="Name0" presStyleCnt="0">
        <dgm:presLayoutVars>
          <dgm:dir/>
          <dgm:animLvl val="lvl"/>
          <dgm:resizeHandles val="exact"/>
        </dgm:presLayoutVars>
      </dgm:prSet>
      <dgm:spPr/>
    </dgm:pt>
    <dgm:pt modelId="{F90FB7E2-29F7-441D-A365-CCC69D457B04}" type="pres">
      <dgm:prSet presAssocID="{030F0901-1FDF-4651-8344-4887E4704D1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8534EAA-0DC4-4F5E-BAB3-9DD31578C809}" type="pres">
      <dgm:prSet presAssocID="{AA31F3A2-13A6-404A-9F61-07FFC15771D7}" presName="parTxOnlySpace" presStyleCnt="0"/>
      <dgm:spPr/>
    </dgm:pt>
    <dgm:pt modelId="{73059BE4-0760-4F5B-B084-DF4EE4BA0C6B}" type="pres">
      <dgm:prSet presAssocID="{E89D5D2F-DC4C-49CD-AE8C-AC1AC4DC4FF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9A41C19-0B1C-4946-9532-92D3DDD89061}" type="pres">
      <dgm:prSet presAssocID="{1590714E-71EE-4D07-8DF5-73303BB457CD}" presName="parTxOnlySpace" presStyleCnt="0"/>
      <dgm:spPr/>
    </dgm:pt>
    <dgm:pt modelId="{6AAC1118-D161-4EBB-AA83-156DD3B00261}" type="pres">
      <dgm:prSet presAssocID="{EAE93824-716C-4EF2-98C7-21831F5107E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1E8D402-43F9-4ADA-A948-A02512DDB14D}" type="pres">
      <dgm:prSet presAssocID="{6D16BB6C-345F-4AAC-AF3F-3C22447C274A}" presName="parTxOnlySpace" presStyleCnt="0"/>
      <dgm:spPr/>
    </dgm:pt>
    <dgm:pt modelId="{3E94F087-1321-4375-8C32-705B04E6B764}" type="pres">
      <dgm:prSet presAssocID="{3730074F-5556-48FA-88FC-62492174E0E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A6E9127-C8F7-4529-8E52-A55F9BAF2EE8}" srcId="{B4F6035F-D087-4BFB-AC04-0835FACD118D}" destId="{EAE93824-716C-4EF2-98C7-21831F5107E1}" srcOrd="2" destOrd="0" parTransId="{CEF5A33C-EA9B-46D8-8AED-2779E014C257}" sibTransId="{6D16BB6C-345F-4AAC-AF3F-3C22447C274A}"/>
    <dgm:cxn modelId="{3CD4C32C-8CAA-4673-8FF1-F4E91A6681F4}" srcId="{B4F6035F-D087-4BFB-AC04-0835FACD118D}" destId="{E89D5D2F-DC4C-49CD-AE8C-AC1AC4DC4FF3}" srcOrd="1" destOrd="0" parTransId="{27041992-5586-4CA4-8F3B-EA2D948C2E55}" sibTransId="{1590714E-71EE-4D07-8DF5-73303BB457CD}"/>
    <dgm:cxn modelId="{69423667-EAFC-42B8-98B3-BB4A42E7FAB1}" type="presOf" srcId="{3730074F-5556-48FA-88FC-62492174E0E7}" destId="{3E94F087-1321-4375-8C32-705B04E6B764}" srcOrd="0" destOrd="0" presId="urn:microsoft.com/office/officeart/2005/8/layout/chevron1"/>
    <dgm:cxn modelId="{D9DB6D4E-36E7-41FE-868B-961551601F2B}" type="presOf" srcId="{E89D5D2F-DC4C-49CD-AE8C-AC1AC4DC4FF3}" destId="{73059BE4-0760-4F5B-B084-DF4EE4BA0C6B}" srcOrd="0" destOrd="0" presId="urn:microsoft.com/office/officeart/2005/8/layout/chevron1"/>
    <dgm:cxn modelId="{9C1ABD90-B1F7-4528-AF3F-34C12CE09C4C}" type="presOf" srcId="{030F0901-1FDF-4651-8344-4887E4704D18}" destId="{F90FB7E2-29F7-441D-A365-CCC69D457B04}" srcOrd="0" destOrd="0" presId="urn:microsoft.com/office/officeart/2005/8/layout/chevron1"/>
    <dgm:cxn modelId="{4F08F7B5-0507-4664-86B5-5AB82C908705}" srcId="{B4F6035F-D087-4BFB-AC04-0835FACD118D}" destId="{3730074F-5556-48FA-88FC-62492174E0E7}" srcOrd="3" destOrd="0" parTransId="{D3EDF512-47C1-4C43-9383-7DE4AB58BB50}" sibTransId="{E2F43683-3825-42D4-B6CF-D2C1179DCF50}"/>
    <dgm:cxn modelId="{D55B5DB7-06C4-4221-BC14-9264439BCA0C}" type="presOf" srcId="{B4F6035F-D087-4BFB-AC04-0835FACD118D}" destId="{E31DD2B7-4AE0-4FE5-8B14-1DBA42D420A5}" srcOrd="0" destOrd="0" presId="urn:microsoft.com/office/officeart/2005/8/layout/chevron1"/>
    <dgm:cxn modelId="{A4BEFDE4-4035-4695-A2D4-AB2A67411769}" type="presOf" srcId="{EAE93824-716C-4EF2-98C7-21831F5107E1}" destId="{6AAC1118-D161-4EBB-AA83-156DD3B00261}" srcOrd="0" destOrd="0" presId="urn:microsoft.com/office/officeart/2005/8/layout/chevron1"/>
    <dgm:cxn modelId="{A1A1F8FC-9D92-425E-8EAC-C4F334D91420}" srcId="{B4F6035F-D087-4BFB-AC04-0835FACD118D}" destId="{030F0901-1FDF-4651-8344-4887E4704D18}" srcOrd="0" destOrd="0" parTransId="{E9C1792B-B0DD-4F6B-8C4C-16C9F764FD8F}" sibTransId="{AA31F3A2-13A6-404A-9F61-07FFC15771D7}"/>
    <dgm:cxn modelId="{8AD3932B-8BA3-42F5-80BF-5B6368CD9855}" type="presParOf" srcId="{E31DD2B7-4AE0-4FE5-8B14-1DBA42D420A5}" destId="{F90FB7E2-29F7-441D-A365-CCC69D457B04}" srcOrd="0" destOrd="0" presId="urn:microsoft.com/office/officeart/2005/8/layout/chevron1"/>
    <dgm:cxn modelId="{B7F90370-4C59-4A3C-BE89-1AD45DAD0E5F}" type="presParOf" srcId="{E31DD2B7-4AE0-4FE5-8B14-1DBA42D420A5}" destId="{D8534EAA-0DC4-4F5E-BAB3-9DD31578C809}" srcOrd="1" destOrd="0" presId="urn:microsoft.com/office/officeart/2005/8/layout/chevron1"/>
    <dgm:cxn modelId="{FC3C5C15-0A67-4056-BDE5-0FED15BA3A9F}" type="presParOf" srcId="{E31DD2B7-4AE0-4FE5-8B14-1DBA42D420A5}" destId="{73059BE4-0760-4F5B-B084-DF4EE4BA0C6B}" srcOrd="2" destOrd="0" presId="urn:microsoft.com/office/officeart/2005/8/layout/chevron1"/>
    <dgm:cxn modelId="{CB24F18F-A13B-4B03-8CBC-844F40F59680}" type="presParOf" srcId="{E31DD2B7-4AE0-4FE5-8B14-1DBA42D420A5}" destId="{19A41C19-0B1C-4946-9532-92D3DDD89061}" srcOrd="3" destOrd="0" presId="urn:microsoft.com/office/officeart/2005/8/layout/chevron1"/>
    <dgm:cxn modelId="{AA390A5C-E044-42CE-8626-13924BE21B5C}" type="presParOf" srcId="{E31DD2B7-4AE0-4FE5-8B14-1DBA42D420A5}" destId="{6AAC1118-D161-4EBB-AA83-156DD3B00261}" srcOrd="4" destOrd="0" presId="urn:microsoft.com/office/officeart/2005/8/layout/chevron1"/>
    <dgm:cxn modelId="{D124669D-2873-4923-8E50-DFDBB2ED0284}" type="presParOf" srcId="{E31DD2B7-4AE0-4FE5-8B14-1DBA42D420A5}" destId="{01E8D402-43F9-4ADA-A948-A02512DDB14D}" srcOrd="5" destOrd="0" presId="urn:microsoft.com/office/officeart/2005/8/layout/chevron1"/>
    <dgm:cxn modelId="{7C37BD07-3367-4A97-AADF-25BE0B8DD703}" type="presParOf" srcId="{E31DD2B7-4AE0-4FE5-8B14-1DBA42D420A5}" destId="{3E94F087-1321-4375-8C32-705B04E6B76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733A0C-55AB-4FFE-9DF9-E599A2704E3D}">
      <dsp:nvSpPr>
        <dsp:cNvPr id="0" name=""/>
        <dsp:cNvSpPr/>
      </dsp:nvSpPr>
      <dsp:spPr>
        <a:xfrm>
          <a:off x="3078" y="521250"/>
          <a:ext cx="2197737" cy="13955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77B8A2-A36C-4B20-B73F-8E69A0288BCE}">
      <dsp:nvSpPr>
        <dsp:cNvPr id="0" name=""/>
        <dsp:cNvSpPr/>
      </dsp:nvSpPr>
      <dsp:spPr>
        <a:xfrm>
          <a:off x="247271" y="753234"/>
          <a:ext cx="2197737" cy="13955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Contexte</a:t>
          </a:r>
          <a:endParaRPr lang="en-US" sz="2600" kern="1200" dirty="0"/>
        </a:p>
      </dsp:txBody>
      <dsp:txXfrm>
        <a:off x="288146" y="794109"/>
        <a:ext cx="2115987" cy="1313813"/>
      </dsp:txXfrm>
    </dsp:sp>
    <dsp:sp modelId="{E378C8A0-4DBA-4C21-8BE8-7B344145DB80}">
      <dsp:nvSpPr>
        <dsp:cNvPr id="0" name=""/>
        <dsp:cNvSpPr/>
      </dsp:nvSpPr>
      <dsp:spPr>
        <a:xfrm>
          <a:off x="2689201" y="521250"/>
          <a:ext cx="2197737" cy="13955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EE35B1-7D47-4F55-8EC9-E620713D6C2F}">
      <dsp:nvSpPr>
        <dsp:cNvPr id="0" name=""/>
        <dsp:cNvSpPr/>
      </dsp:nvSpPr>
      <dsp:spPr>
        <a:xfrm>
          <a:off x="2933394" y="753234"/>
          <a:ext cx="2197737" cy="13955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I. Dashboard</a:t>
          </a:r>
          <a:endParaRPr lang="en-US" sz="2600" kern="1200" dirty="0"/>
        </a:p>
      </dsp:txBody>
      <dsp:txXfrm>
        <a:off x="2974269" y="794109"/>
        <a:ext cx="2115987" cy="1313813"/>
      </dsp:txXfrm>
    </dsp:sp>
    <dsp:sp modelId="{0FD8B6AD-924B-462C-8FAB-8C4ED5A25534}">
      <dsp:nvSpPr>
        <dsp:cNvPr id="0" name=""/>
        <dsp:cNvSpPr/>
      </dsp:nvSpPr>
      <dsp:spPr>
        <a:xfrm>
          <a:off x="5375324" y="521250"/>
          <a:ext cx="2197737" cy="13955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8B5C30-CCB3-49A2-A716-108A690C150D}">
      <dsp:nvSpPr>
        <dsp:cNvPr id="0" name=""/>
        <dsp:cNvSpPr/>
      </dsp:nvSpPr>
      <dsp:spPr>
        <a:xfrm>
          <a:off x="5619517" y="753234"/>
          <a:ext cx="2197737" cy="13955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II. Etat de </a:t>
          </a:r>
          <a:r>
            <a:rPr lang="en-US" sz="2600" b="1" kern="1200" dirty="0" err="1"/>
            <a:t>l’Art</a:t>
          </a:r>
          <a:endParaRPr lang="en-US" sz="2600" b="1" kern="1200" dirty="0"/>
        </a:p>
      </dsp:txBody>
      <dsp:txXfrm>
        <a:off x="5660392" y="794109"/>
        <a:ext cx="2115987" cy="1313813"/>
      </dsp:txXfrm>
    </dsp:sp>
    <dsp:sp modelId="{BAD627FA-3F74-4670-824B-3094E58ADE20}">
      <dsp:nvSpPr>
        <dsp:cNvPr id="0" name=""/>
        <dsp:cNvSpPr/>
      </dsp:nvSpPr>
      <dsp:spPr>
        <a:xfrm>
          <a:off x="8061447" y="521250"/>
          <a:ext cx="2197737" cy="13955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0DDC0C-FCCD-4E3E-8283-A2C13DD4E261}">
      <dsp:nvSpPr>
        <dsp:cNvPr id="0" name=""/>
        <dsp:cNvSpPr/>
      </dsp:nvSpPr>
      <dsp:spPr>
        <a:xfrm>
          <a:off x="8305640" y="753234"/>
          <a:ext cx="2197737" cy="13955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III. </a:t>
          </a:r>
          <a:r>
            <a:rPr lang="en-US" sz="2600" b="1" kern="1200" dirty="0" err="1"/>
            <a:t>Résultats</a:t>
          </a:r>
          <a:endParaRPr lang="en-US" sz="2600" b="1" kern="1200" dirty="0"/>
        </a:p>
      </dsp:txBody>
      <dsp:txXfrm>
        <a:off x="8346515" y="794109"/>
        <a:ext cx="2115987" cy="131381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FB7E2-29F7-441D-A365-CCC69D457B04}">
      <dsp:nvSpPr>
        <dsp:cNvPr id="0" name=""/>
        <dsp:cNvSpPr/>
      </dsp:nvSpPr>
      <dsp:spPr>
        <a:xfrm>
          <a:off x="5655" y="0"/>
          <a:ext cx="3292078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Contexte</a:t>
          </a:r>
        </a:p>
      </dsp:txBody>
      <dsp:txXfrm>
        <a:off x="311979" y="0"/>
        <a:ext cx="2679430" cy="612648"/>
      </dsp:txXfrm>
    </dsp:sp>
    <dsp:sp modelId="{73059BE4-0760-4F5B-B084-DF4EE4BA0C6B}">
      <dsp:nvSpPr>
        <dsp:cNvPr id="0" name=""/>
        <dsp:cNvSpPr/>
      </dsp:nvSpPr>
      <dsp:spPr>
        <a:xfrm>
          <a:off x="2968525" y="0"/>
          <a:ext cx="3292078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I. Dashboard</a:t>
          </a:r>
        </a:p>
      </dsp:txBody>
      <dsp:txXfrm>
        <a:off x="3274849" y="0"/>
        <a:ext cx="2679430" cy="612648"/>
      </dsp:txXfrm>
    </dsp:sp>
    <dsp:sp modelId="{6AAC1118-D161-4EBB-AA83-156DD3B00261}">
      <dsp:nvSpPr>
        <dsp:cNvPr id="0" name=""/>
        <dsp:cNvSpPr/>
      </dsp:nvSpPr>
      <dsp:spPr>
        <a:xfrm>
          <a:off x="5931396" y="0"/>
          <a:ext cx="3292078" cy="612648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II. Etat de l’art</a:t>
          </a:r>
        </a:p>
      </dsp:txBody>
      <dsp:txXfrm>
        <a:off x="6237720" y="0"/>
        <a:ext cx="2679430" cy="612648"/>
      </dsp:txXfrm>
    </dsp:sp>
    <dsp:sp modelId="{3E94F087-1321-4375-8C32-705B04E6B764}">
      <dsp:nvSpPr>
        <dsp:cNvPr id="0" name=""/>
        <dsp:cNvSpPr/>
      </dsp:nvSpPr>
      <dsp:spPr>
        <a:xfrm>
          <a:off x="8894266" y="0"/>
          <a:ext cx="3292078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III. Résultats</a:t>
          </a:r>
        </a:p>
      </dsp:txBody>
      <dsp:txXfrm>
        <a:off x="9200590" y="0"/>
        <a:ext cx="2679430" cy="61264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FB7E2-29F7-441D-A365-CCC69D457B04}">
      <dsp:nvSpPr>
        <dsp:cNvPr id="0" name=""/>
        <dsp:cNvSpPr/>
      </dsp:nvSpPr>
      <dsp:spPr>
        <a:xfrm>
          <a:off x="5655" y="0"/>
          <a:ext cx="3292078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Contexte</a:t>
          </a:r>
        </a:p>
      </dsp:txBody>
      <dsp:txXfrm>
        <a:off x="311979" y="0"/>
        <a:ext cx="2679430" cy="612648"/>
      </dsp:txXfrm>
    </dsp:sp>
    <dsp:sp modelId="{73059BE4-0760-4F5B-B084-DF4EE4BA0C6B}">
      <dsp:nvSpPr>
        <dsp:cNvPr id="0" name=""/>
        <dsp:cNvSpPr/>
      </dsp:nvSpPr>
      <dsp:spPr>
        <a:xfrm>
          <a:off x="2968525" y="0"/>
          <a:ext cx="3292078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I. Dashboard</a:t>
          </a:r>
        </a:p>
      </dsp:txBody>
      <dsp:txXfrm>
        <a:off x="3274849" y="0"/>
        <a:ext cx="2679430" cy="612648"/>
      </dsp:txXfrm>
    </dsp:sp>
    <dsp:sp modelId="{6AAC1118-D161-4EBB-AA83-156DD3B00261}">
      <dsp:nvSpPr>
        <dsp:cNvPr id="0" name=""/>
        <dsp:cNvSpPr/>
      </dsp:nvSpPr>
      <dsp:spPr>
        <a:xfrm>
          <a:off x="5931396" y="0"/>
          <a:ext cx="3292078" cy="612648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II. Etat de l’art</a:t>
          </a:r>
        </a:p>
      </dsp:txBody>
      <dsp:txXfrm>
        <a:off x="6237720" y="0"/>
        <a:ext cx="2679430" cy="612648"/>
      </dsp:txXfrm>
    </dsp:sp>
    <dsp:sp modelId="{3E94F087-1321-4375-8C32-705B04E6B764}">
      <dsp:nvSpPr>
        <dsp:cNvPr id="0" name=""/>
        <dsp:cNvSpPr/>
      </dsp:nvSpPr>
      <dsp:spPr>
        <a:xfrm>
          <a:off x="8894266" y="0"/>
          <a:ext cx="3292078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III. Résultats</a:t>
          </a:r>
        </a:p>
      </dsp:txBody>
      <dsp:txXfrm>
        <a:off x="9200590" y="0"/>
        <a:ext cx="2679430" cy="61264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FB7E2-29F7-441D-A365-CCC69D457B04}">
      <dsp:nvSpPr>
        <dsp:cNvPr id="0" name=""/>
        <dsp:cNvSpPr/>
      </dsp:nvSpPr>
      <dsp:spPr>
        <a:xfrm>
          <a:off x="5655" y="0"/>
          <a:ext cx="3292078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Contexte</a:t>
          </a:r>
        </a:p>
      </dsp:txBody>
      <dsp:txXfrm>
        <a:off x="311979" y="0"/>
        <a:ext cx="2679430" cy="612648"/>
      </dsp:txXfrm>
    </dsp:sp>
    <dsp:sp modelId="{73059BE4-0760-4F5B-B084-DF4EE4BA0C6B}">
      <dsp:nvSpPr>
        <dsp:cNvPr id="0" name=""/>
        <dsp:cNvSpPr/>
      </dsp:nvSpPr>
      <dsp:spPr>
        <a:xfrm>
          <a:off x="2968525" y="0"/>
          <a:ext cx="3292078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I. Dashboard</a:t>
          </a:r>
        </a:p>
      </dsp:txBody>
      <dsp:txXfrm>
        <a:off x="3274849" y="0"/>
        <a:ext cx="2679430" cy="612648"/>
      </dsp:txXfrm>
    </dsp:sp>
    <dsp:sp modelId="{6AAC1118-D161-4EBB-AA83-156DD3B00261}">
      <dsp:nvSpPr>
        <dsp:cNvPr id="0" name=""/>
        <dsp:cNvSpPr/>
      </dsp:nvSpPr>
      <dsp:spPr>
        <a:xfrm>
          <a:off x="5931396" y="0"/>
          <a:ext cx="3292078" cy="612648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II. Etat de l’art</a:t>
          </a:r>
        </a:p>
      </dsp:txBody>
      <dsp:txXfrm>
        <a:off x="6237720" y="0"/>
        <a:ext cx="2679430" cy="612648"/>
      </dsp:txXfrm>
    </dsp:sp>
    <dsp:sp modelId="{3E94F087-1321-4375-8C32-705B04E6B764}">
      <dsp:nvSpPr>
        <dsp:cNvPr id="0" name=""/>
        <dsp:cNvSpPr/>
      </dsp:nvSpPr>
      <dsp:spPr>
        <a:xfrm>
          <a:off x="8894266" y="0"/>
          <a:ext cx="3292078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III. Résultats</a:t>
          </a:r>
        </a:p>
      </dsp:txBody>
      <dsp:txXfrm>
        <a:off x="9200590" y="0"/>
        <a:ext cx="2679430" cy="61264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00C8A-A27B-4437-925A-3AC37B06047C}">
      <dsp:nvSpPr>
        <dsp:cNvPr id="0" name=""/>
        <dsp:cNvSpPr/>
      </dsp:nvSpPr>
      <dsp:spPr>
        <a:xfrm>
          <a:off x="1318107" y="1847056"/>
          <a:ext cx="334084" cy="15914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7042" y="0"/>
              </a:lnTo>
              <a:lnTo>
                <a:pt x="167042" y="1591484"/>
              </a:lnTo>
              <a:lnTo>
                <a:pt x="334084" y="15914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1444495" y="2602144"/>
        <a:ext cx="81308" cy="81308"/>
      </dsp:txXfrm>
    </dsp:sp>
    <dsp:sp modelId="{9F4824E8-7BEF-4FA2-922A-4BCA4D10B6D4}">
      <dsp:nvSpPr>
        <dsp:cNvPr id="0" name=""/>
        <dsp:cNvSpPr/>
      </dsp:nvSpPr>
      <dsp:spPr>
        <a:xfrm>
          <a:off x="1318107" y="1847056"/>
          <a:ext cx="334084" cy="954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7042" y="0"/>
              </a:lnTo>
              <a:lnTo>
                <a:pt x="167042" y="954890"/>
              </a:lnTo>
              <a:lnTo>
                <a:pt x="334084" y="95489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459858" y="2299210"/>
        <a:ext cx="50582" cy="50582"/>
      </dsp:txXfrm>
    </dsp:sp>
    <dsp:sp modelId="{49442C9C-BA1C-48EF-9200-5F52744AE1B8}">
      <dsp:nvSpPr>
        <dsp:cNvPr id="0" name=""/>
        <dsp:cNvSpPr/>
      </dsp:nvSpPr>
      <dsp:spPr>
        <a:xfrm>
          <a:off x="1318107" y="1847056"/>
          <a:ext cx="334084" cy="318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7042" y="0"/>
              </a:lnTo>
              <a:lnTo>
                <a:pt x="167042" y="318296"/>
              </a:lnTo>
              <a:lnTo>
                <a:pt x="334084" y="31829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473613" y="1994668"/>
        <a:ext cx="23071" cy="23071"/>
      </dsp:txXfrm>
    </dsp:sp>
    <dsp:sp modelId="{23FDAF4A-60EE-411F-8B4B-6CECE617BB52}">
      <dsp:nvSpPr>
        <dsp:cNvPr id="0" name=""/>
        <dsp:cNvSpPr/>
      </dsp:nvSpPr>
      <dsp:spPr>
        <a:xfrm>
          <a:off x="1318107" y="1528759"/>
          <a:ext cx="334084" cy="318296"/>
        </a:xfrm>
        <a:custGeom>
          <a:avLst/>
          <a:gdLst/>
          <a:ahLst/>
          <a:cxnLst/>
          <a:rect l="0" t="0" r="0" b="0"/>
          <a:pathLst>
            <a:path>
              <a:moveTo>
                <a:pt x="0" y="318296"/>
              </a:moveTo>
              <a:lnTo>
                <a:pt x="167042" y="318296"/>
              </a:lnTo>
              <a:lnTo>
                <a:pt x="167042" y="0"/>
              </a:lnTo>
              <a:lnTo>
                <a:pt x="334084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473613" y="1676371"/>
        <a:ext cx="23071" cy="23071"/>
      </dsp:txXfrm>
    </dsp:sp>
    <dsp:sp modelId="{3834B784-E511-4B46-98E1-96BBDFA5E538}">
      <dsp:nvSpPr>
        <dsp:cNvPr id="0" name=""/>
        <dsp:cNvSpPr/>
      </dsp:nvSpPr>
      <dsp:spPr>
        <a:xfrm>
          <a:off x="1318107" y="892165"/>
          <a:ext cx="334084" cy="954890"/>
        </a:xfrm>
        <a:custGeom>
          <a:avLst/>
          <a:gdLst/>
          <a:ahLst/>
          <a:cxnLst/>
          <a:rect l="0" t="0" r="0" b="0"/>
          <a:pathLst>
            <a:path>
              <a:moveTo>
                <a:pt x="0" y="954890"/>
              </a:moveTo>
              <a:lnTo>
                <a:pt x="167042" y="954890"/>
              </a:lnTo>
              <a:lnTo>
                <a:pt x="167042" y="0"/>
              </a:lnTo>
              <a:lnTo>
                <a:pt x="334084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459858" y="1344319"/>
        <a:ext cx="50582" cy="50582"/>
      </dsp:txXfrm>
    </dsp:sp>
    <dsp:sp modelId="{65C4E873-05C1-47D4-9F3C-DA7333B4439F}">
      <dsp:nvSpPr>
        <dsp:cNvPr id="0" name=""/>
        <dsp:cNvSpPr/>
      </dsp:nvSpPr>
      <dsp:spPr>
        <a:xfrm>
          <a:off x="1318107" y="255571"/>
          <a:ext cx="334084" cy="1591484"/>
        </a:xfrm>
        <a:custGeom>
          <a:avLst/>
          <a:gdLst/>
          <a:ahLst/>
          <a:cxnLst/>
          <a:rect l="0" t="0" r="0" b="0"/>
          <a:pathLst>
            <a:path>
              <a:moveTo>
                <a:pt x="0" y="1591484"/>
              </a:moveTo>
              <a:lnTo>
                <a:pt x="167042" y="1591484"/>
              </a:lnTo>
              <a:lnTo>
                <a:pt x="167042" y="0"/>
              </a:lnTo>
              <a:lnTo>
                <a:pt x="334084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1444495" y="1010659"/>
        <a:ext cx="81308" cy="81308"/>
      </dsp:txXfrm>
    </dsp:sp>
    <dsp:sp modelId="{96DA9276-CC74-4773-ADEB-C84290860D39}">
      <dsp:nvSpPr>
        <dsp:cNvPr id="0" name=""/>
        <dsp:cNvSpPr/>
      </dsp:nvSpPr>
      <dsp:spPr>
        <a:xfrm rot="16200000">
          <a:off x="-276727" y="1592418"/>
          <a:ext cx="2680395" cy="5092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Pré-traitement      </a:t>
          </a:r>
        </a:p>
      </dsp:txBody>
      <dsp:txXfrm>
        <a:off x="-276727" y="1592418"/>
        <a:ext cx="2680395" cy="509275"/>
      </dsp:txXfrm>
    </dsp:sp>
    <dsp:sp modelId="{F627DC1D-11F8-4E94-B194-22126288D87F}">
      <dsp:nvSpPr>
        <dsp:cNvPr id="0" name=""/>
        <dsp:cNvSpPr/>
      </dsp:nvSpPr>
      <dsp:spPr>
        <a:xfrm>
          <a:off x="1652191" y="933"/>
          <a:ext cx="2476802" cy="5092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Nettoyage</a:t>
          </a:r>
        </a:p>
      </dsp:txBody>
      <dsp:txXfrm>
        <a:off x="1652191" y="933"/>
        <a:ext cx="2476802" cy="509275"/>
      </dsp:txXfrm>
    </dsp:sp>
    <dsp:sp modelId="{719ADD8C-AD91-47B7-B447-449F4AF2822D}">
      <dsp:nvSpPr>
        <dsp:cNvPr id="0" name=""/>
        <dsp:cNvSpPr/>
      </dsp:nvSpPr>
      <dsp:spPr>
        <a:xfrm>
          <a:off x="1652191" y="637527"/>
          <a:ext cx="2476802" cy="5092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/>
            <a:t>Tokenization</a:t>
          </a:r>
          <a:endParaRPr lang="fr-FR" sz="1700" kern="1200" dirty="0"/>
        </a:p>
      </dsp:txBody>
      <dsp:txXfrm>
        <a:off x="1652191" y="637527"/>
        <a:ext cx="2476802" cy="509275"/>
      </dsp:txXfrm>
    </dsp:sp>
    <dsp:sp modelId="{93A0F4DF-99E0-43F4-A04F-64DA72B6B9ED}">
      <dsp:nvSpPr>
        <dsp:cNvPr id="0" name=""/>
        <dsp:cNvSpPr/>
      </dsp:nvSpPr>
      <dsp:spPr>
        <a:xfrm>
          <a:off x="1652191" y="1274121"/>
          <a:ext cx="2476802" cy="5092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/>
            <a:t>Lowercasing</a:t>
          </a:r>
          <a:endParaRPr lang="fr-FR" sz="1700" kern="1200" dirty="0"/>
        </a:p>
      </dsp:txBody>
      <dsp:txXfrm>
        <a:off x="1652191" y="1274121"/>
        <a:ext cx="2476802" cy="509275"/>
      </dsp:txXfrm>
    </dsp:sp>
    <dsp:sp modelId="{1CF3BDEC-F3A8-4DE6-B39B-F42A9A8EACBD}">
      <dsp:nvSpPr>
        <dsp:cNvPr id="0" name=""/>
        <dsp:cNvSpPr/>
      </dsp:nvSpPr>
      <dsp:spPr>
        <a:xfrm>
          <a:off x="1652191" y="1910715"/>
          <a:ext cx="2476802" cy="5092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Enlever les </a:t>
          </a:r>
          <a:r>
            <a:rPr lang="fr-FR" sz="1700" kern="1200" dirty="0" err="1"/>
            <a:t>Stopwords</a:t>
          </a:r>
          <a:endParaRPr lang="fr-FR" sz="1700" kern="1200" dirty="0"/>
        </a:p>
      </dsp:txBody>
      <dsp:txXfrm>
        <a:off x="1652191" y="1910715"/>
        <a:ext cx="2476802" cy="509275"/>
      </dsp:txXfrm>
    </dsp:sp>
    <dsp:sp modelId="{F76CCEF1-D4C9-43BC-97A9-B79A14355F98}">
      <dsp:nvSpPr>
        <dsp:cNvPr id="0" name=""/>
        <dsp:cNvSpPr/>
      </dsp:nvSpPr>
      <dsp:spPr>
        <a:xfrm>
          <a:off x="1652191" y="2547309"/>
          <a:ext cx="2477687" cy="5092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Enlever les </a:t>
          </a:r>
          <a:r>
            <a:rPr lang="fr-FR" sz="1700" kern="1200" dirty="0" err="1"/>
            <a:t>tokens</a:t>
          </a:r>
          <a:r>
            <a:rPr lang="fr-FR" sz="1700" kern="1200" dirty="0"/>
            <a:t> de moins de 3 lettres</a:t>
          </a:r>
        </a:p>
      </dsp:txBody>
      <dsp:txXfrm>
        <a:off x="1652191" y="2547309"/>
        <a:ext cx="2477687" cy="509275"/>
      </dsp:txXfrm>
    </dsp:sp>
    <dsp:sp modelId="{EE0484B7-36B3-4719-824C-5C757606D44D}">
      <dsp:nvSpPr>
        <dsp:cNvPr id="0" name=""/>
        <dsp:cNvSpPr/>
      </dsp:nvSpPr>
      <dsp:spPr>
        <a:xfrm>
          <a:off x="1652191" y="3183903"/>
          <a:ext cx="2476802" cy="5092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/>
            <a:t>Stemming</a:t>
          </a:r>
          <a:endParaRPr lang="fr-FR" sz="1700" kern="1200" dirty="0"/>
        </a:p>
      </dsp:txBody>
      <dsp:txXfrm>
        <a:off x="1652191" y="3183903"/>
        <a:ext cx="2476802" cy="50927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FB7E2-29F7-441D-A365-CCC69D457B04}">
      <dsp:nvSpPr>
        <dsp:cNvPr id="0" name=""/>
        <dsp:cNvSpPr/>
      </dsp:nvSpPr>
      <dsp:spPr>
        <a:xfrm>
          <a:off x="5655" y="0"/>
          <a:ext cx="3292078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Contexte</a:t>
          </a:r>
        </a:p>
      </dsp:txBody>
      <dsp:txXfrm>
        <a:off x="311979" y="0"/>
        <a:ext cx="2679430" cy="612648"/>
      </dsp:txXfrm>
    </dsp:sp>
    <dsp:sp modelId="{73059BE4-0760-4F5B-B084-DF4EE4BA0C6B}">
      <dsp:nvSpPr>
        <dsp:cNvPr id="0" name=""/>
        <dsp:cNvSpPr/>
      </dsp:nvSpPr>
      <dsp:spPr>
        <a:xfrm>
          <a:off x="2968525" y="0"/>
          <a:ext cx="3292078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I. Dashboard</a:t>
          </a:r>
        </a:p>
      </dsp:txBody>
      <dsp:txXfrm>
        <a:off x="3274849" y="0"/>
        <a:ext cx="2679430" cy="612648"/>
      </dsp:txXfrm>
    </dsp:sp>
    <dsp:sp modelId="{6AAC1118-D161-4EBB-AA83-156DD3B00261}">
      <dsp:nvSpPr>
        <dsp:cNvPr id="0" name=""/>
        <dsp:cNvSpPr/>
      </dsp:nvSpPr>
      <dsp:spPr>
        <a:xfrm>
          <a:off x="5931396" y="0"/>
          <a:ext cx="3292078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II. Etat de l’art</a:t>
          </a:r>
        </a:p>
      </dsp:txBody>
      <dsp:txXfrm>
        <a:off x="6237720" y="0"/>
        <a:ext cx="2679430" cy="612648"/>
      </dsp:txXfrm>
    </dsp:sp>
    <dsp:sp modelId="{3E94F087-1321-4375-8C32-705B04E6B764}">
      <dsp:nvSpPr>
        <dsp:cNvPr id="0" name=""/>
        <dsp:cNvSpPr/>
      </dsp:nvSpPr>
      <dsp:spPr>
        <a:xfrm>
          <a:off x="8894266" y="0"/>
          <a:ext cx="3292078" cy="612648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III. Résultats</a:t>
          </a:r>
        </a:p>
      </dsp:txBody>
      <dsp:txXfrm>
        <a:off x="9200590" y="0"/>
        <a:ext cx="2679430" cy="61264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FB7E2-29F7-441D-A365-CCC69D457B04}">
      <dsp:nvSpPr>
        <dsp:cNvPr id="0" name=""/>
        <dsp:cNvSpPr/>
      </dsp:nvSpPr>
      <dsp:spPr>
        <a:xfrm>
          <a:off x="5655" y="0"/>
          <a:ext cx="3292078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Contexte</a:t>
          </a:r>
        </a:p>
      </dsp:txBody>
      <dsp:txXfrm>
        <a:off x="311979" y="0"/>
        <a:ext cx="2679430" cy="612648"/>
      </dsp:txXfrm>
    </dsp:sp>
    <dsp:sp modelId="{73059BE4-0760-4F5B-B084-DF4EE4BA0C6B}">
      <dsp:nvSpPr>
        <dsp:cNvPr id="0" name=""/>
        <dsp:cNvSpPr/>
      </dsp:nvSpPr>
      <dsp:spPr>
        <a:xfrm>
          <a:off x="2968525" y="0"/>
          <a:ext cx="3292078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I. Dashboard</a:t>
          </a:r>
        </a:p>
      </dsp:txBody>
      <dsp:txXfrm>
        <a:off x="3274849" y="0"/>
        <a:ext cx="2679430" cy="612648"/>
      </dsp:txXfrm>
    </dsp:sp>
    <dsp:sp modelId="{6AAC1118-D161-4EBB-AA83-156DD3B00261}">
      <dsp:nvSpPr>
        <dsp:cNvPr id="0" name=""/>
        <dsp:cNvSpPr/>
      </dsp:nvSpPr>
      <dsp:spPr>
        <a:xfrm>
          <a:off x="5931396" y="0"/>
          <a:ext cx="3292078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II. Etat de l’art</a:t>
          </a:r>
        </a:p>
      </dsp:txBody>
      <dsp:txXfrm>
        <a:off x="6237720" y="0"/>
        <a:ext cx="2679430" cy="612648"/>
      </dsp:txXfrm>
    </dsp:sp>
    <dsp:sp modelId="{3E94F087-1321-4375-8C32-705B04E6B764}">
      <dsp:nvSpPr>
        <dsp:cNvPr id="0" name=""/>
        <dsp:cNvSpPr/>
      </dsp:nvSpPr>
      <dsp:spPr>
        <a:xfrm>
          <a:off x="8894266" y="0"/>
          <a:ext cx="3292078" cy="612648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III. Résultats</a:t>
          </a:r>
        </a:p>
      </dsp:txBody>
      <dsp:txXfrm>
        <a:off x="9200590" y="0"/>
        <a:ext cx="2679430" cy="61264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FB7E2-29F7-441D-A365-CCC69D457B04}">
      <dsp:nvSpPr>
        <dsp:cNvPr id="0" name=""/>
        <dsp:cNvSpPr/>
      </dsp:nvSpPr>
      <dsp:spPr>
        <a:xfrm>
          <a:off x="5655" y="0"/>
          <a:ext cx="3292078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Contexte</a:t>
          </a:r>
        </a:p>
      </dsp:txBody>
      <dsp:txXfrm>
        <a:off x="311979" y="0"/>
        <a:ext cx="2679430" cy="612648"/>
      </dsp:txXfrm>
    </dsp:sp>
    <dsp:sp modelId="{73059BE4-0760-4F5B-B084-DF4EE4BA0C6B}">
      <dsp:nvSpPr>
        <dsp:cNvPr id="0" name=""/>
        <dsp:cNvSpPr/>
      </dsp:nvSpPr>
      <dsp:spPr>
        <a:xfrm>
          <a:off x="2968525" y="0"/>
          <a:ext cx="3292078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I. Dashboard</a:t>
          </a:r>
        </a:p>
      </dsp:txBody>
      <dsp:txXfrm>
        <a:off x="3274849" y="0"/>
        <a:ext cx="2679430" cy="612648"/>
      </dsp:txXfrm>
    </dsp:sp>
    <dsp:sp modelId="{6AAC1118-D161-4EBB-AA83-156DD3B00261}">
      <dsp:nvSpPr>
        <dsp:cNvPr id="0" name=""/>
        <dsp:cNvSpPr/>
      </dsp:nvSpPr>
      <dsp:spPr>
        <a:xfrm>
          <a:off x="5931396" y="0"/>
          <a:ext cx="3292078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II. Etat de l’art</a:t>
          </a:r>
        </a:p>
      </dsp:txBody>
      <dsp:txXfrm>
        <a:off x="6237720" y="0"/>
        <a:ext cx="2679430" cy="612648"/>
      </dsp:txXfrm>
    </dsp:sp>
    <dsp:sp modelId="{3E94F087-1321-4375-8C32-705B04E6B764}">
      <dsp:nvSpPr>
        <dsp:cNvPr id="0" name=""/>
        <dsp:cNvSpPr/>
      </dsp:nvSpPr>
      <dsp:spPr>
        <a:xfrm>
          <a:off x="8894266" y="0"/>
          <a:ext cx="3292078" cy="612648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III. Résultats</a:t>
          </a:r>
        </a:p>
      </dsp:txBody>
      <dsp:txXfrm>
        <a:off x="9200590" y="0"/>
        <a:ext cx="2679430" cy="612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FB7E2-29F7-441D-A365-CCC69D457B04}">
      <dsp:nvSpPr>
        <dsp:cNvPr id="0" name=""/>
        <dsp:cNvSpPr/>
      </dsp:nvSpPr>
      <dsp:spPr>
        <a:xfrm>
          <a:off x="5655" y="0"/>
          <a:ext cx="3292078" cy="612648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Contexte</a:t>
          </a:r>
        </a:p>
      </dsp:txBody>
      <dsp:txXfrm>
        <a:off x="311979" y="0"/>
        <a:ext cx="2679430" cy="612648"/>
      </dsp:txXfrm>
    </dsp:sp>
    <dsp:sp modelId="{73059BE4-0760-4F5B-B084-DF4EE4BA0C6B}">
      <dsp:nvSpPr>
        <dsp:cNvPr id="0" name=""/>
        <dsp:cNvSpPr/>
      </dsp:nvSpPr>
      <dsp:spPr>
        <a:xfrm>
          <a:off x="2968525" y="0"/>
          <a:ext cx="3292078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I. Dashboard</a:t>
          </a:r>
        </a:p>
      </dsp:txBody>
      <dsp:txXfrm>
        <a:off x="3274849" y="0"/>
        <a:ext cx="2679430" cy="612648"/>
      </dsp:txXfrm>
    </dsp:sp>
    <dsp:sp modelId="{6AAC1118-D161-4EBB-AA83-156DD3B00261}">
      <dsp:nvSpPr>
        <dsp:cNvPr id="0" name=""/>
        <dsp:cNvSpPr/>
      </dsp:nvSpPr>
      <dsp:spPr>
        <a:xfrm>
          <a:off x="5931396" y="0"/>
          <a:ext cx="3292078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II. Etat de l’art</a:t>
          </a:r>
        </a:p>
      </dsp:txBody>
      <dsp:txXfrm>
        <a:off x="6237720" y="0"/>
        <a:ext cx="2679430" cy="612648"/>
      </dsp:txXfrm>
    </dsp:sp>
    <dsp:sp modelId="{3E94F087-1321-4375-8C32-705B04E6B764}">
      <dsp:nvSpPr>
        <dsp:cNvPr id="0" name=""/>
        <dsp:cNvSpPr/>
      </dsp:nvSpPr>
      <dsp:spPr>
        <a:xfrm>
          <a:off x="8894266" y="0"/>
          <a:ext cx="3292078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III. Résultats</a:t>
          </a:r>
        </a:p>
      </dsp:txBody>
      <dsp:txXfrm>
        <a:off x="9200590" y="0"/>
        <a:ext cx="2679430" cy="6126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FB7E2-29F7-441D-A365-CCC69D457B04}">
      <dsp:nvSpPr>
        <dsp:cNvPr id="0" name=""/>
        <dsp:cNvSpPr/>
      </dsp:nvSpPr>
      <dsp:spPr>
        <a:xfrm>
          <a:off x="5655" y="0"/>
          <a:ext cx="3292078" cy="612648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Contexte</a:t>
          </a:r>
        </a:p>
      </dsp:txBody>
      <dsp:txXfrm>
        <a:off x="311979" y="0"/>
        <a:ext cx="2679430" cy="612648"/>
      </dsp:txXfrm>
    </dsp:sp>
    <dsp:sp modelId="{73059BE4-0760-4F5B-B084-DF4EE4BA0C6B}">
      <dsp:nvSpPr>
        <dsp:cNvPr id="0" name=""/>
        <dsp:cNvSpPr/>
      </dsp:nvSpPr>
      <dsp:spPr>
        <a:xfrm>
          <a:off x="2968525" y="0"/>
          <a:ext cx="3292078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I. Dashboard</a:t>
          </a:r>
        </a:p>
      </dsp:txBody>
      <dsp:txXfrm>
        <a:off x="3274849" y="0"/>
        <a:ext cx="2679430" cy="612648"/>
      </dsp:txXfrm>
    </dsp:sp>
    <dsp:sp modelId="{6AAC1118-D161-4EBB-AA83-156DD3B00261}">
      <dsp:nvSpPr>
        <dsp:cNvPr id="0" name=""/>
        <dsp:cNvSpPr/>
      </dsp:nvSpPr>
      <dsp:spPr>
        <a:xfrm>
          <a:off x="5931396" y="0"/>
          <a:ext cx="3292078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II. Etat de l’art</a:t>
          </a:r>
        </a:p>
      </dsp:txBody>
      <dsp:txXfrm>
        <a:off x="6237720" y="0"/>
        <a:ext cx="2679430" cy="612648"/>
      </dsp:txXfrm>
    </dsp:sp>
    <dsp:sp modelId="{3E94F087-1321-4375-8C32-705B04E6B764}">
      <dsp:nvSpPr>
        <dsp:cNvPr id="0" name=""/>
        <dsp:cNvSpPr/>
      </dsp:nvSpPr>
      <dsp:spPr>
        <a:xfrm>
          <a:off x="8894266" y="0"/>
          <a:ext cx="3292078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III. Résultats</a:t>
          </a:r>
        </a:p>
      </dsp:txBody>
      <dsp:txXfrm>
        <a:off x="9200590" y="0"/>
        <a:ext cx="2679430" cy="6126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FB7E2-29F7-441D-A365-CCC69D457B04}">
      <dsp:nvSpPr>
        <dsp:cNvPr id="0" name=""/>
        <dsp:cNvSpPr/>
      </dsp:nvSpPr>
      <dsp:spPr>
        <a:xfrm>
          <a:off x="5655" y="0"/>
          <a:ext cx="3292078" cy="612648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Contexte</a:t>
          </a:r>
        </a:p>
      </dsp:txBody>
      <dsp:txXfrm>
        <a:off x="311979" y="0"/>
        <a:ext cx="2679430" cy="612648"/>
      </dsp:txXfrm>
    </dsp:sp>
    <dsp:sp modelId="{73059BE4-0760-4F5B-B084-DF4EE4BA0C6B}">
      <dsp:nvSpPr>
        <dsp:cNvPr id="0" name=""/>
        <dsp:cNvSpPr/>
      </dsp:nvSpPr>
      <dsp:spPr>
        <a:xfrm>
          <a:off x="2968525" y="0"/>
          <a:ext cx="3292078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I. Dashboard</a:t>
          </a:r>
        </a:p>
      </dsp:txBody>
      <dsp:txXfrm>
        <a:off x="3274849" y="0"/>
        <a:ext cx="2679430" cy="612648"/>
      </dsp:txXfrm>
    </dsp:sp>
    <dsp:sp modelId="{6AAC1118-D161-4EBB-AA83-156DD3B00261}">
      <dsp:nvSpPr>
        <dsp:cNvPr id="0" name=""/>
        <dsp:cNvSpPr/>
      </dsp:nvSpPr>
      <dsp:spPr>
        <a:xfrm>
          <a:off x="5931396" y="0"/>
          <a:ext cx="3292078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II. Etat de l’art</a:t>
          </a:r>
        </a:p>
      </dsp:txBody>
      <dsp:txXfrm>
        <a:off x="6237720" y="0"/>
        <a:ext cx="2679430" cy="612648"/>
      </dsp:txXfrm>
    </dsp:sp>
    <dsp:sp modelId="{3E94F087-1321-4375-8C32-705B04E6B764}">
      <dsp:nvSpPr>
        <dsp:cNvPr id="0" name=""/>
        <dsp:cNvSpPr/>
      </dsp:nvSpPr>
      <dsp:spPr>
        <a:xfrm>
          <a:off x="8894266" y="0"/>
          <a:ext cx="3292078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III. Résultats</a:t>
          </a:r>
        </a:p>
      </dsp:txBody>
      <dsp:txXfrm>
        <a:off x="9200590" y="0"/>
        <a:ext cx="2679430" cy="6126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FB7E2-29F7-441D-A365-CCC69D457B04}">
      <dsp:nvSpPr>
        <dsp:cNvPr id="0" name=""/>
        <dsp:cNvSpPr/>
      </dsp:nvSpPr>
      <dsp:spPr>
        <a:xfrm>
          <a:off x="5655" y="0"/>
          <a:ext cx="3292078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Contexte</a:t>
          </a:r>
        </a:p>
      </dsp:txBody>
      <dsp:txXfrm>
        <a:off x="311979" y="0"/>
        <a:ext cx="2679430" cy="612648"/>
      </dsp:txXfrm>
    </dsp:sp>
    <dsp:sp modelId="{73059BE4-0760-4F5B-B084-DF4EE4BA0C6B}">
      <dsp:nvSpPr>
        <dsp:cNvPr id="0" name=""/>
        <dsp:cNvSpPr/>
      </dsp:nvSpPr>
      <dsp:spPr>
        <a:xfrm>
          <a:off x="2968525" y="0"/>
          <a:ext cx="3292078" cy="612648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I. Dashboard</a:t>
          </a:r>
        </a:p>
      </dsp:txBody>
      <dsp:txXfrm>
        <a:off x="3274849" y="0"/>
        <a:ext cx="2679430" cy="612648"/>
      </dsp:txXfrm>
    </dsp:sp>
    <dsp:sp modelId="{6AAC1118-D161-4EBB-AA83-156DD3B00261}">
      <dsp:nvSpPr>
        <dsp:cNvPr id="0" name=""/>
        <dsp:cNvSpPr/>
      </dsp:nvSpPr>
      <dsp:spPr>
        <a:xfrm>
          <a:off x="5931396" y="0"/>
          <a:ext cx="3292078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II. Etat de l’art</a:t>
          </a:r>
        </a:p>
      </dsp:txBody>
      <dsp:txXfrm>
        <a:off x="6237720" y="0"/>
        <a:ext cx="2679430" cy="612648"/>
      </dsp:txXfrm>
    </dsp:sp>
    <dsp:sp modelId="{3E94F087-1321-4375-8C32-705B04E6B764}">
      <dsp:nvSpPr>
        <dsp:cNvPr id="0" name=""/>
        <dsp:cNvSpPr/>
      </dsp:nvSpPr>
      <dsp:spPr>
        <a:xfrm>
          <a:off x="8894266" y="0"/>
          <a:ext cx="3292078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III. Résultats</a:t>
          </a:r>
        </a:p>
      </dsp:txBody>
      <dsp:txXfrm>
        <a:off x="9200590" y="0"/>
        <a:ext cx="2679430" cy="6126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FB7E2-29F7-441D-A365-CCC69D457B04}">
      <dsp:nvSpPr>
        <dsp:cNvPr id="0" name=""/>
        <dsp:cNvSpPr/>
      </dsp:nvSpPr>
      <dsp:spPr>
        <a:xfrm>
          <a:off x="5655" y="0"/>
          <a:ext cx="3292078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Contexte</a:t>
          </a:r>
        </a:p>
      </dsp:txBody>
      <dsp:txXfrm>
        <a:off x="311979" y="0"/>
        <a:ext cx="2679430" cy="612648"/>
      </dsp:txXfrm>
    </dsp:sp>
    <dsp:sp modelId="{73059BE4-0760-4F5B-B084-DF4EE4BA0C6B}">
      <dsp:nvSpPr>
        <dsp:cNvPr id="0" name=""/>
        <dsp:cNvSpPr/>
      </dsp:nvSpPr>
      <dsp:spPr>
        <a:xfrm>
          <a:off x="2968525" y="0"/>
          <a:ext cx="3292078" cy="612648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I. Dashboard</a:t>
          </a:r>
        </a:p>
      </dsp:txBody>
      <dsp:txXfrm>
        <a:off x="3274849" y="0"/>
        <a:ext cx="2679430" cy="612648"/>
      </dsp:txXfrm>
    </dsp:sp>
    <dsp:sp modelId="{6AAC1118-D161-4EBB-AA83-156DD3B00261}">
      <dsp:nvSpPr>
        <dsp:cNvPr id="0" name=""/>
        <dsp:cNvSpPr/>
      </dsp:nvSpPr>
      <dsp:spPr>
        <a:xfrm>
          <a:off x="5931396" y="0"/>
          <a:ext cx="3292078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II. Etat de l’art</a:t>
          </a:r>
        </a:p>
      </dsp:txBody>
      <dsp:txXfrm>
        <a:off x="6237720" y="0"/>
        <a:ext cx="2679430" cy="612648"/>
      </dsp:txXfrm>
    </dsp:sp>
    <dsp:sp modelId="{3E94F087-1321-4375-8C32-705B04E6B764}">
      <dsp:nvSpPr>
        <dsp:cNvPr id="0" name=""/>
        <dsp:cNvSpPr/>
      </dsp:nvSpPr>
      <dsp:spPr>
        <a:xfrm>
          <a:off x="8894266" y="0"/>
          <a:ext cx="3292078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III. Résultats</a:t>
          </a:r>
        </a:p>
      </dsp:txBody>
      <dsp:txXfrm>
        <a:off x="9200590" y="0"/>
        <a:ext cx="2679430" cy="6126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FB7E2-29F7-441D-A365-CCC69D457B04}">
      <dsp:nvSpPr>
        <dsp:cNvPr id="0" name=""/>
        <dsp:cNvSpPr/>
      </dsp:nvSpPr>
      <dsp:spPr>
        <a:xfrm>
          <a:off x="5655" y="0"/>
          <a:ext cx="3292078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Contexte</a:t>
          </a:r>
        </a:p>
      </dsp:txBody>
      <dsp:txXfrm>
        <a:off x="311979" y="0"/>
        <a:ext cx="2679430" cy="612648"/>
      </dsp:txXfrm>
    </dsp:sp>
    <dsp:sp modelId="{73059BE4-0760-4F5B-B084-DF4EE4BA0C6B}">
      <dsp:nvSpPr>
        <dsp:cNvPr id="0" name=""/>
        <dsp:cNvSpPr/>
      </dsp:nvSpPr>
      <dsp:spPr>
        <a:xfrm>
          <a:off x="2968525" y="0"/>
          <a:ext cx="3292078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I. Dashboard</a:t>
          </a:r>
        </a:p>
      </dsp:txBody>
      <dsp:txXfrm>
        <a:off x="3274849" y="0"/>
        <a:ext cx="2679430" cy="612648"/>
      </dsp:txXfrm>
    </dsp:sp>
    <dsp:sp modelId="{6AAC1118-D161-4EBB-AA83-156DD3B00261}">
      <dsp:nvSpPr>
        <dsp:cNvPr id="0" name=""/>
        <dsp:cNvSpPr/>
      </dsp:nvSpPr>
      <dsp:spPr>
        <a:xfrm>
          <a:off x="5931396" y="0"/>
          <a:ext cx="3292078" cy="612648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II. Etat de l’art</a:t>
          </a:r>
        </a:p>
      </dsp:txBody>
      <dsp:txXfrm>
        <a:off x="6237720" y="0"/>
        <a:ext cx="2679430" cy="612648"/>
      </dsp:txXfrm>
    </dsp:sp>
    <dsp:sp modelId="{3E94F087-1321-4375-8C32-705B04E6B764}">
      <dsp:nvSpPr>
        <dsp:cNvPr id="0" name=""/>
        <dsp:cNvSpPr/>
      </dsp:nvSpPr>
      <dsp:spPr>
        <a:xfrm>
          <a:off x="8894266" y="0"/>
          <a:ext cx="3292078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III. Résultats</a:t>
          </a:r>
        </a:p>
      </dsp:txBody>
      <dsp:txXfrm>
        <a:off x="9200590" y="0"/>
        <a:ext cx="2679430" cy="6126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BE5FF-2866-4114-A4A8-3FE044B963E0}">
      <dsp:nvSpPr>
        <dsp:cNvPr id="0" name=""/>
        <dsp:cNvSpPr/>
      </dsp:nvSpPr>
      <dsp:spPr>
        <a:xfrm>
          <a:off x="2225952" y="1670"/>
          <a:ext cx="2594807" cy="16477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2B3BB9-6E68-44D0-804E-FCB35A7A8805}">
      <dsp:nvSpPr>
        <dsp:cNvPr id="0" name=""/>
        <dsp:cNvSpPr/>
      </dsp:nvSpPr>
      <dsp:spPr>
        <a:xfrm>
          <a:off x="2514264" y="275566"/>
          <a:ext cx="2594807" cy="164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1. </a:t>
          </a:r>
          <a:br>
            <a:rPr lang="en-US" sz="2200" b="1" kern="1200" dirty="0"/>
          </a:br>
          <a:r>
            <a:rPr lang="en-US" sz="2200" b="1" kern="1200" dirty="0"/>
            <a:t>Attention </a:t>
          </a:r>
          <a:r>
            <a:rPr lang="en-US" sz="2200" b="1" kern="1200" dirty="0" err="1"/>
            <a:t>désenchevêtrée</a:t>
          </a:r>
          <a:endParaRPr lang="en-US" sz="2200" b="1" kern="1200" dirty="0"/>
        </a:p>
      </dsp:txBody>
      <dsp:txXfrm>
        <a:off x="2562524" y="323826"/>
        <a:ext cx="2498287" cy="1551182"/>
      </dsp:txXfrm>
    </dsp:sp>
    <dsp:sp modelId="{B9F33484-C537-4A2E-B153-26A846B2BC21}">
      <dsp:nvSpPr>
        <dsp:cNvPr id="0" name=""/>
        <dsp:cNvSpPr/>
      </dsp:nvSpPr>
      <dsp:spPr>
        <a:xfrm>
          <a:off x="5397383" y="1670"/>
          <a:ext cx="2594807" cy="16477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609ED9-5246-4BCF-AD36-5492364A797B}">
      <dsp:nvSpPr>
        <dsp:cNvPr id="0" name=""/>
        <dsp:cNvSpPr/>
      </dsp:nvSpPr>
      <dsp:spPr>
        <a:xfrm>
          <a:off x="5685695" y="275566"/>
          <a:ext cx="2594807" cy="164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2. </a:t>
          </a:r>
          <a:br>
            <a:rPr lang="en-US" sz="2200" b="1" kern="1200" dirty="0"/>
          </a:br>
          <a:r>
            <a:rPr lang="en-US" sz="2200" b="1" kern="1200" dirty="0" err="1"/>
            <a:t>Décodeur</a:t>
          </a:r>
          <a:r>
            <a:rPr lang="en-US" sz="2200" b="1" kern="1200" dirty="0"/>
            <a:t> de masque </a:t>
          </a:r>
          <a:r>
            <a:rPr lang="en-US" sz="2200" b="1" kern="1200" dirty="0" err="1"/>
            <a:t>amélioré</a:t>
          </a:r>
          <a:endParaRPr lang="en-US" sz="2200" b="1" kern="1200" dirty="0"/>
        </a:p>
      </dsp:txBody>
      <dsp:txXfrm>
        <a:off x="5733955" y="323826"/>
        <a:ext cx="2498287" cy="15511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FB7E2-29F7-441D-A365-CCC69D457B04}">
      <dsp:nvSpPr>
        <dsp:cNvPr id="0" name=""/>
        <dsp:cNvSpPr/>
      </dsp:nvSpPr>
      <dsp:spPr>
        <a:xfrm>
          <a:off x="5655" y="0"/>
          <a:ext cx="3292078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Contexte</a:t>
          </a:r>
        </a:p>
      </dsp:txBody>
      <dsp:txXfrm>
        <a:off x="311979" y="0"/>
        <a:ext cx="2679430" cy="612648"/>
      </dsp:txXfrm>
    </dsp:sp>
    <dsp:sp modelId="{73059BE4-0760-4F5B-B084-DF4EE4BA0C6B}">
      <dsp:nvSpPr>
        <dsp:cNvPr id="0" name=""/>
        <dsp:cNvSpPr/>
      </dsp:nvSpPr>
      <dsp:spPr>
        <a:xfrm>
          <a:off x="2968525" y="0"/>
          <a:ext cx="3292078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I. Dashboard</a:t>
          </a:r>
        </a:p>
      </dsp:txBody>
      <dsp:txXfrm>
        <a:off x="3274849" y="0"/>
        <a:ext cx="2679430" cy="612648"/>
      </dsp:txXfrm>
    </dsp:sp>
    <dsp:sp modelId="{6AAC1118-D161-4EBB-AA83-156DD3B00261}">
      <dsp:nvSpPr>
        <dsp:cNvPr id="0" name=""/>
        <dsp:cNvSpPr/>
      </dsp:nvSpPr>
      <dsp:spPr>
        <a:xfrm>
          <a:off x="5931396" y="0"/>
          <a:ext cx="3292078" cy="612648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II. Etat de l’art</a:t>
          </a:r>
        </a:p>
      </dsp:txBody>
      <dsp:txXfrm>
        <a:off x="6237720" y="0"/>
        <a:ext cx="2679430" cy="612648"/>
      </dsp:txXfrm>
    </dsp:sp>
    <dsp:sp modelId="{3E94F087-1321-4375-8C32-705B04E6B764}">
      <dsp:nvSpPr>
        <dsp:cNvPr id="0" name=""/>
        <dsp:cNvSpPr/>
      </dsp:nvSpPr>
      <dsp:spPr>
        <a:xfrm>
          <a:off x="8894266" y="0"/>
          <a:ext cx="3292078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III. Résultats</a:t>
          </a:r>
        </a:p>
      </dsp:txBody>
      <dsp:txXfrm>
        <a:off x="9200590" y="0"/>
        <a:ext cx="2679430" cy="612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7F67A-3544-4625-B99D-C1B5D9EEF8C4}" type="datetimeFigureOut">
              <a:rPr lang="fr-FR" smtClean="0"/>
              <a:t>20/06/2024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89AD0-10E6-405D-B830-36DE8A0458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88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7436C6CD-8A8D-4E20-8B02-A05B09C35254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010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F7AC-6802-4BD9-8DA9-AFFC3AC9634F}" type="datetime1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1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2D17-0E59-4010-9023-1BEC014C19B4}" type="datetime1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1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AE78BF46-64C6-480B-96E6-CE297E5FFB02}" type="datetime1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1A633-A85B-9509-FDFA-82CAAFC1DD74}"/>
              </a:ext>
            </a:extLst>
          </p:cNvPr>
          <p:cNvSpPr txBox="1">
            <a:spLocks/>
          </p:cNvSpPr>
          <p:nvPr userDrawn="1"/>
        </p:nvSpPr>
        <p:spPr>
          <a:xfrm>
            <a:off x="0" y="-635"/>
            <a:ext cx="558209" cy="432897"/>
          </a:xfrm>
          <a:prstGeom prst="rect">
            <a:avLst/>
          </a:prstGeom>
          <a:solidFill>
            <a:srgbClr val="45AFAD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DC25EE-239B-4C5F-AAD1-255A7D5F1EE2}" type="slidenum">
              <a:rPr lang="en-US" b="1" smtClean="0">
                <a:solidFill>
                  <a:schemeClr val="bg1"/>
                </a:solidFill>
              </a:rPr>
              <a:pPr/>
              <a:t>‹N°›</a:t>
            </a:fld>
            <a:r>
              <a:rPr lang="en-US" b="1" dirty="0">
                <a:solidFill>
                  <a:schemeClr val="bg1"/>
                </a:solidFill>
              </a:rPr>
              <a:t> / 22</a:t>
            </a:r>
          </a:p>
        </p:txBody>
      </p:sp>
    </p:spTree>
    <p:extLst>
      <p:ext uri="{BB962C8B-B14F-4D97-AF65-F5344CB8AC3E}">
        <p14:creationId xmlns:p14="http://schemas.microsoft.com/office/powerpoint/2010/main" val="165664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D591-559E-409E-A320-E248BEE9B135}" type="datetime1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6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9505959E-6EE5-4117-B51D-3EA8C69E6ED1}" type="datetime1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B2C6E3A-50AC-AAD0-E903-C3AA0F04EE10}"/>
              </a:ext>
            </a:extLst>
          </p:cNvPr>
          <p:cNvSpPr txBox="1">
            <a:spLocks/>
          </p:cNvSpPr>
          <p:nvPr userDrawn="1"/>
        </p:nvSpPr>
        <p:spPr>
          <a:xfrm>
            <a:off x="0" y="-635"/>
            <a:ext cx="558209" cy="432897"/>
          </a:xfrm>
          <a:prstGeom prst="rect">
            <a:avLst/>
          </a:prstGeom>
          <a:solidFill>
            <a:srgbClr val="45AFAD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DC25EE-239B-4C5F-AAD1-255A7D5F1EE2}" type="slidenum">
              <a:rPr lang="en-US" b="1" smtClean="0">
                <a:solidFill>
                  <a:schemeClr val="bg1"/>
                </a:solidFill>
              </a:rPr>
              <a:pPr/>
              <a:t>‹N°›</a:t>
            </a:fld>
            <a:r>
              <a:rPr lang="en-US" b="1" dirty="0">
                <a:solidFill>
                  <a:schemeClr val="bg1"/>
                </a:solidFill>
              </a:rPr>
              <a:t> / 22</a:t>
            </a:r>
          </a:p>
        </p:txBody>
      </p:sp>
    </p:spTree>
    <p:extLst>
      <p:ext uri="{BB962C8B-B14F-4D97-AF65-F5344CB8AC3E}">
        <p14:creationId xmlns:p14="http://schemas.microsoft.com/office/powerpoint/2010/main" val="404299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FE73D83-56CC-4F9F-92E4-71C638F2674A}" type="datetime1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68829A9-B52C-6182-FF87-02F04B70B38F}"/>
              </a:ext>
            </a:extLst>
          </p:cNvPr>
          <p:cNvSpPr txBox="1">
            <a:spLocks/>
          </p:cNvSpPr>
          <p:nvPr userDrawn="1"/>
        </p:nvSpPr>
        <p:spPr>
          <a:xfrm>
            <a:off x="0" y="-635"/>
            <a:ext cx="558209" cy="432897"/>
          </a:xfrm>
          <a:prstGeom prst="rect">
            <a:avLst/>
          </a:prstGeom>
          <a:solidFill>
            <a:srgbClr val="45AFAD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DC25EE-239B-4C5F-AAD1-255A7D5F1EE2}" type="slidenum">
              <a:rPr lang="en-US" b="1" smtClean="0">
                <a:solidFill>
                  <a:schemeClr val="bg1"/>
                </a:solidFill>
              </a:rPr>
              <a:pPr/>
              <a:t>‹N°›</a:t>
            </a:fld>
            <a:r>
              <a:rPr lang="en-US" b="1" dirty="0">
                <a:solidFill>
                  <a:schemeClr val="bg1"/>
                </a:solidFill>
              </a:rPr>
              <a:t> / 22</a:t>
            </a:r>
          </a:p>
        </p:txBody>
      </p:sp>
    </p:spTree>
    <p:extLst>
      <p:ext uri="{BB962C8B-B14F-4D97-AF65-F5344CB8AC3E}">
        <p14:creationId xmlns:p14="http://schemas.microsoft.com/office/powerpoint/2010/main" val="271859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DEE5-1927-45AA-8568-1C677A85524B}" type="datetime1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1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0578E-AC5C-467F-8148-A3F36AAF13B5}" type="datetime1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1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B5A2D365-E109-4300-8E31-C741958B7D43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5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B4E2D8F4-0A3A-4F7E-85FD-3CAB8400C07C}" type="datetime1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50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88A48-54DB-4558-A2EF-6167178EF6D9}" type="datetime1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1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1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6.jp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7.png"/><Relationship Id="rId9" Type="http://schemas.microsoft.com/office/2007/relationships/diagramDrawing" Target="../diagrams/drawing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hyperlink" Target="https://dagshub.com/Isdinval/OC_PROJET7.mlflow" TargetMode="External"/><Relationship Id="rId7" Type="http://schemas.openxmlformats.org/officeDocument/2006/relationships/diagramQuickStyle" Target="../diagrams/quickStyle5.xml"/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8.png"/><Relationship Id="rId9" Type="http://schemas.microsoft.com/office/2007/relationships/diagramDrawing" Target="../diagrams/drawin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hyperlink" Target="https://credit-scoring-dashboard.streamlit.app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Encre liquide aquarelle et encre">
            <a:extLst>
              <a:ext uri="{FF2B5EF4-FFF2-40B4-BE49-F238E27FC236}">
                <a16:creationId xmlns:a16="http://schemas.microsoft.com/office/drawing/2014/main" id="{B060A61F-812E-100C-E4B7-EBF69424F1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7" b="5839"/>
          <a:stretch/>
        </p:blipFill>
        <p:spPr>
          <a:xfrm>
            <a:off x="19" y="0"/>
            <a:ext cx="12191981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61B619-80B6-9548-002A-74DA56BD8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fr-FR" sz="6600" dirty="0">
                <a:solidFill>
                  <a:schemeClr val="bg1"/>
                </a:solidFill>
              </a:rPr>
              <a:t>Formation Data </a:t>
            </a:r>
            <a:r>
              <a:rPr lang="fr-FR" sz="6600" dirty="0" err="1">
                <a:solidFill>
                  <a:schemeClr val="bg1"/>
                </a:solidFill>
              </a:rPr>
              <a:t>Scientist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2" name="Rectangle: Rounded Corners 2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F4180E-F129-E00C-78EA-E6C4A7509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455" y="5624945"/>
            <a:ext cx="9785896" cy="592975"/>
          </a:xfrm>
        </p:spPr>
        <p:txBody>
          <a:bodyPr anchor="ctr">
            <a:noAutofit/>
          </a:bodyPr>
          <a:lstStyle/>
          <a:p>
            <a:r>
              <a:rPr lang="fr-FR" sz="2050" b="1" dirty="0">
                <a:solidFill>
                  <a:schemeClr val="bg1"/>
                </a:solidFill>
              </a:rPr>
              <a:t>PROJET N°8 – Réalisez un Dashboard et assurez une veille technique</a:t>
            </a:r>
          </a:p>
        </p:txBody>
      </p:sp>
      <p:pic>
        <p:nvPicPr>
          <p:cNvPr id="7" name="Picture 4" descr="Openclassrooms – Numérique et Sciences Informatiques">
            <a:extLst>
              <a:ext uri="{FF2B5EF4-FFF2-40B4-BE49-F238E27FC236}">
                <a16:creationId xmlns:a16="http://schemas.microsoft.com/office/drawing/2014/main" id="{6B7260CB-E7D9-66D0-AFB0-55F68FC7B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743" y="879663"/>
            <a:ext cx="1149954" cy="122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ous-titre 2">
            <a:extLst>
              <a:ext uri="{FF2B5EF4-FFF2-40B4-BE49-F238E27FC236}">
                <a16:creationId xmlns:a16="http://schemas.microsoft.com/office/drawing/2014/main" id="{D6922FFE-8A98-65DD-AD3E-CC78BBE7C443}"/>
              </a:ext>
            </a:extLst>
          </p:cNvPr>
          <p:cNvSpPr txBox="1">
            <a:spLocks/>
          </p:cNvSpPr>
          <p:nvPr/>
        </p:nvSpPr>
        <p:spPr>
          <a:xfrm>
            <a:off x="7228513" y="504282"/>
            <a:ext cx="4365072" cy="199048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76200" cap="rnd">
            <a:solidFill>
              <a:schemeClr val="accent1">
                <a:alpha val="98000"/>
              </a:schemeClr>
            </a:solidFill>
            <a:miter lim="800000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>
                <a:solidFill>
                  <a:schemeClr val="bg1"/>
                </a:solidFill>
              </a:rPr>
              <a:t>Olivier RAYMOND</a:t>
            </a:r>
            <a:br>
              <a:rPr lang="fr-FR" sz="1800" b="1" dirty="0">
                <a:solidFill>
                  <a:schemeClr val="bg1"/>
                </a:solidFill>
              </a:rPr>
            </a:br>
            <a:r>
              <a:rPr lang="fr-FR" sz="1800" b="1" u="sng" dirty="0"/>
              <a:t>Olivier.raymond.17@eigsi.fr</a:t>
            </a:r>
          </a:p>
          <a:p>
            <a:br>
              <a:rPr lang="fr-FR" sz="1800" b="1" dirty="0">
                <a:solidFill>
                  <a:schemeClr val="bg1"/>
                </a:solidFill>
              </a:rPr>
            </a:br>
            <a:r>
              <a:rPr lang="fr-FR" sz="1800" b="1" u="sng" dirty="0">
                <a:solidFill>
                  <a:schemeClr val="bg1"/>
                </a:solidFill>
              </a:rPr>
              <a:t>Mentor</a:t>
            </a:r>
            <a:r>
              <a:rPr lang="fr-FR" sz="1800" b="1" dirty="0">
                <a:solidFill>
                  <a:schemeClr val="bg1"/>
                </a:solidFill>
              </a:rPr>
              <a:t>: Khalid Moustapha Askia</a:t>
            </a:r>
            <a:br>
              <a:rPr lang="fr-FR" sz="1800" b="1" dirty="0">
                <a:solidFill>
                  <a:schemeClr val="bg1"/>
                </a:solidFill>
              </a:rPr>
            </a:br>
            <a:r>
              <a:rPr lang="fr-FR" sz="1800" b="1" u="sng" dirty="0">
                <a:solidFill>
                  <a:schemeClr val="bg1"/>
                </a:solidFill>
              </a:rPr>
              <a:t>Jury:</a:t>
            </a:r>
            <a:r>
              <a:rPr lang="fr-FR" sz="1800" b="1" dirty="0">
                <a:solidFill>
                  <a:schemeClr val="bg1"/>
                </a:solidFill>
              </a:rPr>
              <a:t> 	  </a:t>
            </a:r>
            <a:r>
              <a:rPr lang="fr-FR" sz="1800" b="1" dirty="0" err="1">
                <a:solidFill>
                  <a:schemeClr val="bg1"/>
                </a:solidFill>
              </a:rPr>
              <a:t>Djeneba</a:t>
            </a:r>
            <a:r>
              <a:rPr lang="fr-FR" sz="1800" b="1" dirty="0">
                <a:solidFill>
                  <a:schemeClr val="bg1"/>
                </a:solidFill>
              </a:rPr>
              <a:t> Diarra</a:t>
            </a:r>
          </a:p>
        </p:txBody>
      </p:sp>
    </p:spTree>
    <p:extLst>
      <p:ext uri="{BB962C8B-B14F-4D97-AF65-F5344CB8AC3E}">
        <p14:creationId xmlns:p14="http://schemas.microsoft.com/office/powerpoint/2010/main" val="1791687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9E0FA8-CE9D-5397-E797-BB30A31F4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DeBERTa</a:t>
            </a:r>
            <a:r>
              <a:rPr lang="fr-FR" dirty="0"/>
              <a:t> - </a:t>
            </a:r>
            <a:r>
              <a:rPr lang="fr-FR" sz="40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Attention désenchevêtrée </a:t>
            </a:r>
            <a:br>
              <a:rPr lang="fr-FR" sz="40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40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 du score</a:t>
            </a:r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37E663-17BF-4527-1296-6A9CD87FB6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0948" y="2590393"/>
            <a:ext cx="8937367" cy="369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igne de multiplication 4">
            <a:extLst>
              <a:ext uri="{FF2B5EF4-FFF2-40B4-BE49-F238E27FC236}">
                <a16:creationId xmlns:a16="http://schemas.microsoft.com/office/drawing/2014/main" id="{F8471DBD-706B-D73C-6958-4F680FDBAB72}"/>
              </a:ext>
            </a:extLst>
          </p:cNvPr>
          <p:cNvSpPr/>
          <p:nvPr/>
        </p:nvSpPr>
        <p:spPr>
          <a:xfrm>
            <a:off x="9092726" y="4390447"/>
            <a:ext cx="1130893" cy="1546788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83044C2-DA28-2DFE-CB13-F4553F1FE712}"/>
              </a:ext>
            </a:extLst>
          </p:cNvPr>
          <p:cNvSpPr txBox="1"/>
          <p:nvPr/>
        </p:nvSpPr>
        <p:spPr>
          <a:xfrm>
            <a:off x="2905570" y="2090752"/>
            <a:ext cx="747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Calcul du score de Cross-Attention entre 2 </a:t>
            </a:r>
            <a:r>
              <a:rPr lang="fr-FR" b="1" dirty="0" err="1"/>
              <a:t>embedding</a:t>
            </a:r>
            <a:r>
              <a:rPr lang="fr-FR" b="1" dirty="0"/>
              <a:t> </a:t>
            </a:r>
            <a:r>
              <a:rPr lang="fr-FR" b="1" dirty="0" err="1"/>
              <a:t>vectors</a:t>
            </a:r>
            <a:endParaRPr lang="fr-FR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5975D10-A687-B9B5-CC53-EE61567D00A6}"/>
              </a:ext>
            </a:extLst>
          </p:cNvPr>
          <p:cNvSpPr txBox="1"/>
          <p:nvPr/>
        </p:nvSpPr>
        <p:spPr>
          <a:xfrm>
            <a:off x="6096000" y="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u="sng" dirty="0" err="1">
                <a:solidFill>
                  <a:schemeClr val="bg1">
                    <a:lumMod val="65000"/>
                  </a:schemeClr>
                </a:solidFill>
              </a:rPr>
              <a:t>Ref</a:t>
            </a:r>
            <a:r>
              <a:rPr lang="fr-FR" sz="1200" b="1" u="sng" dirty="0">
                <a:solidFill>
                  <a:schemeClr val="bg1">
                    <a:lumMod val="65000"/>
                  </a:schemeClr>
                </a:solidFill>
              </a:rPr>
              <a:t> image </a:t>
            </a:r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: https://towardsdatascience.com/large-language-models-deberta-decoding-enhanced-bert-with-disentangled-attention-90016668db4b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34A4B5AF-D6EA-40CF-8110-605AD8F977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8365573"/>
              </p:ext>
            </p:extLst>
          </p:nvPr>
        </p:nvGraphicFramePr>
        <p:xfrm>
          <a:off x="0" y="6252210"/>
          <a:ext cx="12192000" cy="61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6025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281447-DD42-5523-A57D-62B58DEE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b="1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DeBERTa</a:t>
            </a:r>
            <a:r>
              <a:rPr lang="fr-FR" sz="40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Décodeur de masque amélioré (DME)</a:t>
            </a:r>
            <a:br>
              <a:rPr lang="fr-FR" sz="32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C0E269-1655-417D-4387-960440B9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Attention désenchevêtrée </a:t>
            </a:r>
          </a:p>
          <a:p>
            <a:pPr lvl="1"/>
            <a:r>
              <a:rPr lang="fr-FR" b="1" dirty="0">
                <a:latin typeface="Cambria" panose="02040503050406030204" pitchFamily="18" charset="0"/>
                <a:cs typeface="Times New Roman" panose="02020603050405020304" pitchFamily="18" charset="0"/>
              </a:rPr>
              <a:t>Contenu</a:t>
            </a:r>
            <a:r>
              <a:rPr lang="fr-FR" dirty="0">
                <a:latin typeface="Cambria" panose="02040503050406030204" pitchFamily="18" charset="0"/>
                <a:cs typeface="Times New Roman" panose="02020603050405020304" pitchFamily="18" charset="0"/>
              </a:rPr>
              <a:t> et </a:t>
            </a:r>
            <a:r>
              <a:rPr lang="fr-FR" b="1" dirty="0">
                <a:latin typeface="Cambria" panose="02040503050406030204" pitchFamily="18" charset="0"/>
                <a:cs typeface="Times New Roman" panose="02020603050405020304" pitchFamily="18" charset="0"/>
              </a:rPr>
              <a:t>position relative</a:t>
            </a:r>
          </a:p>
          <a:p>
            <a:pPr lvl="1"/>
            <a:r>
              <a:rPr lang="fr-FR" b="1" u="sng" dirty="0">
                <a:latin typeface="Cambria" panose="02040503050406030204" pitchFamily="18" charset="0"/>
                <a:cs typeface="Times New Roman" panose="02020603050405020304" pitchFamily="18" charset="0"/>
              </a:rPr>
              <a:t>Ce n’est pas suffisant!</a:t>
            </a:r>
          </a:p>
          <a:p>
            <a:r>
              <a:rPr lang="fr-FR" sz="2800" b="1" u="sng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DME</a:t>
            </a:r>
            <a:r>
              <a:rPr lang="fr-FR" sz="2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Utilisation des </a:t>
            </a:r>
            <a:r>
              <a:rPr lang="fr-FR" sz="2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positions absolues </a:t>
            </a:r>
            <a:r>
              <a:rPr lang="fr-FR" sz="2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dans la couche de </a:t>
            </a:r>
            <a:r>
              <a:rPr lang="fr-FR" sz="2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decodage</a:t>
            </a:r>
            <a:r>
              <a:rPr lang="fr-FR" sz="2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pour prédire les </a:t>
            </a:r>
            <a:r>
              <a:rPr lang="fr-FR" sz="2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tokens</a:t>
            </a:r>
            <a:r>
              <a:rPr lang="fr-FR" sz="2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masqués lors du </a:t>
            </a:r>
            <a:br>
              <a:rPr lang="fr-FR" sz="2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pré-entrainement du modèle. </a:t>
            </a:r>
          </a:p>
          <a:p>
            <a:pPr marL="457200" lvl="1" indent="0">
              <a:buNone/>
            </a:pPr>
            <a:endParaRPr lang="fr-FR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fr-FR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fr-FR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lvl="1"/>
            <a:endParaRPr lang="fr-FR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fr-FR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fr-FR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E97F67DE-1636-4DC3-909B-F7D33A16F3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8365573"/>
              </p:ext>
            </p:extLst>
          </p:nvPr>
        </p:nvGraphicFramePr>
        <p:xfrm>
          <a:off x="0" y="6252210"/>
          <a:ext cx="12192000" cy="61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5379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562F796-812A-B0CD-B732-FB0D9EB2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b="1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DeBERTa</a:t>
            </a:r>
            <a:r>
              <a:rPr lang="fr-FR" sz="40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Décodeur de masque amélioré</a:t>
            </a:r>
            <a:br>
              <a:rPr lang="fr-FR" sz="40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40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br>
              <a:rPr lang="fr-FR" sz="32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E2C5C0-BB01-30DD-AB01-981C28EC5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9858" y="2478024"/>
            <a:ext cx="5053470" cy="369417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sz="1400" b="1" dirty="0">
                <a:latin typeface="Cambria" panose="02040503050406030204" pitchFamily="18" charset="0"/>
                <a:cs typeface="Times New Roman" panose="02020603050405020304" pitchFamily="18" charset="0"/>
              </a:rPr>
              <a:t>Importance du positionnement absolu : </a:t>
            </a:r>
            <a:endParaRPr lang="fr-FR" sz="14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fr-FR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« </a:t>
            </a:r>
            <a:r>
              <a:rPr lang="fr-FR" sz="1400" b="1" dirty="0">
                <a:solidFill>
                  <a:srgbClr val="F2C84B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magasin</a:t>
            </a:r>
            <a:r>
              <a:rPr lang="fr-FR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» and « </a:t>
            </a:r>
            <a:r>
              <a:rPr lang="fr-FR" sz="1400" b="1" dirty="0">
                <a:solidFill>
                  <a:srgbClr val="EA5757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centre commercial</a:t>
            </a:r>
            <a:r>
              <a:rPr lang="fr-FR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 » (</a:t>
            </a:r>
            <a:r>
              <a:rPr lang="fr-FR" sz="1400" b="1" u="sng" dirty="0">
                <a:latin typeface="Cambria" panose="02040503050406030204" pitchFamily="18" charset="0"/>
                <a:cs typeface="Times New Roman" panose="02020603050405020304" pitchFamily="18" charset="0"/>
              </a:rPr>
              <a:t>contenu</a:t>
            </a:r>
            <a:r>
              <a:rPr lang="fr-FR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fr-FR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« à ouvert prés de» implique une location physique proche (</a:t>
            </a:r>
            <a:r>
              <a:rPr lang="fr-FR" sz="1400" b="1" u="sng" dirty="0">
                <a:latin typeface="Cambria" panose="02040503050406030204" pitchFamily="18" charset="0"/>
                <a:cs typeface="Times New Roman" panose="02020603050405020304" pitchFamily="18" charset="0"/>
              </a:rPr>
              <a:t>position relative</a:t>
            </a:r>
            <a:r>
              <a:rPr lang="fr-FR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endParaRPr lang="fr-FR" sz="14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400" b="1" u="sng" dirty="0"/>
              <a:t>Sans position absolu, les deux solutions sont plausibles : </a:t>
            </a:r>
          </a:p>
          <a:p>
            <a:pPr marL="0" indent="0">
              <a:buNone/>
            </a:pPr>
            <a:r>
              <a:rPr lang="fr-FR" sz="1400" dirty="0"/>
              <a:t>«  Un nouveau </a:t>
            </a:r>
            <a:r>
              <a:rPr lang="fr-FR" sz="1400" b="1" dirty="0">
                <a:solidFill>
                  <a:srgbClr val="F2C84B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magasin</a:t>
            </a:r>
            <a:r>
              <a:rPr lang="fr-FR" sz="1400" dirty="0"/>
              <a:t> à ouvert près du </a:t>
            </a:r>
            <a:r>
              <a:rPr lang="fr-FR" sz="1400" b="1" dirty="0">
                <a:solidFill>
                  <a:srgbClr val="EA5757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centre commercial</a:t>
            </a:r>
            <a:r>
              <a:rPr lang="fr-FR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 </a:t>
            </a:r>
            <a:r>
              <a:rPr lang="fr-FR" sz="1400" dirty="0"/>
              <a:t>. »</a:t>
            </a:r>
          </a:p>
          <a:p>
            <a:pPr marL="0" indent="0">
              <a:buNone/>
            </a:pPr>
            <a:r>
              <a:rPr lang="fr-FR" sz="1400" dirty="0"/>
              <a:t>«  Un nouveau </a:t>
            </a:r>
            <a:r>
              <a:rPr lang="fr-FR" sz="1400" b="1" dirty="0">
                <a:solidFill>
                  <a:srgbClr val="EA5757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centre commercial</a:t>
            </a:r>
            <a:r>
              <a:rPr lang="fr-FR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 </a:t>
            </a:r>
            <a:r>
              <a:rPr lang="fr-FR" sz="1400" dirty="0"/>
              <a:t> à ouvert près du </a:t>
            </a:r>
            <a:r>
              <a:rPr lang="fr-FR" sz="1400" b="1" dirty="0">
                <a:solidFill>
                  <a:srgbClr val="F2C84B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magasin</a:t>
            </a:r>
            <a:r>
              <a:rPr lang="fr-FR" sz="1400" dirty="0"/>
              <a:t>. »</a:t>
            </a:r>
          </a:p>
          <a:p>
            <a:pPr marL="0" indent="0">
              <a:buNone/>
            </a:pPr>
            <a:r>
              <a:rPr lang="fr-FR" sz="1400" b="1" u="sng" dirty="0">
                <a:latin typeface="Cambria" panose="02040503050406030204" pitchFamily="18" charset="0"/>
                <a:cs typeface="Times New Roman" panose="02020603050405020304" pitchFamily="18" charset="0"/>
              </a:rPr>
              <a:t>Contexte</a:t>
            </a:r>
            <a:r>
              <a:rPr lang="fr-FR" sz="1400" b="1" dirty="0">
                <a:latin typeface="Cambria" panose="02040503050406030204" pitchFamily="18" charset="0"/>
                <a:cs typeface="Times New Roman" panose="02020603050405020304" pitchFamily="18" charset="0"/>
              </a:rPr>
              <a:t>: On sait que le centre commercial a ouvert en premier puis le magasin (</a:t>
            </a:r>
            <a:r>
              <a:rPr lang="fr-FR" sz="1400" b="1" u="sng" dirty="0">
                <a:latin typeface="Cambria" panose="02040503050406030204" pitchFamily="18" charset="0"/>
                <a:cs typeface="Times New Roman" panose="02020603050405020304" pitchFamily="18" charset="0"/>
              </a:rPr>
              <a:t>position absolu</a:t>
            </a:r>
            <a:r>
              <a:rPr lang="fr-FR" sz="1400" b="1" dirty="0">
                <a:latin typeface="Cambria" panose="020405030504060302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sz="1400" dirty="0"/>
              <a:t>«  Un nouveau </a:t>
            </a:r>
            <a:r>
              <a:rPr lang="fr-FR" sz="1400" b="1" dirty="0">
                <a:solidFill>
                  <a:srgbClr val="F2C84B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magasin</a:t>
            </a:r>
            <a:r>
              <a:rPr lang="fr-FR" sz="1400" dirty="0"/>
              <a:t> à ouvert près du </a:t>
            </a:r>
            <a:r>
              <a:rPr lang="fr-FR" sz="1400" b="1" dirty="0">
                <a:solidFill>
                  <a:srgbClr val="EA5757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centre commercial</a:t>
            </a:r>
            <a:r>
              <a:rPr lang="fr-FR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 </a:t>
            </a:r>
            <a:r>
              <a:rPr lang="fr-FR" sz="1400" dirty="0"/>
              <a:t>. »</a:t>
            </a:r>
          </a:p>
          <a:p>
            <a:pPr marL="0" indent="0">
              <a:buNone/>
            </a:pPr>
            <a:endParaRPr lang="fr-FR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5B5D91-6081-D985-184E-5EE656EC483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76"/>
          <a:stretch/>
        </p:blipFill>
        <p:spPr bwMode="auto">
          <a:xfrm>
            <a:off x="6510701" y="3657600"/>
            <a:ext cx="4938712" cy="169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3D9E045-3E87-72FE-4DE2-91A8D730F7AC}"/>
              </a:ext>
            </a:extLst>
          </p:cNvPr>
          <p:cNvSpPr txBox="1"/>
          <p:nvPr/>
        </p:nvSpPr>
        <p:spPr>
          <a:xfrm>
            <a:off x="6511653" y="3274423"/>
            <a:ext cx="4937760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« Un nouveau ___ à ouvert près du ___. »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F4A0FEF-BED8-B8AA-B626-55981C8DF113}"/>
              </a:ext>
            </a:extLst>
          </p:cNvPr>
          <p:cNvSpPr txBox="1"/>
          <p:nvPr/>
        </p:nvSpPr>
        <p:spPr>
          <a:xfrm>
            <a:off x="6096000" y="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u="sng" dirty="0" err="1">
                <a:solidFill>
                  <a:schemeClr val="bg1">
                    <a:lumMod val="65000"/>
                  </a:schemeClr>
                </a:solidFill>
              </a:rPr>
              <a:t>Ref</a:t>
            </a:r>
            <a:r>
              <a:rPr lang="fr-FR" sz="1200" b="1" u="sng" dirty="0">
                <a:solidFill>
                  <a:schemeClr val="bg1">
                    <a:lumMod val="65000"/>
                  </a:schemeClr>
                </a:solidFill>
              </a:rPr>
              <a:t> image </a:t>
            </a:r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: https://towardsdatascience.com/large-language-models-deberta-decoding-enhanced-bert-with-disentangled-attention-90016668db4b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15C55B06-E10E-081C-4770-B7BC9D34191E}"/>
              </a:ext>
            </a:extLst>
          </p:cNvPr>
          <p:cNvGraphicFramePr/>
          <p:nvPr/>
        </p:nvGraphicFramePr>
        <p:xfrm>
          <a:off x="0" y="6252210"/>
          <a:ext cx="12192000" cy="61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126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272B16-5CE0-2AB9-ED7F-401139F6D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0E1C32-E57E-EA69-40B4-8B2346E361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fr-FR" sz="4000" b="1" i="0" u="sng" dirty="0">
                <a:effectLst/>
              </a:rPr>
              <a:t>Méthode</a:t>
            </a:r>
            <a:r>
              <a:rPr lang="fr-FR" sz="4000" b="0" i="0" dirty="0">
                <a:effectLst/>
              </a:rPr>
              <a:t> : </a:t>
            </a:r>
          </a:p>
          <a:p>
            <a:pPr>
              <a:buFont typeface="+mj-lt"/>
              <a:buAutoNum type="arabicPeriod"/>
            </a:pPr>
            <a:r>
              <a:rPr lang="fr-FR" sz="2800" b="1" i="0" dirty="0">
                <a:effectLst/>
              </a:rPr>
              <a:t>Pré-traitement du texte</a:t>
            </a:r>
          </a:p>
          <a:p>
            <a:pPr>
              <a:buFont typeface="+mj-lt"/>
              <a:buAutoNum type="arabicPeriod"/>
            </a:pPr>
            <a:r>
              <a:rPr lang="fr-FR" sz="2800" b="1" i="0" dirty="0">
                <a:effectLst/>
              </a:rPr>
              <a:t>Encodage du texte </a:t>
            </a:r>
            <a:r>
              <a:rPr lang="fr-FR" sz="2800" b="0" i="0" dirty="0">
                <a:effectLst/>
              </a:rPr>
              <a:t>(BOW</a:t>
            </a:r>
            <a:r>
              <a:rPr lang="fr-FR" sz="2800" dirty="0"/>
              <a:t>, Bag of N-grams, </a:t>
            </a:r>
            <a:r>
              <a:rPr lang="fr-FR" sz="2800" b="0" i="0" dirty="0">
                <a:effectLst/>
              </a:rPr>
              <a:t>TF-IDF</a:t>
            </a:r>
            <a:r>
              <a:rPr lang="fr-FR" sz="2800" dirty="0"/>
              <a:t>, </a:t>
            </a:r>
            <a:r>
              <a:rPr lang="fr-FR" sz="2800" b="0" i="0" dirty="0">
                <a:effectLst/>
              </a:rPr>
              <a:t> Word2Vec</a:t>
            </a:r>
            <a:r>
              <a:rPr lang="fr-FR" sz="2800" dirty="0"/>
              <a:t>, BERT, USE, </a:t>
            </a:r>
            <a:r>
              <a:rPr lang="fr-FR" sz="2800" dirty="0" err="1"/>
              <a:t>DeBERTa</a:t>
            </a:r>
            <a:r>
              <a:rPr lang="fr-FR" sz="2800" b="0" i="0" dirty="0">
                <a:effectLst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fr-FR" sz="2800" b="1" i="0" dirty="0">
                <a:effectLst/>
              </a:rPr>
              <a:t>Réduction de la dimensionnalité </a:t>
            </a:r>
            <a:r>
              <a:rPr lang="fr-FR" sz="2800" b="0" i="0" dirty="0">
                <a:effectLst/>
              </a:rPr>
              <a:t>des caractéristiques textuelles à 2D avec T-SNE ou PCA pour la visualisation.</a:t>
            </a:r>
          </a:p>
          <a:p>
            <a:pPr>
              <a:buFont typeface="+mj-lt"/>
              <a:buAutoNum type="arabicPeriod"/>
            </a:pPr>
            <a:r>
              <a:rPr lang="fr-FR" sz="2800" b="1" i="0" dirty="0">
                <a:effectLst/>
              </a:rPr>
              <a:t>Entraînement d'un classificateur </a:t>
            </a:r>
            <a:r>
              <a:rPr lang="fr-FR" sz="2800" b="0" i="0" dirty="0">
                <a:effectLst/>
              </a:rPr>
              <a:t>sur l’ensemble du </a:t>
            </a:r>
            <a:r>
              <a:rPr lang="fr-FR" sz="2800" b="0" i="0" dirty="0" err="1">
                <a:effectLst/>
              </a:rPr>
              <a:t>dataset</a:t>
            </a:r>
            <a:r>
              <a:rPr lang="fr-FR" sz="2800" b="0" i="0" dirty="0">
                <a:effectLst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fr-FR" sz="2800" b="1" i="0" dirty="0">
                <a:effectLst/>
              </a:rPr>
              <a:t>Évaluation du classificateur (ARI, précision)</a:t>
            </a:r>
            <a:r>
              <a:rPr lang="fr-FR" sz="2800" b="0" i="0" dirty="0">
                <a:effectLst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fr-FR" sz="2800" b="1" i="0" dirty="0">
                <a:effectLst/>
              </a:rPr>
              <a:t>Smart mapping </a:t>
            </a:r>
            <a:endParaRPr lang="fr-FR" sz="2800" b="0" i="0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fr-FR" sz="2800" b="1" i="0" dirty="0">
                <a:effectLst/>
              </a:rPr>
              <a:t>Création</a:t>
            </a:r>
            <a:r>
              <a:rPr lang="fr-FR" sz="2800" b="0" i="0" dirty="0">
                <a:effectLst/>
              </a:rPr>
              <a:t> </a:t>
            </a:r>
            <a:r>
              <a:rPr lang="fr-FR" sz="2800" b="1" i="0" dirty="0">
                <a:effectLst/>
              </a:rPr>
              <a:t>d'une visualisation par nuage de points </a:t>
            </a:r>
            <a:r>
              <a:rPr lang="fr-FR" sz="2800" b="0" i="0" dirty="0">
                <a:effectLst/>
              </a:rPr>
              <a:t>comparant les étiquettes réelles et prédites. </a:t>
            </a:r>
          </a:p>
          <a:p>
            <a:endParaRPr lang="fr-FR" dirty="0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12D91939-00E2-18D1-BAC5-F371AE00137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25076793"/>
              </p:ext>
            </p:extLst>
          </p:nvPr>
        </p:nvGraphicFramePr>
        <p:xfrm>
          <a:off x="6345238" y="2478088"/>
          <a:ext cx="4938712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7DE151C6-3B80-190F-20B6-3FE5F2E856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565136"/>
              </p:ext>
            </p:extLst>
          </p:nvPr>
        </p:nvGraphicFramePr>
        <p:xfrm>
          <a:off x="0" y="6252210"/>
          <a:ext cx="12192000" cy="61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46250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9B4ECA-2A1F-32E1-68DF-22A7CFDF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latin typeface="Cambria" panose="02040503050406030204" pitchFamily="18" charset="0"/>
                <a:ea typeface="Inter"/>
                <a:cs typeface="Times New Roman" panose="02020603050405020304" pitchFamily="18" charset="0"/>
              </a:rPr>
              <a:t>R</a:t>
            </a:r>
            <a:r>
              <a:rPr lang="fr-FR" sz="3600" dirty="0">
                <a:effectLst/>
                <a:latin typeface="Cambria" panose="02040503050406030204" pitchFamily="18" charset="0"/>
                <a:ea typeface="Inter"/>
                <a:cs typeface="Times New Roman" panose="02020603050405020304" pitchFamily="18" charset="0"/>
              </a:rPr>
              <a:t>ésultats sur le </a:t>
            </a:r>
            <a:r>
              <a:rPr lang="fr-FR" sz="3600" dirty="0" err="1">
                <a:effectLst/>
                <a:latin typeface="Cambria" panose="02040503050406030204" pitchFamily="18" charset="0"/>
                <a:ea typeface="Inter"/>
                <a:cs typeface="Times New Roman" panose="02020603050405020304" pitchFamily="18" charset="0"/>
              </a:rPr>
              <a:t>dataset</a:t>
            </a:r>
            <a:r>
              <a:rPr lang="fr-FR" sz="3600" dirty="0">
                <a:effectLst/>
                <a:latin typeface="Cambria" panose="02040503050406030204" pitchFamily="18" charset="0"/>
                <a:ea typeface="Inter"/>
                <a:cs typeface="Times New Roman" panose="02020603050405020304" pitchFamily="18" charset="0"/>
              </a:rPr>
              <a:t> TEST pour </a:t>
            </a:r>
            <a:r>
              <a:rPr lang="fr-FR" sz="3600" dirty="0" err="1">
                <a:effectLst/>
                <a:latin typeface="Cambria" panose="02040503050406030204" pitchFamily="18" charset="0"/>
                <a:ea typeface="Inter"/>
                <a:cs typeface="Times New Roman" panose="02020603050405020304" pitchFamily="18" charset="0"/>
              </a:rPr>
              <a:t>DeBERTa</a:t>
            </a:r>
            <a:r>
              <a:rPr lang="fr-FR" sz="3600" dirty="0">
                <a:effectLst/>
                <a:latin typeface="Cambria" panose="02040503050406030204" pitchFamily="18" charset="0"/>
                <a:ea typeface="Inter"/>
                <a:cs typeface="Times New Roman" panose="02020603050405020304" pitchFamily="18" charset="0"/>
              </a:rPr>
              <a:t>, </a:t>
            </a:r>
            <a:br>
              <a:rPr lang="fr-FR" sz="3600" dirty="0">
                <a:effectLst/>
                <a:latin typeface="Cambria" panose="02040503050406030204" pitchFamily="18" charset="0"/>
                <a:ea typeface="Inter"/>
                <a:cs typeface="Times New Roman" panose="02020603050405020304" pitchFamily="18" charset="0"/>
              </a:rPr>
            </a:br>
            <a:r>
              <a:rPr lang="fr-FR" sz="3600" dirty="0">
                <a:effectLst/>
                <a:latin typeface="Cambria" panose="02040503050406030204" pitchFamily="18" charset="0"/>
                <a:ea typeface="Inter"/>
                <a:cs typeface="Times New Roman" panose="02020603050405020304" pitchFamily="18" charset="0"/>
              </a:rPr>
              <a:t>T-SNE et RANDOM FOREST</a:t>
            </a:r>
            <a:endParaRPr lang="fr-FR" sz="3600" dirty="0"/>
          </a:p>
        </p:txBody>
      </p:sp>
      <p:pic>
        <p:nvPicPr>
          <p:cNvPr id="4" name="Imagen 1">
            <a:extLst>
              <a:ext uri="{FF2B5EF4-FFF2-40B4-BE49-F238E27FC236}">
                <a16:creationId xmlns:a16="http://schemas.microsoft.com/office/drawing/2014/main" id="{63CB3DAC-C9C7-E4B9-E72D-B9C203B48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334"/>
          <a:stretch/>
        </p:blipFill>
        <p:spPr bwMode="auto">
          <a:xfrm>
            <a:off x="0" y="2672184"/>
            <a:ext cx="7094430" cy="31190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2">
            <a:extLst>
              <a:ext uri="{FF2B5EF4-FFF2-40B4-BE49-F238E27FC236}">
                <a16:creationId xmlns:a16="http://schemas.microsoft.com/office/drawing/2014/main" id="{D67AA85D-F592-1660-D129-E3A23AB675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82" y="2115775"/>
            <a:ext cx="4385054" cy="41364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3481BBB-BB37-06B7-C8CE-573F44D90F30}"/>
              </a:ext>
            </a:extLst>
          </p:cNvPr>
          <p:cNvCxnSpPr/>
          <p:nvPr/>
        </p:nvCxnSpPr>
        <p:spPr>
          <a:xfrm>
            <a:off x="7128614" y="1991170"/>
            <a:ext cx="0" cy="426104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8BD5F9C1-0090-749F-20F7-ECA0C5046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1347640"/>
              </p:ext>
            </p:extLst>
          </p:nvPr>
        </p:nvGraphicFramePr>
        <p:xfrm>
          <a:off x="0" y="6252210"/>
          <a:ext cx="12192000" cy="61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9173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01D5CD6D-9096-6788-E472-C65EA8CE1E53}"/>
              </a:ext>
            </a:extLst>
          </p:cNvPr>
          <p:cNvGrpSpPr/>
          <p:nvPr/>
        </p:nvGrpSpPr>
        <p:grpSpPr>
          <a:xfrm>
            <a:off x="701972" y="1"/>
            <a:ext cx="10244695" cy="6805746"/>
            <a:chOff x="0" y="0"/>
            <a:chExt cx="8565515" cy="5690235"/>
          </a:xfrm>
        </p:grpSpPr>
        <p:pic>
          <p:nvPicPr>
            <p:cNvPr id="7" name="Image 6" descr="Une image contenant texte, ligne, diagramme, Tracé&#10;&#10;Description générée automatiquement">
              <a:extLst>
                <a:ext uri="{FF2B5EF4-FFF2-40B4-BE49-F238E27FC236}">
                  <a16:creationId xmlns:a16="http://schemas.microsoft.com/office/drawing/2014/main" id="{D6BED601-4895-7375-01B2-48E1C5B33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565515" cy="56902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Image 7" descr="Une image contenant texte, capture d’écran, Police, nombre&#10;&#10;Description générée automatiquement">
              <a:extLst>
                <a:ext uri="{FF2B5EF4-FFF2-40B4-BE49-F238E27FC236}">
                  <a16:creationId xmlns:a16="http://schemas.microsoft.com/office/drawing/2014/main" id="{D9084CD1-DAD3-6DBA-C5F2-E4163B920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170" y="1708030"/>
              <a:ext cx="2890520" cy="109918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7332174-5D03-C079-F19E-581A18D7D435}"/>
                </a:ext>
              </a:extLst>
            </p:cNvPr>
            <p:cNvSpPr/>
            <p:nvPr/>
          </p:nvSpPr>
          <p:spPr>
            <a:xfrm>
              <a:off x="1061049" y="710961"/>
              <a:ext cx="5784311" cy="220345"/>
            </a:xfrm>
            <a:prstGeom prst="rect">
              <a:avLst/>
            </a:prstGeom>
            <a:solidFill>
              <a:srgbClr val="B9CDE5">
                <a:alpha val="43137"/>
              </a:srgbClr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A44E9E1-620E-AA0D-BFD4-E02A86820ACF}"/>
                </a:ext>
              </a:extLst>
            </p:cNvPr>
            <p:cNvSpPr/>
            <p:nvPr/>
          </p:nvSpPr>
          <p:spPr>
            <a:xfrm>
              <a:off x="966158" y="3764712"/>
              <a:ext cx="7535857" cy="219600"/>
            </a:xfrm>
            <a:prstGeom prst="rect">
              <a:avLst/>
            </a:prstGeom>
            <a:solidFill>
              <a:srgbClr val="B9CDE5">
                <a:alpha val="43137"/>
              </a:srgbClr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81227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E7BE3E-36D3-1BCE-1DEF-3BD06508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6FDCB75-0A38-3972-D737-81BBCBA8035B}"/>
              </a:ext>
            </a:extLst>
          </p:cNvPr>
          <p:cNvGrpSpPr/>
          <p:nvPr/>
        </p:nvGrpSpPr>
        <p:grpSpPr>
          <a:xfrm>
            <a:off x="707888" y="0"/>
            <a:ext cx="10245600" cy="6807600"/>
            <a:chOff x="0" y="0"/>
            <a:chExt cx="8564245" cy="5688965"/>
          </a:xfrm>
        </p:grpSpPr>
        <p:pic>
          <p:nvPicPr>
            <p:cNvPr id="5" name="Image 4" descr="Une image contenant texte, diagramme, ligne, Tracé&#10;&#10;Description générée automatiquement">
              <a:extLst>
                <a:ext uri="{FF2B5EF4-FFF2-40B4-BE49-F238E27FC236}">
                  <a16:creationId xmlns:a16="http://schemas.microsoft.com/office/drawing/2014/main" id="{388AE6EF-E9E1-89EE-5118-34B904ADE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564245" cy="56889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675BB8D-8441-4912-2151-09EC25DF5E42}"/>
                </a:ext>
              </a:extLst>
            </p:cNvPr>
            <p:cNvSpPr/>
            <p:nvPr/>
          </p:nvSpPr>
          <p:spPr>
            <a:xfrm>
              <a:off x="971553" y="3971746"/>
              <a:ext cx="7530465" cy="219600"/>
            </a:xfrm>
            <a:prstGeom prst="rect">
              <a:avLst/>
            </a:prstGeom>
            <a:solidFill>
              <a:srgbClr val="B9CDE5">
                <a:alpha val="43137"/>
              </a:srgbClr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1DCEDCF-06A9-C320-C6F6-8CF281D7733F}"/>
                </a:ext>
              </a:extLst>
            </p:cNvPr>
            <p:cNvSpPr/>
            <p:nvPr/>
          </p:nvSpPr>
          <p:spPr>
            <a:xfrm>
              <a:off x="1100946" y="710961"/>
              <a:ext cx="5813425" cy="220345"/>
            </a:xfrm>
            <a:prstGeom prst="rect">
              <a:avLst/>
            </a:prstGeom>
            <a:solidFill>
              <a:srgbClr val="B9CDE5">
                <a:alpha val="43137"/>
              </a:srgbClr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pic>
          <p:nvPicPr>
            <p:cNvPr id="8" name="Image 7" descr="Une image contenant texte, capture d’écran, Police, nombre&#10;&#10;Description générée automatiquement">
              <a:extLst>
                <a:ext uri="{FF2B5EF4-FFF2-40B4-BE49-F238E27FC236}">
                  <a16:creationId xmlns:a16="http://schemas.microsoft.com/office/drawing/2014/main" id="{B58D70C8-A8A4-493E-551E-4E06DAA76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8657" y="1682151"/>
              <a:ext cx="2199640" cy="8566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0765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2222C-3302-8BF5-5841-2EAED466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Synthèse comparative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AF6368-3D49-1A8E-E352-3F98A486F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 dirty="0"/>
              <a:t>Choix</a:t>
            </a:r>
            <a:r>
              <a:rPr lang="fr-FR" dirty="0"/>
              <a:t> : RANDOM FOREST avec TF-IDF et représentation T-SNE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6B16982C-6E19-BDAC-2EF1-3C7EC77DDA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6750942"/>
              </p:ext>
            </p:extLst>
          </p:nvPr>
        </p:nvGraphicFramePr>
        <p:xfrm>
          <a:off x="0" y="6252210"/>
          <a:ext cx="12192000" cy="61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2311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257714-6A1F-A244-3EA4-A9D0BF18E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8C63430C-483D-7EE4-032E-407C623A4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E4B49A25-23D5-2CE4-DFC1-48BD6E528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640FB6-7F69-AE52-6E63-730065942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7E3F56F6-8DA9-5C6A-0F8C-176A9B451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!!Rectangle">
            <a:extLst>
              <a:ext uri="{FF2B5EF4-FFF2-40B4-BE49-F238E27FC236}">
                <a16:creationId xmlns:a16="http://schemas.microsoft.com/office/drawing/2014/main" id="{E5348A36-5D73-E212-99F5-E6558CEE5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8" name="Picture 3" descr="Encre liquide aquarelle et encre">
            <a:extLst>
              <a:ext uri="{FF2B5EF4-FFF2-40B4-BE49-F238E27FC236}">
                <a16:creationId xmlns:a16="http://schemas.microsoft.com/office/drawing/2014/main" id="{20B296EA-02B5-EF78-02A5-E13D54763C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697" b="583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C25AD72A-8D33-5275-E520-C4B32E26B3C6}"/>
              </a:ext>
            </a:extLst>
          </p:cNvPr>
          <p:cNvSpPr txBox="1">
            <a:spLocks/>
          </p:cNvSpPr>
          <p:nvPr/>
        </p:nvSpPr>
        <p:spPr>
          <a:xfrm>
            <a:off x="868680" y="2930102"/>
            <a:ext cx="10573512" cy="1888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rgbClr val="FFFFFF"/>
                </a:solidFill>
              </a:rPr>
              <a:t>Merci pour </a:t>
            </a:r>
            <a:r>
              <a:rPr lang="en-US" sz="6000" dirty="0" err="1">
                <a:solidFill>
                  <a:srgbClr val="FFFFFF"/>
                </a:solidFill>
              </a:rPr>
              <a:t>votre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écoute</a:t>
            </a:r>
            <a:r>
              <a:rPr lang="en-US" sz="6000" dirty="0">
                <a:solidFill>
                  <a:srgbClr val="FFFFFF"/>
                </a:solidFill>
              </a:rPr>
              <a:t>. </a:t>
            </a:r>
            <a:r>
              <a:rPr lang="en-US" sz="6000" dirty="0" err="1">
                <a:solidFill>
                  <a:srgbClr val="FFFFFF"/>
                </a:solidFill>
              </a:rPr>
              <a:t>avez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vous</a:t>
            </a:r>
            <a:r>
              <a:rPr lang="en-US" sz="6000" dirty="0">
                <a:solidFill>
                  <a:srgbClr val="FFFFFF"/>
                </a:solidFill>
              </a:rPr>
              <a:t> des questions?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D95CBF-DB32-02CF-EA80-38EF7BEC3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819B08-7A8B-4B60-BAE1-BB1B4E9B8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ACA7758C-02D2-B5AD-D408-2CC9CF35594D}"/>
              </a:ext>
            </a:extLst>
          </p:cNvPr>
          <p:cNvSpPr txBox="1">
            <a:spLocks/>
          </p:cNvSpPr>
          <p:nvPr/>
        </p:nvSpPr>
        <p:spPr>
          <a:xfrm>
            <a:off x="841248" y="3337269"/>
            <a:ext cx="10509504" cy="2905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287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346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 descr="Encre liquide aquarelle et encre">
            <a:extLst>
              <a:ext uri="{FF2B5EF4-FFF2-40B4-BE49-F238E27FC236}">
                <a16:creationId xmlns:a16="http://schemas.microsoft.com/office/drawing/2014/main" id="{DD216CC2-0294-F27A-14A4-26833DE033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697" b="5839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" name="ZoneTexte 9">
            <a:extLst>
              <a:ext uri="{FF2B5EF4-FFF2-40B4-BE49-F238E27FC236}">
                <a16:creationId xmlns:a16="http://schemas.microsoft.com/office/drawing/2014/main" id="{7A52802F-ADF8-5559-10E6-17A0B98AA3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8580561"/>
              </p:ext>
            </p:extLst>
          </p:nvPr>
        </p:nvGraphicFramePr>
        <p:xfrm>
          <a:off x="841248" y="3502152"/>
          <a:ext cx="10506456" cy="2670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re 1">
            <a:extLst>
              <a:ext uri="{FF2B5EF4-FFF2-40B4-BE49-F238E27FC236}">
                <a16:creationId xmlns:a16="http://schemas.microsoft.com/office/drawing/2014/main" id="{6142CC6B-B7DB-7C72-5014-C7046F30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2908"/>
            <a:ext cx="10506456" cy="19191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111374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555885-DD94-9425-B893-547099DD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Contexte du P7</a:t>
            </a:r>
            <a:br>
              <a:rPr lang="fr-FR" dirty="0"/>
            </a:br>
            <a:r>
              <a:rPr lang="fr-FR" dirty="0"/>
              <a:t>Dashboard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41DDAB-9622-7941-CC5B-142E92A0F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b="1" u="sng" dirty="0"/>
              <a:t>Contexte </a:t>
            </a:r>
            <a:r>
              <a:rPr lang="fr-FR" dirty="0"/>
              <a:t>: Entreprise propose des crédits à la consommation à des personnes ayant peu ou pas d'historique de prêt.</a:t>
            </a:r>
          </a:p>
          <a:p>
            <a:pPr marL="0" indent="0">
              <a:buNone/>
            </a:pPr>
            <a:r>
              <a:rPr lang="fr-FR" b="1" u="sng" dirty="0"/>
              <a:t>Projet</a:t>
            </a:r>
            <a:r>
              <a:rPr lang="fr-FR" dirty="0"/>
              <a:t> : Développer un modèle de </a:t>
            </a:r>
            <a:r>
              <a:rPr lang="fr-FR" dirty="0" err="1"/>
              <a:t>scoring</a:t>
            </a:r>
            <a:r>
              <a:rPr lang="fr-FR" dirty="0"/>
              <a:t> pour évaluer la probabilité de remboursement d'un crédit.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AF47A5-6968-2830-F525-8C27A60AB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779" y="43795"/>
            <a:ext cx="4979958" cy="197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1EE282E-1E5B-82E8-2DB5-7C2C16BE32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fr-FR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9D5B355F-E88E-FB61-A1EF-DBFA210114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7737747"/>
              </p:ext>
            </p:extLst>
          </p:nvPr>
        </p:nvGraphicFramePr>
        <p:xfrm>
          <a:off x="0" y="6252210"/>
          <a:ext cx="12192000" cy="61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2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0C5346A-3401-7F87-9103-5600D8D7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Contexte du P6</a:t>
            </a:r>
            <a:br>
              <a:rPr lang="fr-FR" dirty="0"/>
            </a:br>
            <a:r>
              <a:rPr lang="fr-FR" dirty="0"/>
              <a:t>Etat de L’art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429B5FF-6FD7-305B-2182-482B1A255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490" y="2478024"/>
            <a:ext cx="5446838" cy="3694176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fr-FR" sz="2400" dirty="0"/>
              <a:t>Vendeurs proposent articles en postant photo et description (MANUEL)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b="1" u="sng" dirty="0"/>
              <a:t>Problématique</a:t>
            </a:r>
            <a:r>
              <a:rPr lang="fr-FR" sz="2400" dirty="0"/>
              <a:t>: Catégorisation peu fiable ET augmentation du volume des articles</a:t>
            </a:r>
          </a:p>
          <a:p>
            <a:pPr marL="0" indent="0">
              <a:buNone/>
            </a:pPr>
            <a:r>
              <a:rPr lang="fr-FR" sz="2400" b="1" u="sng" dirty="0"/>
              <a:t>Proposition</a:t>
            </a:r>
            <a:r>
              <a:rPr lang="fr-FR" sz="2400" dirty="0"/>
              <a:t>: Automatiser la tâche d’attribution de la catégorie. </a:t>
            </a:r>
          </a:p>
          <a:p>
            <a:pPr marL="0" indent="0">
              <a:buNone/>
            </a:pPr>
            <a:r>
              <a:rPr lang="fr-FR" sz="2400" b="1" u="sng" dirty="0"/>
              <a:t>Objectifs</a:t>
            </a:r>
            <a:r>
              <a:rPr lang="fr-FR" sz="2400" b="1" dirty="0"/>
              <a:t>:</a:t>
            </a:r>
          </a:p>
          <a:p>
            <a:pPr marL="457200" indent="-457200">
              <a:buAutoNum type="arabicPeriod"/>
            </a:pPr>
            <a:r>
              <a:rPr lang="fr-FR" sz="2400" dirty="0">
                <a:solidFill>
                  <a:srgbClr val="271A38"/>
                </a:solidFill>
              </a:rPr>
              <a:t>Réaliser une classification supervisée pour les textes.</a:t>
            </a:r>
          </a:p>
        </p:txBody>
      </p:sp>
      <p:pic>
        <p:nvPicPr>
          <p:cNvPr id="1026" name="Picture 2" descr="Une image et un texte décrivant un produit mènent à une flèche vers un label, pour illustrer l'assignation automatique.">
            <a:extLst>
              <a:ext uri="{FF2B5EF4-FFF2-40B4-BE49-F238E27FC236}">
                <a16:creationId xmlns:a16="http://schemas.microsoft.com/office/drawing/2014/main" id="{94184045-1A80-E2FB-18D7-02081FCDC36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7" t="10187" r="7638" b="10252"/>
          <a:stretch/>
        </p:blipFill>
        <p:spPr bwMode="auto">
          <a:xfrm>
            <a:off x="6394976" y="2633031"/>
            <a:ext cx="5585746" cy="331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E43300C-B048-C714-AE8A-F399C81FF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105" y="0"/>
            <a:ext cx="3220717" cy="2034403"/>
          </a:xfrm>
          <a:prstGeom prst="rect">
            <a:avLst/>
          </a:prstGeom>
        </p:spPr>
      </p:pic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AE9D1DF6-7DEB-7AE7-1141-488D243CDA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7737747"/>
              </p:ext>
            </p:extLst>
          </p:nvPr>
        </p:nvGraphicFramePr>
        <p:xfrm>
          <a:off x="0" y="6252210"/>
          <a:ext cx="12192000" cy="61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8232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0C5346A-3401-7F87-9103-5600D8D7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Contexte</a:t>
            </a:r>
            <a:br>
              <a:rPr lang="fr-FR" dirty="0"/>
            </a:br>
            <a:r>
              <a:rPr lang="fr-FR" dirty="0" err="1"/>
              <a:t>Dataset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E43300C-B048-C714-AE8A-F399C81FF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105" y="0"/>
            <a:ext cx="3220717" cy="2034403"/>
          </a:xfrm>
          <a:prstGeom prst="rect">
            <a:avLst/>
          </a:prstGeom>
        </p:spPr>
      </p:pic>
      <p:pic>
        <p:nvPicPr>
          <p:cNvPr id="7" name="Espace réservé du contenu 6" descr="Une image contenant bonsaï, plante, arbre, branche&#10;&#10;Description générée automatiquement">
            <a:extLst>
              <a:ext uri="{FF2B5EF4-FFF2-40B4-BE49-F238E27FC236}">
                <a16:creationId xmlns:a16="http://schemas.microsoft.com/office/drawing/2014/main" id="{D71DFD26-4294-B388-BC09-CC44443224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352" y="2081224"/>
            <a:ext cx="2469052" cy="4178397"/>
          </a:xfrm>
        </p:spPr>
      </p:pic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D76793AB-CC18-753B-B816-2B0FE8F45F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0" y="2062208"/>
            <a:ext cx="8840192" cy="4178397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EB0A8A8-3442-700E-6651-75E5CCFCCD0C}"/>
              </a:ext>
            </a:extLst>
          </p:cNvPr>
          <p:cNvSpPr/>
          <p:nvPr/>
        </p:nvSpPr>
        <p:spPr>
          <a:xfrm>
            <a:off x="0" y="2062209"/>
            <a:ext cx="8840192" cy="23020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A05BDC-D3B0-F3D5-788D-BE68C8C75C07}"/>
              </a:ext>
            </a:extLst>
          </p:cNvPr>
          <p:cNvSpPr/>
          <p:nvPr/>
        </p:nvSpPr>
        <p:spPr>
          <a:xfrm>
            <a:off x="0" y="3079008"/>
            <a:ext cx="8840192" cy="23020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F3B7F2-0DBB-167E-366B-0D9B123B196E}"/>
              </a:ext>
            </a:extLst>
          </p:cNvPr>
          <p:cNvSpPr/>
          <p:nvPr/>
        </p:nvSpPr>
        <p:spPr>
          <a:xfrm>
            <a:off x="0" y="4588705"/>
            <a:ext cx="8840192" cy="373554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94C1D2E2-2CCA-5535-3BF5-76B8C5B3A9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5040156"/>
              </p:ext>
            </p:extLst>
          </p:nvPr>
        </p:nvGraphicFramePr>
        <p:xfrm>
          <a:off x="0" y="6252210"/>
          <a:ext cx="12192000" cy="61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26967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D643D36E-D888-19E0-943C-53718B68F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sur le cloud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2D8C13-6333-A24A-A123-219D26CD3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677" y="2451898"/>
            <a:ext cx="4937760" cy="3694176"/>
          </a:xfrm>
        </p:spPr>
        <p:txBody>
          <a:bodyPr>
            <a:normAutofit fontScale="85000" lnSpcReduction="10000"/>
          </a:bodyPr>
          <a:lstStyle/>
          <a:p>
            <a:r>
              <a:rPr lang="fr-FR" b="1" u="sng" dirty="0"/>
              <a:t>Stockage</a:t>
            </a:r>
            <a:r>
              <a:rPr lang="fr-FR" dirty="0"/>
              <a:t> du modèle ? </a:t>
            </a:r>
          </a:p>
          <a:p>
            <a:pPr lvl="1"/>
            <a:r>
              <a:rPr lang="fr-FR" dirty="0" err="1"/>
              <a:t>Mlflow</a:t>
            </a:r>
            <a:endParaRPr lang="fr-FR" dirty="0"/>
          </a:p>
          <a:p>
            <a:r>
              <a:rPr lang="fr-FR" b="1" u="sng" dirty="0"/>
              <a:t>Accessibilité</a:t>
            </a:r>
            <a:r>
              <a:rPr lang="fr-FR" dirty="0"/>
              <a:t> du modèle ?</a:t>
            </a:r>
          </a:p>
          <a:p>
            <a:pPr lvl="1"/>
            <a:r>
              <a:rPr lang="fr-FR" u="sng" dirty="0"/>
              <a:t>Locale : </a:t>
            </a:r>
            <a:r>
              <a:rPr lang="fr-FR" dirty="0">
                <a:hlinkClick r:id="rId2"/>
              </a:rPr>
              <a:t>http://127.0.0.1:5000</a:t>
            </a:r>
            <a:endParaRPr lang="fr-FR" dirty="0"/>
          </a:p>
          <a:p>
            <a:pPr lvl="1"/>
            <a:r>
              <a:rPr lang="fr-FR" u="sng" dirty="0"/>
              <a:t>CLOUD :</a:t>
            </a:r>
            <a:r>
              <a:rPr lang="fr-FR" u="sng" dirty="0">
                <a:solidFill>
                  <a:srgbClr val="BF3F4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fr-FR" sz="2400" dirty="0">
                <a:solidFill>
                  <a:srgbClr val="BF3F4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https://dagshub.com/Isdinval/OC_PROJET7.mlflow</a:t>
            </a:r>
            <a:endParaRPr lang="fr-FR" sz="2400" dirty="0"/>
          </a:p>
          <a:p>
            <a:r>
              <a:rPr lang="fr-FR" b="1" u="sng" dirty="0"/>
              <a:t>Test</a:t>
            </a:r>
            <a:r>
              <a:rPr lang="fr-FR" dirty="0"/>
              <a:t> du modèle + </a:t>
            </a:r>
            <a:r>
              <a:rPr lang="fr-FR" b="1" u="sng" dirty="0" err="1"/>
              <a:t>dashboard</a:t>
            </a:r>
            <a:r>
              <a:rPr lang="fr-FR" dirty="0"/>
              <a:t> ?</a:t>
            </a:r>
          </a:p>
          <a:p>
            <a:pPr lvl="1"/>
            <a:r>
              <a:rPr lang="fr-FR" dirty="0" err="1"/>
              <a:t>Streamlit</a:t>
            </a:r>
            <a:r>
              <a:rPr lang="fr-FR" dirty="0"/>
              <a:t> Cloud</a:t>
            </a:r>
          </a:p>
        </p:txBody>
      </p:sp>
      <p:pic>
        <p:nvPicPr>
          <p:cNvPr id="9" name="Espace réservé du contenu 6">
            <a:extLst>
              <a:ext uri="{FF2B5EF4-FFF2-40B4-BE49-F238E27FC236}">
                <a16:creationId xmlns:a16="http://schemas.microsoft.com/office/drawing/2014/main" id="{D5885571-183B-938B-0EB6-57153517C1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b="46157"/>
          <a:stretch/>
        </p:blipFill>
        <p:spPr>
          <a:xfrm>
            <a:off x="5452436" y="3295885"/>
            <a:ext cx="6739563" cy="2103430"/>
          </a:xfrm>
        </p:spPr>
      </p:pic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FFB45C22-B787-77AF-6120-62D4CCD81D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8407312"/>
              </p:ext>
            </p:extLst>
          </p:nvPr>
        </p:nvGraphicFramePr>
        <p:xfrm>
          <a:off x="0" y="6252210"/>
          <a:ext cx="12192000" cy="61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445894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0ACC8-3B3F-EE5E-872C-0725A631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sur le cloud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08EB3D5-96B1-3BC0-408D-7C68A0F7B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2153797"/>
          </a:xfrm>
        </p:spPr>
        <p:txBody>
          <a:bodyPr/>
          <a:lstStyle/>
          <a:p>
            <a:r>
              <a:rPr lang="fr-FR" dirty="0"/>
              <a:t>Création d’un </a:t>
            </a:r>
            <a:r>
              <a:rPr lang="fr-FR" b="1" dirty="0" err="1"/>
              <a:t>dashboard</a:t>
            </a:r>
            <a:r>
              <a:rPr lang="fr-FR" dirty="0"/>
              <a:t> </a:t>
            </a:r>
            <a:r>
              <a:rPr lang="fr-FR" dirty="0" err="1"/>
              <a:t>StreamLit</a:t>
            </a:r>
            <a:r>
              <a:rPr lang="fr-FR" dirty="0"/>
              <a:t> qui utilise le modèle entrainé stocké dans </a:t>
            </a:r>
            <a:r>
              <a:rPr lang="fr-FR" dirty="0" err="1"/>
              <a:t>Mlflow</a:t>
            </a:r>
            <a:r>
              <a:rPr lang="fr-FR" dirty="0"/>
              <a:t> accessible depuis </a:t>
            </a:r>
            <a:r>
              <a:rPr lang="fr-FR" dirty="0" err="1"/>
              <a:t>Dagshub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D47E444-958D-A9DA-FDD5-B667B595DF15}"/>
              </a:ext>
            </a:extLst>
          </p:cNvPr>
          <p:cNvSpPr txBox="1"/>
          <p:nvPr/>
        </p:nvSpPr>
        <p:spPr>
          <a:xfrm>
            <a:off x="3910911" y="3800824"/>
            <a:ext cx="4370177" cy="83099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https://credit-scoring-dashboard.streamlit.app/</a:t>
            </a:r>
            <a:endParaRPr lang="fr-FR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95C9AE86-8C7E-58F8-03F8-991D2B6BDD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9186172"/>
              </p:ext>
            </p:extLst>
          </p:nvPr>
        </p:nvGraphicFramePr>
        <p:xfrm>
          <a:off x="0" y="6252210"/>
          <a:ext cx="12192000" cy="61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6535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DC2CD-A819-99AF-5509-D2851FFE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DeBERTa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0FBDC1-F7F9-4A78-81C1-CA569FCC8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b="1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DeBERTa</a:t>
            </a:r>
            <a:r>
              <a:rPr lang="fr-F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Decoding-enhanced</a:t>
            </a:r>
            <a:r>
              <a:rPr lang="fr-F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BERT </a:t>
            </a:r>
            <a:r>
              <a:rPr lang="fr-FR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F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Disentangled</a:t>
            </a:r>
            <a:r>
              <a:rPr lang="fr-F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Attention) est un modèle basé sur </a:t>
            </a:r>
            <a:r>
              <a:rPr lang="fr-FR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r>
              <a:rPr lang="fr-F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développé par Microsoft </a:t>
            </a:r>
            <a:r>
              <a:rPr lang="fr-FR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fr-F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Il s'agit d'une variante de </a:t>
            </a:r>
            <a:r>
              <a:rPr lang="fr-FR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BERT</a:t>
            </a:r>
            <a:r>
              <a:rPr lang="fr-F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Bidirectional</a:t>
            </a:r>
            <a:r>
              <a:rPr lang="fr-F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Encoder </a:t>
            </a:r>
            <a:r>
              <a:rPr lang="fr-FR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Representations</a:t>
            </a:r>
            <a:r>
              <a:rPr lang="fr-F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Transformers) qui propose plusieurs </a:t>
            </a:r>
            <a:r>
              <a:rPr lang="fr-FR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améliorations</a:t>
            </a:r>
            <a:r>
              <a:rPr lang="fr-F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7E97142F-96F8-1768-5076-D51279A14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8108561"/>
              </p:ext>
            </p:extLst>
          </p:nvPr>
        </p:nvGraphicFramePr>
        <p:xfrm>
          <a:off x="0" y="6252210"/>
          <a:ext cx="12192000" cy="61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ZoneTexte 9">
            <a:extLst>
              <a:ext uri="{FF2B5EF4-FFF2-40B4-BE49-F238E27FC236}">
                <a16:creationId xmlns:a16="http://schemas.microsoft.com/office/drawing/2014/main" id="{A48F5064-F921-F1A0-5C57-67292C1FBC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0683747"/>
              </p:ext>
            </p:extLst>
          </p:nvPr>
        </p:nvGraphicFramePr>
        <p:xfrm>
          <a:off x="946404" y="3922520"/>
          <a:ext cx="10506456" cy="1924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49628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701B76-4866-BC64-6D18-0A78DF96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DeBERTa</a:t>
            </a:r>
            <a:r>
              <a:rPr lang="fr-FR" dirty="0"/>
              <a:t> - </a:t>
            </a:r>
            <a:r>
              <a:rPr lang="fr-FR" sz="40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Attention désenchevêtrée </a:t>
            </a:r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20204C-287E-C9C3-BB27-78C915EB796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6013" y="3333017"/>
            <a:ext cx="4937125" cy="198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912B2E5-9848-1999-3F91-02630D69FC72}"/>
              </a:ext>
            </a:extLst>
          </p:cNvPr>
          <p:cNvSpPr txBox="1"/>
          <p:nvPr/>
        </p:nvSpPr>
        <p:spPr>
          <a:xfrm>
            <a:off x="6096000" y="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u="sng" dirty="0" err="1">
                <a:solidFill>
                  <a:schemeClr val="bg1">
                    <a:lumMod val="65000"/>
                  </a:schemeClr>
                </a:solidFill>
              </a:rPr>
              <a:t>Ref</a:t>
            </a:r>
            <a:r>
              <a:rPr lang="fr-FR" sz="1200" b="1" u="sng" dirty="0">
                <a:solidFill>
                  <a:schemeClr val="bg1">
                    <a:lumMod val="65000"/>
                  </a:schemeClr>
                </a:solidFill>
              </a:rPr>
              <a:t> image </a:t>
            </a:r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: https://towardsdatascience.com/large-language-models-deberta-decoding-enhanced-bert-with-disentangled-attention-90016668db4b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9AFD33D8-ECCD-F340-5A7E-AB88D4AB38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err="1"/>
              <a:t>Problème</a:t>
            </a:r>
            <a:r>
              <a:rPr lang="en-US" b="1" dirty="0"/>
              <a:t> avec un simple </a:t>
            </a:r>
            <a:r>
              <a:rPr lang="en-US" b="1" dirty="0" err="1"/>
              <a:t>vecteur</a:t>
            </a:r>
            <a:r>
              <a:rPr lang="en-US" b="1" dirty="0"/>
              <a:t>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Perte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d’informations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modèle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peut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avoir</a:t>
            </a:r>
            <a:r>
              <a:rPr lang="en-US" dirty="0">
                <a:sym typeface="Wingdings" panose="05000000000000000000" pitchFamily="2" charset="2"/>
              </a:rPr>
              <a:t> du mal à </a:t>
            </a:r>
            <a:r>
              <a:rPr lang="en-US" dirty="0" err="1">
                <a:sym typeface="Wingdings" panose="05000000000000000000" pitchFamily="2" charset="2"/>
              </a:rPr>
              <a:t>distinguer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l’importance</a:t>
            </a:r>
            <a:r>
              <a:rPr lang="en-US" dirty="0">
                <a:sym typeface="Wingdings" panose="05000000000000000000" pitchFamily="2" charset="2"/>
              </a:rPr>
              <a:t> du mot </a:t>
            </a:r>
            <a:r>
              <a:rPr lang="en-US" dirty="0" err="1">
                <a:sym typeface="Wingdings" panose="05000000000000000000" pitchFamily="2" charset="2"/>
              </a:rPr>
              <a:t>lui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même</a:t>
            </a:r>
            <a:r>
              <a:rPr lang="en-US" dirty="0">
                <a:sym typeface="Wingdings" panose="05000000000000000000" pitchFamily="2" charset="2"/>
              </a:rPr>
              <a:t> et </a:t>
            </a:r>
            <a:r>
              <a:rPr lang="en-US" dirty="0" err="1">
                <a:sym typeface="Wingdings" panose="05000000000000000000" pitchFamily="2" charset="2"/>
              </a:rPr>
              <a:t>sa</a:t>
            </a:r>
            <a:r>
              <a:rPr lang="en-US" dirty="0">
                <a:sym typeface="Wingdings" panose="05000000000000000000" pitchFamily="2" charset="2"/>
              </a:rPr>
              <a:t> position dans la phrase)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fr-FR" dirty="0"/>
              <a:t>Prise en compte du </a:t>
            </a:r>
            <a:r>
              <a:rPr lang="fr-FR" b="1" dirty="0"/>
              <a:t>contenu-position nécessaire.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Ex : “Research paper” 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L</a:t>
            </a:r>
            <a:r>
              <a:rPr lang="fr-FR" dirty="0"/>
              <a:t>es mots « </a:t>
            </a:r>
            <a:r>
              <a:rPr lang="fr-FR" dirty="0" err="1"/>
              <a:t>research</a:t>
            </a:r>
            <a:r>
              <a:rPr lang="fr-FR" dirty="0"/>
              <a:t> » et « </a:t>
            </a:r>
            <a:r>
              <a:rPr lang="fr-FR" dirty="0" err="1"/>
              <a:t>paper</a:t>
            </a:r>
            <a:r>
              <a:rPr lang="fr-FR" dirty="0"/>
              <a:t> » sont plus liés lorsqu'ils apparaissent proches l'un de l'autre que dans des parties distinctes du texte. 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D4C83815-7D06-5439-FE73-A0883BF94E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8365573"/>
              </p:ext>
            </p:extLst>
          </p:nvPr>
        </p:nvGraphicFramePr>
        <p:xfrm>
          <a:off x="0" y="6252210"/>
          <a:ext cx="12192000" cy="61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213933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30057</TotalTime>
  <Words>826</Words>
  <Application>Microsoft Office PowerPoint</Application>
  <PresentationFormat>Grand écran</PresentationFormat>
  <Paragraphs>139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Avenir Next LT Pro</vt:lpstr>
      <vt:lpstr>Calibri</vt:lpstr>
      <vt:lpstr>Cambria</vt:lpstr>
      <vt:lpstr>Georgia</vt:lpstr>
      <vt:lpstr>Wingdings</vt:lpstr>
      <vt:lpstr>AccentBoxVTI</vt:lpstr>
      <vt:lpstr>Formation Data Scientist</vt:lpstr>
      <vt:lpstr>SOMMAIRE</vt:lpstr>
      <vt:lpstr>Contexte du P7 Dashboard</vt:lpstr>
      <vt:lpstr>Contexte du P6 Etat de L’art</vt:lpstr>
      <vt:lpstr>Contexte Dataset</vt:lpstr>
      <vt:lpstr>Application sur le cloud</vt:lpstr>
      <vt:lpstr>Application sur le cloud</vt:lpstr>
      <vt:lpstr>DeBERTa</vt:lpstr>
      <vt:lpstr>DeBERTa - Attention désenchevêtrée </vt:lpstr>
      <vt:lpstr>DeBERTa - Attention désenchevêtrée  Calcul du score</vt:lpstr>
      <vt:lpstr>DeBERTa - Décodeur de masque amélioré (DME) </vt:lpstr>
      <vt:lpstr>DeBERTa - Décodeur de masque amélioré Exemple </vt:lpstr>
      <vt:lpstr>Méthode</vt:lpstr>
      <vt:lpstr>Résultats sur le dataset TEST pour DeBERTa,  T-SNE et RANDOM FOREST</vt:lpstr>
      <vt:lpstr>Présentation PowerPoint</vt:lpstr>
      <vt:lpstr>Présentation PowerPoint</vt:lpstr>
      <vt:lpstr>Synthèse comparative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Data Scientist</dc:title>
  <dc:creator>Olivier RAYMOND</dc:creator>
  <cp:lastModifiedBy>Olivier RAYMOND</cp:lastModifiedBy>
  <cp:revision>1169</cp:revision>
  <dcterms:created xsi:type="dcterms:W3CDTF">2024-01-22T18:29:01Z</dcterms:created>
  <dcterms:modified xsi:type="dcterms:W3CDTF">2024-06-20T08:09:08Z</dcterms:modified>
</cp:coreProperties>
</file>