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2"/>
  </p:notesMasterIdLst>
  <p:sldIdLst>
    <p:sldId id="256" r:id="rId2"/>
    <p:sldId id="282" r:id="rId3"/>
    <p:sldId id="329" r:id="rId4"/>
    <p:sldId id="291" r:id="rId5"/>
    <p:sldId id="265" r:id="rId6"/>
    <p:sldId id="387" r:id="rId7"/>
    <p:sldId id="346" r:id="rId8"/>
    <p:sldId id="351" r:id="rId9"/>
    <p:sldId id="353" r:id="rId10"/>
    <p:sldId id="349" r:id="rId11"/>
    <p:sldId id="355" r:id="rId12"/>
    <p:sldId id="358" r:id="rId13"/>
    <p:sldId id="364" r:id="rId14"/>
    <p:sldId id="365" r:id="rId15"/>
    <p:sldId id="359" r:id="rId16"/>
    <p:sldId id="357" r:id="rId17"/>
    <p:sldId id="389" r:id="rId18"/>
    <p:sldId id="370" r:id="rId19"/>
    <p:sldId id="390" r:id="rId20"/>
    <p:sldId id="371" r:id="rId21"/>
    <p:sldId id="373" r:id="rId22"/>
    <p:sldId id="386" r:id="rId23"/>
    <p:sldId id="388" r:id="rId24"/>
    <p:sldId id="362" r:id="rId25"/>
    <p:sldId id="382" r:id="rId26"/>
    <p:sldId id="385" r:id="rId27"/>
    <p:sldId id="391" r:id="rId28"/>
    <p:sldId id="392" r:id="rId29"/>
    <p:sldId id="393" r:id="rId30"/>
    <p:sldId id="395" r:id="rId31"/>
    <p:sldId id="396" r:id="rId32"/>
    <p:sldId id="398" r:id="rId33"/>
    <p:sldId id="399" r:id="rId34"/>
    <p:sldId id="401" r:id="rId35"/>
    <p:sldId id="406" r:id="rId36"/>
    <p:sldId id="347" r:id="rId37"/>
    <p:sldId id="403" r:id="rId38"/>
    <p:sldId id="404" r:id="rId39"/>
    <p:sldId id="405" r:id="rId40"/>
    <p:sldId id="336"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7834980-28E7-4E8B-8E00-E506151D54FC}">
          <p14:sldIdLst>
            <p14:sldId id="256"/>
            <p14:sldId id="282"/>
            <p14:sldId id="329"/>
            <p14:sldId id="291"/>
            <p14:sldId id="265"/>
            <p14:sldId id="387"/>
            <p14:sldId id="346"/>
            <p14:sldId id="351"/>
            <p14:sldId id="353"/>
            <p14:sldId id="349"/>
            <p14:sldId id="355"/>
            <p14:sldId id="358"/>
            <p14:sldId id="364"/>
            <p14:sldId id="365"/>
            <p14:sldId id="359"/>
            <p14:sldId id="357"/>
            <p14:sldId id="389"/>
            <p14:sldId id="370"/>
            <p14:sldId id="390"/>
            <p14:sldId id="371"/>
            <p14:sldId id="373"/>
            <p14:sldId id="386"/>
            <p14:sldId id="388"/>
            <p14:sldId id="362"/>
            <p14:sldId id="382"/>
            <p14:sldId id="385"/>
            <p14:sldId id="391"/>
            <p14:sldId id="392"/>
            <p14:sldId id="393"/>
            <p14:sldId id="395"/>
            <p14:sldId id="396"/>
            <p14:sldId id="398"/>
            <p14:sldId id="399"/>
            <p14:sldId id="401"/>
            <p14:sldId id="406"/>
            <p14:sldId id="347"/>
            <p14:sldId id="403"/>
            <p14:sldId id="404"/>
            <p14:sldId id="405"/>
            <p14:sldId id="33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8C8"/>
    <a:srgbClr val="CAE4E3"/>
    <a:srgbClr val="D0BFD4"/>
    <a:srgbClr val="FEF396"/>
    <a:srgbClr val="B3D9D8"/>
    <a:srgbClr val="A788AF"/>
    <a:srgbClr val="D9F0F0"/>
    <a:srgbClr val="45AFAD"/>
    <a:srgbClr val="23575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showGuides="1">
      <p:cViewPr>
        <p:scale>
          <a:sx n="125" d="100"/>
          <a:sy n="125" d="100"/>
        </p:scale>
        <p:origin x="204" y="-3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1C652B-BF1D-49CF-A871-A7F9A11B79F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1193672-2D12-42A0-B7BE-B4A63EBCDB68}">
      <dgm:prSet/>
      <dgm:spPr/>
      <dgm:t>
        <a:bodyPr/>
        <a:lstStyle/>
        <a:p>
          <a:r>
            <a:rPr lang="fr-FR" b="1" dirty="0"/>
            <a:t>I. </a:t>
          </a:r>
          <a:br>
            <a:rPr lang="fr-FR" b="1" dirty="0"/>
          </a:br>
          <a:r>
            <a:rPr lang="fr-FR" b="1" dirty="0"/>
            <a:t>Choix d’une cible</a:t>
          </a:r>
          <a:endParaRPr lang="en-US" dirty="0"/>
        </a:p>
      </dgm:t>
    </dgm:pt>
    <dgm:pt modelId="{ACB6BE79-1D3F-46F8-BCBB-5B8BC617A80B}" type="parTrans" cxnId="{E63727CC-EE35-4B40-B55E-333917E16218}">
      <dgm:prSet/>
      <dgm:spPr/>
      <dgm:t>
        <a:bodyPr/>
        <a:lstStyle/>
        <a:p>
          <a:endParaRPr lang="en-US"/>
        </a:p>
      </dgm:t>
    </dgm:pt>
    <dgm:pt modelId="{6CA96610-5E3D-4E14-8700-1EA4C51A18F9}" type="sibTrans" cxnId="{E63727CC-EE35-4B40-B55E-333917E16218}">
      <dgm:prSet/>
      <dgm:spPr/>
      <dgm:t>
        <a:bodyPr/>
        <a:lstStyle/>
        <a:p>
          <a:endParaRPr lang="en-US"/>
        </a:p>
      </dgm:t>
    </dgm:pt>
    <dgm:pt modelId="{26CD945C-AEC8-47FF-9EE0-194F25DEA332}">
      <dgm:prSet/>
      <dgm:spPr/>
      <dgm:t>
        <a:bodyPr/>
        <a:lstStyle/>
        <a:p>
          <a:r>
            <a:rPr lang="fr-FR" b="1" dirty="0"/>
            <a:t>Contexte</a:t>
          </a:r>
          <a:endParaRPr lang="en-US" dirty="0"/>
        </a:p>
      </dgm:t>
    </dgm:pt>
    <dgm:pt modelId="{8270C26D-6C55-42B0-A09D-AE30810CCCA9}" type="sibTrans" cxnId="{F65A2684-1599-44CE-99EF-93AA6FF4DC68}">
      <dgm:prSet/>
      <dgm:spPr/>
      <dgm:t>
        <a:bodyPr/>
        <a:lstStyle/>
        <a:p>
          <a:endParaRPr lang="en-US"/>
        </a:p>
      </dgm:t>
    </dgm:pt>
    <dgm:pt modelId="{B9866159-C33D-413A-BFAE-AF49C6E32420}" type="parTrans" cxnId="{F65A2684-1599-44CE-99EF-93AA6FF4DC68}">
      <dgm:prSet/>
      <dgm:spPr/>
      <dgm:t>
        <a:bodyPr/>
        <a:lstStyle/>
        <a:p>
          <a:endParaRPr lang="en-US"/>
        </a:p>
      </dgm:t>
    </dgm:pt>
    <dgm:pt modelId="{275335F6-AB7D-4356-94F7-002711B7C081}">
      <dgm:prSet/>
      <dgm:spPr/>
      <dgm:t>
        <a:bodyPr/>
        <a:lstStyle/>
        <a:p>
          <a:r>
            <a:rPr lang="en-US" b="1" dirty="0"/>
            <a:t>II. </a:t>
          </a:r>
          <a:br>
            <a:rPr lang="en-US" b="1" dirty="0"/>
          </a:br>
          <a:r>
            <a:rPr lang="en-US" b="1" dirty="0" err="1"/>
            <a:t>Nettoyage</a:t>
          </a:r>
          <a:r>
            <a:rPr lang="en-US" b="1" dirty="0"/>
            <a:t> du dataset</a:t>
          </a:r>
          <a:endParaRPr lang="en-US" dirty="0"/>
        </a:p>
      </dgm:t>
    </dgm:pt>
    <dgm:pt modelId="{43B5CF22-7D7E-48C1-8C34-CEA8AB419085}" type="parTrans" cxnId="{B2BF295A-0DA3-492A-B390-761442A97F13}">
      <dgm:prSet/>
      <dgm:spPr/>
      <dgm:t>
        <a:bodyPr/>
        <a:lstStyle/>
        <a:p>
          <a:endParaRPr lang="fr-FR"/>
        </a:p>
      </dgm:t>
    </dgm:pt>
    <dgm:pt modelId="{A0522FCF-9D9E-43F1-88F6-40C6CCE74AF7}" type="sibTrans" cxnId="{B2BF295A-0DA3-492A-B390-761442A97F13}">
      <dgm:prSet/>
      <dgm:spPr/>
      <dgm:t>
        <a:bodyPr/>
        <a:lstStyle/>
        <a:p>
          <a:endParaRPr lang="fr-FR"/>
        </a:p>
      </dgm:t>
    </dgm:pt>
    <dgm:pt modelId="{9AC5D7B9-608A-4E01-8653-B0D93692C9B3}">
      <dgm:prSet/>
      <dgm:spPr/>
      <dgm:t>
        <a:bodyPr/>
        <a:lstStyle/>
        <a:p>
          <a:r>
            <a:rPr lang="en-US" b="1" dirty="0"/>
            <a:t>III. </a:t>
          </a:r>
          <a:br>
            <a:rPr lang="en-US" b="1" dirty="0"/>
          </a:br>
          <a:r>
            <a:rPr lang="en-US" b="1" dirty="0" err="1"/>
            <a:t>Analyse</a:t>
          </a:r>
          <a:r>
            <a:rPr lang="en-US" b="1" dirty="0"/>
            <a:t> </a:t>
          </a:r>
          <a:br>
            <a:rPr lang="en-US" b="1" dirty="0"/>
          </a:br>
          <a:r>
            <a:rPr lang="en-US" b="1" dirty="0"/>
            <a:t>Bi-</a:t>
          </a:r>
          <a:r>
            <a:rPr lang="en-US" b="1" dirty="0" err="1"/>
            <a:t>variée</a:t>
          </a:r>
          <a:endParaRPr lang="en-US" b="1" dirty="0"/>
        </a:p>
      </dgm:t>
    </dgm:pt>
    <dgm:pt modelId="{78BC9614-E36C-4F18-9967-A9EDA5736142}" type="parTrans" cxnId="{98ECD4FD-4804-4FE9-B195-8BF5D7403261}">
      <dgm:prSet/>
      <dgm:spPr/>
      <dgm:t>
        <a:bodyPr/>
        <a:lstStyle/>
        <a:p>
          <a:endParaRPr lang="fr-FR"/>
        </a:p>
      </dgm:t>
    </dgm:pt>
    <dgm:pt modelId="{DBFE873A-2F71-4F89-9E50-441F04E537E1}" type="sibTrans" cxnId="{98ECD4FD-4804-4FE9-B195-8BF5D7403261}">
      <dgm:prSet/>
      <dgm:spPr/>
      <dgm:t>
        <a:bodyPr/>
        <a:lstStyle/>
        <a:p>
          <a:endParaRPr lang="fr-FR"/>
        </a:p>
      </dgm:t>
    </dgm:pt>
    <dgm:pt modelId="{482AD7C3-CC35-4157-BDD4-45A45C08B26C}">
      <dgm:prSet/>
      <dgm:spPr/>
      <dgm:t>
        <a:bodyPr/>
        <a:lstStyle/>
        <a:p>
          <a:r>
            <a:rPr lang="en-US" b="1" dirty="0"/>
            <a:t>IV.</a:t>
          </a:r>
          <a:br>
            <a:rPr lang="en-US" b="1" dirty="0"/>
          </a:br>
          <a:r>
            <a:rPr lang="en-US" b="1" dirty="0" err="1"/>
            <a:t>Analyse</a:t>
          </a:r>
          <a:r>
            <a:rPr lang="en-US" b="1" dirty="0"/>
            <a:t> Multi-</a:t>
          </a:r>
          <a:r>
            <a:rPr lang="en-US" b="1" dirty="0" err="1"/>
            <a:t>variée</a:t>
          </a:r>
          <a:br>
            <a:rPr lang="en-US" dirty="0"/>
          </a:br>
          <a:endParaRPr lang="en-US" dirty="0"/>
        </a:p>
      </dgm:t>
    </dgm:pt>
    <dgm:pt modelId="{09EFFA02-FE59-4EF4-BFB5-19C209F6DAE4}" type="parTrans" cxnId="{9B9DA088-CB6E-45BC-8A65-A519C60895E3}">
      <dgm:prSet/>
      <dgm:spPr/>
      <dgm:t>
        <a:bodyPr/>
        <a:lstStyle/>
        <a:p>
          <a:endParaRPr lang="fr-FR"/>
        </a:p>
      </dgm:t>
    </dgm:pt>
    <dgm:pt modelId="{E24421AA-1F78-4464-B3BC-8BF2D98D84D8}" type="sibTrans" cxnId="{9B9DA088-CB6E-45BC-8A65-A519C60895E3}">
      <dgm:prSet/>
      <dgm:spPr/>
      <dgm:t>
        <a:bodyPr/>
        <a:lstStyle/>
        <a:p>
          <a:endParaRPr lang="fr-FR"/>
        </a:p>
      </dgm:t>
    </dgm:pt>
    <dgm:pt modelId="{1EA5523E-4373-4609-A992-2185A5973E77}" type="pres">
      <dgm:prSet presAssocID="{B21C652B-BF1D-49CF-A871-A7F9A11B79F3}" presName="hierChild1" presStyleCnt="0">
        <dgm:presLayoutVars>
          <dgm:chPref val="1"/>
          <dgm:dir/>
          <dgm:animOne val="branch"/>
          <dgm:animLvl val="lvl"/>
          <dgm:resizeHandles/>
        </dgm:presLayoutVars>
      </dgm:prSet>
      <dgm:spPr/>
    </dgm:pt>
    <dgm:pt modelId="{198F0158-024B-41C4-B90C-8A60395B1A51}" type="pres">
      <dgm:prSet presAssocID="{26CD945C-AEC8-47FF-9EE0-194F25DEA332}" presName="hierRoot1" presStyleCnt="0"/>
      <dgm:spPr/>
    </dgm:pt>
    <dgm:pt modelId="{A5F3A0FF-CC7D-4C64-8D2A-C58F24AD7DAF}" type="pres">
      <dgm:prSet presAssocID="{26CD945C-AEC8-47FF-9EE0-194F25DEA332}" presName="composite" presStyleCnt="0"/>
      <dgm:spPr/>
    </dgm:pt>
    <dgm:pt modelId="{05733A0C-55AB-4FFE-9DF9-E599A2704E3D}" type="pres">
      <dgm:prSet presAssocID="{26CD945C-AEC8-47FF-9EE0-194F25DEA332}" presName="background" presStyleLbl="node0" presStyleIdx="0" presStyleCnt="5"/>
      <dgm:spPr/>
    </dgm:pt>
    <dgm:pt modelId="{E177B8A2-A36C-4B20-B73F-8E69A0288BCE}" type="pres">
      <dgm:prSet presAssocID="{26CD945C-AEC8-47FF-9EE0-194F25DEA332}" presName="text" presStyleLbl="fgAcc0" presStyleIdx="0" presStyleCnt="5">
        <dgm:presLayoutVars>
          <dgm:chPref val="3"/>
        </dgm:presLayoutVars>
      </dgm:prSet>
      <dgm:spPr/>
    </dgm:pt>
    <dgm:pt modelId="{FC8DF700-8775-47A6-BAC6-3FC43132CF85}" type="pres">
      <dgm:prSet presAssocID="{26CD945C-AEC8-47FF-9EE0-194F25DEA332}" presName="hierChild2" presStyleCnt="0"/>
      <dgm:spPr/>
    </dgm:pt>
    <dgm:pt modelId="{DCDD14F5-56B4-46B5-9A5A-2307A4310740}" type="pres">
      <dgm:prSet presAssocID="{D1193672-2D12-42A0-B7BE-B4A63EBCDB68}" presName="hierRoot1" presStyleCnt="0"/>
      <dgm:spPr/>
    </dgm:pt>
    <dgm:pt modelId="{2D72BA6D-2AF2-4D95-96C5-758A1F65B2C3}" type="pres">
      <dgm:prSet presAssocID="{D1193672-2D12-42A0-B7BE-B4A63EBCDB68}" presName="composite" presStyleCnt="0"/>
      <dgm:spPr/>
    </dgm:pt>
    <dgm:pt modelId="{E378C8A0-4DBA-4C21-8BE8-7B344145DB80}" type="pres">
      <dgm:prSet presAssocID="{D1193672-2D12-42A0-B7BE-B4A63EBCDB68}" presName="background" presStyleLbl="node0" presStyleIdx="1" presStyleCnt="5"/>
      <dgm:spPr/>
    </dgm:pt>
    <dgm:pt modelId="{D6EE35B1-7D47-4F55-8EC9-E620713D6C2F}" type="pres">
      <dgm:prSet presAssocID="{D1193672-2D12-42A0-B7BE-B4A63EBCDB68}" presName="text" presStyleLbl="fgAcc0" presStyleIdx="1" presStyleCnt="5">
        <dgm:presLayoutVars>
          <dgm:chPref val="3"/>
        </dgm:presLayoutVars>
      </dgm:prSet>
      <dgm:spPr/>
    </dgm:pt>
    <dgm:pt modelId="{F5D24468-73A2-4597-97F9-A150FB94E80A}" type="pres">
      <dgm:prSet presAssocID="{D1193672-2D12-42A0-B7BE-B4A63EBCDB68}" presName="hierChild2" presStyleCnt="0"/>
      <dgm:spPr/>
    </dgm:pt>
    <dgm:pt modelId="{C5F6B376-7CE4-4EC7-A750-9EC5BF440F43}" type="pres">
      <dgm:prSet presAssocID="{275335F6-AB7D-4356-94F7-002711B7C081}" presName="hierRoot1" presStyleCnt="0"/>
      <dgm:spPr/>
    </dgm:pt>
    <dgm:pt modelId="{AC2BFDF6-6155-4125-BA42-A39B6EE01CB0}" type="pres">
      <dgm:prSet presAssocID="{275335F6-AB7D-4356-94F7-002711B7C081}" presName="composite" presStyleCnt="0"/>
      <dgm:spPr/>
    </dgm:pt>
    <dgm:pt modelId="{AC4C6309-125A-45AF-9B71-001BF64B9BA1}" type="pres">
      <dgm:prSet presAssocID="{275335F6-AB7D-4356-94F7-002711B7C081}" presName="background" presStyleLbl="node0" presStyleIdx="2" presStyleCnt="5"/>
      <dgm:spPr/>
    </dgm:pt>
    <dgm:pt modelId="{1A6C7BA5-9AB2-4AE9-8291-C1BCFCE0D918}" type="pres">
      <dgm:prSet presAssocID="{275335F6-AB7D-4356-94F7-002711B7C081}" presName="text" presStyleLbl="fgAcc0" presStyleIdx="2" presStyleCnt="5">
        <dgm:presLayoutVars>
          <dgm:chPref val="3"/>
        </dgm:presLayoutVars>
      </dgm:prSet>
      <dgm:spPr/>
    </dgm:pt>
    <dgm:pt modelId="{CA4E92EE-4D19-4F8A-B150-0269A67806EB}" type="pres">
      <dgm:prSet presAssocID="{275335F6-AB7D-4356-94F7-002711B7C081}" presName="hierChild2" presStyleCnt="0"/>
      <dgm:spPr/>
    </dgm:pt>
    <dgm:pt modelId="{F783982D-CB8E-4D3C-B402-2D3248325BB1}" type="pres">
      <dgm:prSet presAssocID="{9AC5D7B9-608A-4E01-8653-B0D93692C9B3}" presName="hierRoot1" presStyleCnt="0"/>
      <dgm:spPr/>
    </dgm:pt>
    <dgm:pt modelId="{B1BE19EB-0A3B-41A6-9DE8-31CE77739644}" type="pres">
      <dgm:prSet presAssocID="{9AC5D7B9-608A-4E01-8653-B0D93692C9B3}" presName="composite" presStyleCnt="0"/>
      <dgm:spPr/>
    </dgm:pt>
    <dgm:pt modelId="{CF6B2703-87BD-4987-9784-74B526FABEB7}" type="pres">
      <dgm:prSet presAssocID="{9AC5D7B9-608A-4E01-8653-B0D93692C9B3}" presName="background" presStyleLbl="node0" presStyleIdx="3" presStyleCnt="5"/>
      <dgm:spPr/>
    </dgm:pt>
    <dgm:pt modelId="{00392A01-0445-40A6-BE29-394A05507C56}" type="pres">
      <dgm:prSet presAssocID="{9AC5D7B9-608A-4E01-8653-B0D93692C9B3}" presName="text" presStyleLbl="fgAcc0" presStyleIdx="3" presStyleCnt="5">
        <dgm:presLayoutVars>
          <dgm:chPref val="3"/>
        </dgm:presLayoutVars>
      </dgm:prSet>
      <dgm:spPr/>
    </dgm:pt>
    <dgm:pt modelId="{DBAB7509-EEB4-4110-895D-0137DB8188B0}" type="pres">
      <dgm:prSet presAssocID="{9AC5D7B9-608A-4E01-8653-B0D93692C9B3}" presName="hierChild2" presStyleCnt="0"/>
      <dgm:spPr/>
    </dgm:pt>
    <dgm:pt modelId="{C1B9F737-C469-402F-9AFF-1E44374FC43B}" type="pres">
      <dgm:prSet presAssocID="{482AD7C3-CC35-4157-BDD4-45A45C08B26C}" presName="hierRoot1" presStyleCnt="0"/>
      <dgm:spPr/>
    </dgm:pt>
    <dgm:pt modelId="{69ED982F-CF5F-4599-9A37-173B127BF2E2}" type="pres">
      <dgm:prSet presAssocID="{482AD7C3-CC35-4157-BDD4-45A45C08B26C}" presName="composite" presStyleCnt="0"/>
      <dgm:spPr/>
    </dgm:pt>
    <dgm:pt modelId="{4D480B67-9400-4094-9270-8E76CD621C60}" type="pres">
      <dgm:prSet presAssocID="{482AD7C3-CC35-4157-BDD4-45A45C08B26C}" presName="background" presStyleLbl="node0" presStyleIdx="4" presStyleCnt="5"/>
      <dgm:spPr/>
    </dgm:pt>
    <dgm:pt modelId="{4F415561-8C1B-4B87-ADD1-25346A1A5F5A}" type="pres">
      <dgm:prSet presAssocID="{482AD7C3-CC35-4157-BDD4-45A45C08B26C}" presName="text" presStyleLbl="fgAcc0" presStyleIdx="4" presStyleCnt="5">
        <dgm:presLayoutVars>
          <dgm:chPref val="3"/>
        </dgm:presLayoutVars>
      </dgm:prSet>
      <dgm:spPr/>
    </dgm:pt>
    <dgm:pt modelId="{2F716404-0E54-4194-AD99-2FED80FB1230}" type="pres">
      <dgm:prSet presAssocID="{482AD7C3-CC35-4157-BDD4-45A45C08B26C}" presName="hierChild2" presStyleCnt="0"/>
      <dgm:spPr/>
    </dgm:pt>
  </dgm:ptLst>
  <dgm:cxnLst>
    <dgm:cxn modelId="{B2BF295A-0DA3-492A-B390-761442A97F13}" srcId="{B21C652B-BF1D-49CF-A871-A7F9A11B79F3}" destId="{275335F6-AB7D-4356-94F7-002711B7C081}" srcOrd="2" destOrd="0" parTransId="{43B5CF22-7D7E-48C1-8C34-CEA8AB419085}" sibTransId="{A0522FCF-9D9E-43F1-88F6-40C6CCE74AF7}"/>
    <dgm:cxn modelId="{11DB387C-5AC0-488B-B69F-55D63356FBB7}" type="presOf" srcId="{26CD945C-AEC8-47FF-9EE0-194F25DEA332}" destId="{E177B8A2-A36C-4B20-B73F-8E69A0288BCE}" srcOrd="0" destOrd="0" presId="urn:microsoft.com/office/officeart/2005/8/layout/hierarchy1"/>
    <dgm:cxn modelId="{F65A2684-1599-44CE-99EF-93AA6FF4DC68}" srcId="{B21C652B-BF1D-49CF-A871-A7F9A11B79F3}" destId="{26CD945C-AEC8-47FF-9EE0-194F25DEA332}" srcOrd="0" destOrd="0" parTransId="{B9866159-C33D-413A-BFAE-AF49C6E32420}" sibTransId="{8270C26D-6C55-42B0-A09D-AE30810CCCA9}"/>
    <dgm:cxn modelId="{9B9DA088-CB6E-45BC-8A65-A519C60895E3}" srcId="{B21C652B-BF1D-49CF-A871-A7F9A11B79F3}" destId="{482AD7C3-CC35-4157-BDD4-45A45C08B26C}" srcOrd="4" destOrd="0" parTransId="{09EFFA02-FE59-4EF4-BFB5-19C209F6DAE4}" sibTransId="{E24421AA-1F78-4464-B3BC-8BF2D98D84D8}"/>
    <dgm:cxn modelId="{029F238D-6123-4D4A-96FB-6204DEAF273B}" type="presOf" srcId="{275335F6-AB7D-4356-94F7-002711B7C081}" destId="{1A6C7BA5-9AB2-4AE9-8291-C1BCFCE0D918}" srcOrd="0" destOrd="0" presId="urn:microsoft.com/office/officeart/2005/8/layout/hierarchy1"/>
    <dgm:cxn modelId="{AA00849B-15DE-4AA7-8675-AE729E994D9D}" type="presOf" srcId="{9AC5D7B9-608A-4E01-8653-B0D93692C9B3}" destId="{00392A01-0445-40A6-BE29-394A05507C56}" srcOrd="0" destOrd="0" presId="urn:microsoft.com/office/officeart/2005/8/layout/hierarchy1"/>
    <dgm:cxn modelId="{6005CA9C-B142-4042-BA1A-2822A7A4018E}" type="presOf" srcId="{B21C652B-BF1D-49CF-A871-A7F9A11B79F3}" destId="{1EA5523E-4373-4609-A992-2185A5973E77}" srcOrd="0" destOrd="0" presId="urn:microsoft.com/office/officeart/2005/8/layout/hierarchy1"/>
    <dgm:cxn modelId="{07A255BA-9798-49CD-BEF8-A7F157F0E061}" type="presOf" srcId="{D1193672-2D12-42A0-B7BE-B4A63EBCDB68}" destId="{D6EE35B1-7D47-4F55-8EC9-E620713D6C2F}" srcOrd="0" destOrd="0" presId="urn:microsoft.com/office/officeart/2005/8/layout/hierarchy1"/>
    <dgm:cxn modelId="{E63727CC-EE35-4B40-B55E-333917E16218}" srcId="{B21C652B-BF1D-49CF-A871-A7F9A11B79F3}" destId="{D1193672-2D12-42A0-B7BE-B4A63EBCDB68}" srcOrd="1" destOrd="0" parTransId="{ACB6BE79-1D3F-46F8-BCBB-5B8BC617A80B}" sibTransId="{6CA96610-5E3D-4E14-8700-1EA4C51A18F9}"/>
    <dgm:cxn modelId="{98ECD4FD-4804-4FE9-B195-8BF5D7403261}" srcId="{B21C652B-BF1D-49CF-A871-A7F9A11B79F3}" destId="{9AC5D7B9-608A-4E01-8653-B0D93692C9B3}" srcOrd="3" destOrd="0" parTransId="{78BC9614-E36C-4F18-9967-A9EDA5736142}" sibTransId="{DBFE873A-2F71-4F89-9E50-441F04E537E1}"/>
    <dgm:cxn modelId="{60E9DBFE-BAB6-457F-A53D-D7023B0E4603}" type="presOf" srcId="{482AD7C3-CC35-4157-BDD4-45A45C08B26C}" destId="{4F415561-8C1B-4B87-ADD1-25346A1A5F5A}" srcOrd="0" destOrd="0" presId="urn:microsoft.com/office/officeart/2005/8/layout/hierarchy1"/>
    <dgm:cxn modelId="{6AAAB700-0346-46C9-A513-FC47FA2617FF}" type="presParOf" srcId="{1EA5523E-4373-4609-A992-2185A5973E77}" destId="{198F0158-024B-41C4-B90C-8A60395B1A51}" srcOrd="0" destOrd="0" presId="urn:microsoft.com/office/officeart/2005/8/layout/hierarchy1"/>
    <dgm:cxn modelId="{402AD402-60FE-40BF-A017-6B6F9316B831}" type="presParOf" srcId="{198F0158-024B-41C4-B90C-8A60395B1A51}" destId="{A5F3A0FF-CC7D-4C64-8D2A-C58F24AD7DAF}" srcOrd="0" destOrd="0" presId="urn:microsoft.com/office/officeart/2005/8/layout/hierarchy1"/>
    <dgm:cxn modelId="{B49BA56A-717A-4F61-BF51-E3F3B2E106F8}" type="presParOf" srcId="{A5F3A0FF-CC7D-4C64-8D2A-C58F24AD7DAF}" destId="{05733A0C-55AB-4FFE-9DF9-E599A2704E3D}" srcOrd="0" destOrd="0" presId="urn:microsoft.com/office/officeart/2005/8/layout/hierarchy1"/>
    <dgm:cxn modelId="{BDC851E6-865F-4909-9918-F538AE037F6F}" type="presParOf" srcId="{A5F3A0FF-CC7D-4C64-8D2A-C58F24AD7DAF}" destId="{E177B8A2-A36C-4B20-B73F-8E69A0288BCE}" srcOrd="1" destOrd="0" presId="urn:microsoft.com/office/officeart/2005/8/layout/hierarchy1"/>
    <dgm:cxn modelId="{B4032F76-BFA1-4D39-B0F9-A40874B46B1C}" type="presParOf" srcId="{198F0158-024B-41C4-B90C-8A60395B1A51}" destId="{FC8DF700-8775-47A6-BAC6-3FC43132CF85}" srcOrd="1" destOrd="0" presId="urn:microsoft.com/office/officeart/2005/8/layout/hierarchy1"/>
    <dgm:cxn modelId="{0A1DBB6B-C1D8-4284-A893-4FA533720961}" type="presParOf" srcId="{1EA5523E-4373-4609-A992-2185A5973E77}" destId="{DCDD14F5-56B4-46B5-9A5A-2307A4310740}" srcOrd="1" destOrd="0" presId="urn:microsoft.com/office/officeart/2005/8/layout/hierarchy1"/>
    <dgm:cxn modelId="{487F6BF4-E311-4E0C-BCF0-64EB072CFCBC}" type="presParOf" srcId="{DCDD14F5-56B4-46B5-9A5A-2307A4310740}" destId="{2D72BA6D-2AF2-4D95-96C5-758A1F65B2C3}" srcOrd="0" destOrd="0" presId="urn:microsoft.com/office/officeart/2005/8/layout/hierarchy1"/>
    <dgm:cxn modelId="{F43AFD93-5198-4248-A380-96456BB1511B}" type="presParOf" srcId="{2D72BA6D-2AF2-4D95-96C5-758A1F65B2C3}" destId="{E378C8A0-4DBA-4C21-8BE8-7B344145DB80}" srcOrd="0" destOrd="0" presId="urn:microsoft.com/office/officeart/2005/8/layout/hierarchy1"/>
    <dgm:cxn modelId="{0A6D0C3F-70C9-4EB2-BF06-6FD48890DAC2}" type="presParOf" srcId="{2D72BA6D-2AF2-4D95-96C5-758A1F65B2C3}" destId="{D6EE35B1-7D47-4F55-8EC9-E620713D6C2F}" srcOrd="1" destOrd="0" presId="urn:microsoft.com/office/officeart/2005/8/layout/hierarchy1"/>
    <dgm:cxn modelId="{F8B0CDF3-E1CF-4ADD-9D50-990D220D8841}" type="presParOf" srcId="{DCDD14F5-56B4-46B5-9A5A-2307A4310740}" destId="{F5D24468-73A2-4597-97F9-A150FB94E80A}" srcOrd="1" destOrd="0" presId="urn:microsoft.com/office/officeart/2005/8/layout/hierarchy1"/>
    <dgm:cxn modelId="{5D48CDFD-F4BF-4360-B10E-F3EF1E03375B}" type="presParOf" srcId="{1EA5523E-4373-4609-A992-2185A5973E77}" destId="{C5F6B376-7CE4-4EC7-A750-9EC5BF440F43}" srcOrd="2" destOrd="0" presId="urn:microsoft.com/office/officeart/2005/8/layout/hierarchy1"/>
    <dgm:cxn modelId="{8A2A280E-C1EA-45FD-8C90-3B26B7372484}" type="presParOf" srcId="{C5F6B376-7CE4-4EC7-A750-9EC5BF440F43}" destId="{AC2BFDF6-6155-4125-BA42-A39B6EE01CB0}" srcOrd="0" destOrd="0" presId="urn:microsoft.com/office/officeart/2005/8/layout/hierarchy1"/>
    <dgm:cxn modelId="{09C548DF-F29E-4C78-85D5-3BFB7A5438BB}" type="presParOf" srcId="{AC2BFDF6-6155-4125-BA42-A39B6EE01CB0}" destId="{AC4C6309-125A-45AF-9B71-001BF64B9BA1}" srcOrd="0" destOrd="0" presId="urn:microsoft.com/office/officeart/2005/8/layout/hierarchy1"/>
    <dgm:cxn modelId="{AC1AFD96-B7B1-4276-AD52-3C580A9E9239}" type="presParOf" srcId="{AC2BFDF6-6155-4125-BA42-A39B6EE01CB0}" destId="{1A6C7BA5-9AB2-4AE9-8291-C1BCFCE0D918}" srcOrd="1" destOrd="0" presId="urn:microsoft.com/office/officeart/2005/8/layout/hierarchy1"/>
    <dgm:cxn modelId="{B269FAA2-29A1-4367-908B-4AE148FE14B4}" type="presParOf" srcId="{C5F6B376-7CE4-4EC7-A750-9EC5BF440F43}" destId="{CA4E92EE-4D19-4F8A-B150-0269A67806EB}" srcOrd="1" destOrd="0" presId="urn:microsoft.com/office/officeart/2005/8/layout/hierarchy1"/>
    <dgm:cxn modelId="{0B000E49-E5BB-4ED7-8E9D-A40D9DACD04C}" type="presParOf" srcId="{1EA5523E-4373-4609-A992-2185A5973E77}" destId="{F783982D-CB8E-4D3C-B402-2D3248325BB1}" srcOrd="3" destOrd="0" presId="urn:microsoft.com/office/officeart/2005/8/layout/hierarchy1"/>
    <dgm:cxn modelId="{D40B0139-CA3A-4FA9-B1BA-94342C557350}" type="presParOf" srcId="{F783982D-CB8E-4D3C-B402-2D3248325BB1}" destId="{B1BE19EB-0A3B-41A6-9DE8-31CE77739644}" srcOrd="0" destOrd="0" presId="urn:microsoft.com/office/officeart/2005/8/layout/hierarchy1"/>
    <dgm:cxn modelId="{E14552A8-5F35-40D7-B7C9-8FB577DCB388}" type="presParOf" srcId="{B1BE19EB-0A3B-41A6-9DE8-31CE77739644}" destId="{CF6B2703-87BD-4987-9784-74B526FABEB7}" srcOrd="0" destOrd="0" presId="urn:microsoft.com/office/officeart/2005/8/layout/hierarchy1"/>
    <dgm:cxn modelId="{4CAB059C-A064-4B65-B48E-CBDCBAC15817}" type="presParOf" srcId="{B1BE19EB-0A3B-41A6-9DE8-31CE77739644}" destId="{00392A01-0445-40A6-BE29-394A05507C56}" srcOrd="1" destOrd="0" presId="urn:microsoft.com/office/officeart/2005/8/layout/hierarchy1"/>
    <dgm:cxn modelId="{60AEB928-E398-46DF-AEFE-801FAE5925DE}" type="presParOf" srcId="{F783982D-CB8E-4D3C-B402-2D3248325BB1}" destId="{DBAB7509-EEB4-4110-895D-0137DB8188B0}" srcOrd="1" destOrd="0" presId="urn:microsoft.com/office/officeart/2005/8/layout/hierarchy1"/>
    <dgm:cxn modelId="{904FD9AF-1FA9-4938-AA93-D09C19820230}" type="presParOf" srcId="{1EA5523E-4373-4609-A992-2185A5973E77}" destId="{C1B9F737-C469-402F-9AFF-1E44374FC43B}" srcOrd="4" destOrd="0" presId="urn:microsoft.com/office/officeart/2005/8/layout/hierarchy1"/>
    <dgm:cxn modelId="{AE0CF8A3-C417-43D3-B130-F020A74C9030}" type="presParOf" srcId="{C1B9F737-C469-402F-9AFF-1E44374FC43B}" destId="{69ED982F-CF5F-4599-9A37-173B127BF2E2}" srcOrd="0" destOrd="0" presId="urn:microsoft.com/office/officeart/2005/8/layout/hierarchy1"/>
    <dgm:cxn modelId="{534155EF-3104-4E6D-BC9E-84821E482B7A}" type="presParOf" srcId="{69ED982F-CF5F-4599-9A37-173B127BF2E2}" destId="{4D480B67-9400-4094-9270-8E76CD621C60}" srcOrd="0" destOrd="0" presId="urn:microsoft.com/office/officeart/2005/8/layout/hierarchy1"/>
    <dgm:cxn modelId="{D6D75C8B-1FEB-40EF-A3B0-CB3931574F90}" type="presParOf" srcId="{69ED982F-CF5F-4599-9A37-173B127BF2E2}" destId="{4F415561-8C1B-4B87-ADD1-25346A1A5F5A}" srcOrd="1" destOrd="0" presId="urn:microsoft.com/office/officeart/2005/8/layout/hierarchy1"/>
    <dgm:cxn modelId="{E07BA579-B2D0-4563-A47C-790FB67ADCAA}" type="presParOf" srcId="{C1B9F737-C469-402F-9AFF-1E44374FC43B}" destId="{2F716404-0E54-4194-AD99-2FED80FB123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866CBD2-12AA-4B38-A34E-0FD21B0D0525}" type="doc">
      <dgm:prSet loTypeId="urn:microsoft.com/office/officeart/2005/8/layout/pyramid2" loCatId="pyramid" qsTypeId="urn:microsoft.com/office/officeart/2005/8/quickstyle/simple1" qsCatId="simple" csTypeId="urn:microsoft.com/office/officeart/2005/8/colors/accent1_2" csCatId="accent1" phldr="1"/>
      <dgm:spPr/>
    </dgm:pt>
    <dgm:pt modelId="{0F69D3DF-2858-4A3B-BC24-FB3C9D373D5B}">
      <dgm:prSet phldrT="[Texte]" custT="1"/>
      <dgm:spPr/>
      <dgm:t>
        <a:bodyPr/>
        <a:lstStyle/>
        <a:p>
          <a:r>
            <a:rPr lang="fr-FR" sz="1800" b="1" dirty="0"/>
            <a:t>FILTRE 1</a:t>
          </a:r>
          <a:br>
            <a:rPr lang="fr-FR" sz="1600" dirty="0"/>
          </a:br>
          <a:r>
            <a:rPr lang="fr-FR" sz="1600" dirty="0"/>
            <a:t>8657 doublons potentiels</a:t>
          </a:r>
        </a:p>
      </dgm:t>
    </dgm:pt>
    <dgm:pt modelId="{1A9F1420-EBBA-4AFA-B380-1A0E9A2A3117}" type="parTrans" cxnId="{47B489FB-3C64-4C1D-8F30-568B68B2D370}">
      <dgm:prSet/>
      <dgm:spPr/>
      <dgm:t>
        <a:bodyPr/>
        <a:lstStyle/>
        <a:p>
          <a:endParaRPr lang="fr-FR"/>
        </a:p>
      </dgm:t>
    </dgm:pt>
    <dgm:pt modelId="{8D09632C-C301-42BB-9FC7-385554BA9B0B}" type="sibTrans" cxnId="{47B489FB-3C64-4C1D-8F30-568B68B2D370}">
      <dgm:prSet/>
      <dgm:spPr/>
      <dgm:t>
        <a:bodyPr/>
        <a:lstStyle/>
        <a:p>
          <a:endParaRPr lang="fr-FR"/>
        </a:p>
      </dgm:t>
    </dgm:pt>
    <dgm:pt modelId="{913E1842-7631-42F3-A90B-9C3A0EFC2D90}">
      <dgm:prSet phldrT="[Texte]" custT="1"/>
      <dgm:spPr/>
      <dgm:t>
        <a:bodyPr/>
        <a:lstStyle/>
        <a:p>
          <a:r>
            <a:rPr lang="fr-FR" sz="1800" b="1" dirty="0"/>
            <a:t>FILTRE 2</a:t>
          </a:r>
          <a:br>
            <a:rPr lang="fr-FR" sz="1600" dirty="0"/>
          </a:br>
          <a:r>
            <a:rPr lang="fr-FR" sz="1600" dirty="0"/>
            <a:t>750 doublons potentiels</a:t>
          </a:r>
        </a:p>
      </dgm:t>
    </dgm:pt>
    <dgm:pt modelId="{D3D99F2A-A1BC-4E36-9035-2AF2EC0B0584}" type="parTrans" cxnId="{68D2D77C-7B73-4884-815F-EB102D5481D0}">
      <dgm:prSet/>
      <dgm:spPr/>
      <dgm:t>
        <a:bodyPr/>
        <a:lstStyle/>
        <a:p>
          <a:endParaRPr lang="fr-FR"/>
        </a:p>
      </dgm:t>
    </dgm:pt>
    <dgm:pt modelId="{F796BB8D-391A-4998-B022-F7FA01FAC828}" type="sibTrans" cxnId="{68D2D77C-7B73-4884-815F-EB102D5481D0}">
      <dgm:prSet/>
      <dgm:spPr/>
      <dgm:t>
        <a:bodyPr/>
        <a:lstStyle/>
        <a:p>
          <a:endParaRPr lang="fr-FR"/>
        </a:p>
      </dgm:t>
    </dgm:pt>
    <dgm:pt modelId="{1C57803D-8F6B-47BD-B08E-2B4DD62D18B6}">
      <dgm:prSet phldrT="[Texte]" custT="1"/>
      <dgm:spPr/>
      <dgm:t>
        <a:bodyPr/>
        <a:lstStyle/>
        <a:p>
          <a:r>
            <a:rPr lang="fr-FR" sz="1600" dirty="0"/>
            <a:t>550 lignes supprimées</a:t>
          </a:r>
        </a:p>
      </dgm:t>
    </dgm:pt>
    <dgm:pt modelId="{6DBB3396-2829-4DD0-BEAC-F716280C6D3F}" type="parTrans" cxnId="{F3DD8789-26D1-444D-8E45-85AB5965E299}">
      <dgm:prSet/>
      <dgm:spPr/>
      <dgm:t>
        <a:bodyPr/>
        <a:lstStyle/>
        <a:p>
          <a:endParaRPr lang="fr-FR"/>
        </a:p>
      </dgm:t>
    </dgm:pt>
    <dgm:pt modelId="{8E0007D6-CFAB-4F80-A1FB-5237EDFD2F3F}" type="sibTrans" cxnId="{F3DD8789-26D1-444D-8E45-85AB5965E299}">
      <dgm:prSet/>
      <dgm:spPr/>
      <dgm:t>
        <a:bodyPr/>
        <a:lstStyle/>
        <a:p>
          <a:endParaRPr lang="fr-FR"/>
        </a:p>
      </dgm:t>
    </dgm:pt>
    <dgm:pt modelId="{3E27CA44-36DF-41EE-9383-E9A61D36B05C}" type="pres">
      <dgm:prSet presAssocID="{7866CBD2-12AA-4B38-A34E-0FD21B0D0525}" presName="compositeShape" presStyleCnt="0">
        <dgm:presLayoutVars>
          <dgm:dir/>
          <dgm:resizeHandles/>
        </dgm:presLayoutVars>
      </dgm:prSet>
      <dgm:spPr/>
    </dgm:pt>
    <dgm:pt modelId="{2DDACD49-9B28-4231-AB72-6076A3637E27}" type="pres">
      <dgm:prSet presAssocID="{7866CBD2-12AA-4B38-A34E-0FD21B0D0525}" presName="pyramid" presStyleLbl="node1" presStyleIdx="0" presStyleCnt="1" custAng="10800000"/>
      <dgm:spPr/>
    </dgm:pt>
    <dgm:pt modelId="{02410CDC-EA33-4D26-AB8C-7AA7E4ADEC3B}" type="pres">
      <dgm:prSet presAssocID="{7866CBD2-12AA-4B38-A34E-0FD21B0D0525}" presName="theList" presStyleCnt="0"/>
      <dgm:spPr/>
    </dgm:pt>
    <dgm:pt modelId="{4CADF975-C061-4E88-A8D2-E7FC73ACA135}" type="pres">
      <dgm:prSet presAssocID="{0F69D3DF-2858-4A3B-BC24-FB3C9D373D5B}" presName="aNode" presStyleLbl="fgAcc1" presStyleIdx="0" presStyleCnt="3">
        <dgm:presLayoutVars>
          <dgm:bulletEnabled val="1"/>
        </dgm:presLayoutVars>
      </dgm:prSet>
      <dgm:spPr/>
    </dgm:pt>
    <dgm:pt modelId="{195AEAA9-0120-4388-BE29-105CAA254D45}" type="pres">
      <dgm:prSet presAssocID="{0F69D3DF-2858-4A3B-BC24-FB3C9D373D5B}" presName="aSpace" presStyleCnt="0"/>
      <dgm:spPr/>
    </dgm:pt>
    <dgm:pt modelId="{0A5717FB-FAE7-4B96-A40D-A61DC25BDD3D}" type="pres">
      <dgm:prSet presAssocID="{913E1842-7631-42F3-A90B-9C3A0EFC2D90}" presName="aNode" presStyleLbl="fgAcc1" presStyleIdx="1" presStyleCnt="3">
        <dgm:presLayoutVars>
          <dgm:bulletEnabled val="1"/>
        </dgm:presLayoutVars>
      </dgm:prSet>
      <dgm:spPr/>
    </dgm:pt>
    <dgm:pt modelId="{1937C123-0A7C-4499-8AF0-EA9E8FDB093C}" type="pres">
      <dgm:prSet presAssocID="{913E1842-7631-42F3-A90B-9C3A0EFC2D90}" presName="aSpace" presStyleCnt="0"/>
      <dgm:spPr/>
    </dgm:pt>
    <dgm:pt modelId="{441924BD-0C27-4C62-80F3-06386D2B7705}" type="pres">
      <dgm:prSet presAssocID="{1C57803D-8F6B-47BD-B08E-2B4DD62D18B6}" presName="aNode" presStyleLbl="fgAcc1" presStyleIdx="2" presStyleCnt="3">
        <dgm:presLayoutVars>
          <dgm:bulletEnabled val="1"/>
        </dgm:presLayoutVars>
      </dgm:prSet>
      <dgm:spPr/>
    </dgm:pt>
    <dgm:pt modelId="{C8020C0C-F388-495A-9DB4-2D320FE6618D}" type="pres">
      <dgm:prSet presAssocID="{1C57803D-8F6B-47BD-B08E-2B4DD62D18B6}" presName="aSpace" presStyleCnt="0"/>
      <dgm:spPr/>
    </dgm:pt>
  </dgm:ptLst>
  <dgm:cxnLst>
    <dgm:cxn modelId="{A44F5725-0ACC-4360-A9A8-A1E05662B827}" type="presOf" srcId="{0F69D3DF-2858-4A3B-BC24-FB3C9D373D5B}" destId="{4CADF975-C061-4E88-A8D2-E7FC73ACA135}" srcOrd="0" destOrd="0" presId="urn:microsoft.com/office/officeart/2005/8/layout/pyramid2"/>
    <dgm:cxn modelId="{8C59BE72-515D-4D4F-8628-3035A29EC2B1}" type="presOf" srcId="{1C57803D-8F6B-47BD-B08E-2B4DD62D18B6}" destId="{441924BD-0C27-4C62-80F3-06386D2B7705}" srcOrd="0" destOrd="0" presId="urn:microsoft.com/office/officeart/2005/8/layout/pyramid2"/>
    <dgm:cxn modelId="{68D2D77C-7B73-4884-815F-EB102D5481D0}" srcId="{7866CBD2-12AA-4B38-A34E-0FD21B0D0525}" destId="{913E1842-7631-42F3-A90B-9C3A0EFC2D90}" srcOrd="1" destOrd="0" parTransId="{D3D99F2A-A1BC-4E36-9035-2AF2EC0B0584}" sibTransId="{F796BB8D-391A-4998-B022-F7FA01FAC828}"/>
    <dgm:cxn modelId="{F3DD8789-26D1-444D-8E45-85AB5965E299}" srcId="{7866CBD2-12AA-4B38-A34E-0FD21B0D0525}" destId="{1C57803D-8F6B-47BD-B08E-2B4DD62D18B6}" srcOrd="2" destOrd="0" parTransId="{6DBB3396-2829-4DD0-BEAC-F716280C6D3F}" sibTransId="{8E0007D6-CFAB-4F80-A1FB-5237EDFD2F3F}"/>
    <dgm:cxn modelId="{3EFCE1A1-1F36-4BAA-AAB2-D74A621C8355}" type="presOf" srcId="{7866CBD2-12AA-4B38-A34E-0FD21B0D0525}" destId="{3E27CA44-36DF-41EE-9383-E9A61D36B05C}" srcOrd="0" destOrd="0" presId="urn:microsoft.com/office/officeart/2005/8/layout/pyramid2"/>
    <dgm:cxn modelId="{8C79F7C8-3E01-41D3-8BB8-44F27C79D7A4}" type="presOf" srcId="{913E1842-7631-42F3-A90B-9C3A0EFC2D90}" destId="{0A5717FB-FAE7-4B96-A40D-A61DC25BDD3D}" srcOrd="0" destOrd="0" presId="urn:microsoft.com/office/officeart/2005/8/layout/pyramid2"/>
    <dgm:cxn modelId="{47B489FB-3C64-4C1D-8F30-568B68B2D370}" srcId="{7866CBD2-12AA-4B38-A34E-0FD21B0D0525}" destId="{0F69D3DF-2858-4A3B-BC24-FB3C9D373D5B}" srcOrd="0" destOrd="0" parTransId="{1A9F1420-EBBA-4AFA-B380-1A0E9A2A3117}" sibTransId="{8D09632C-C301-42BB-9FC7-385554BA9B0B}"/>
    <dgm:cxn modelId="{21A7BAA3-EC50-42B8-9251-8416AF1A6CA6}" type="presParOf" srcId="{3E27CA44-36DF-41EE-9383-E9A61D36B05C}" destId="{2DDACD49-9B28-4231-AB72-6076A3637E27}" srcOrd="0" destOrd="0" presId="urn:microsoft.com/office/officeart/2005/8/layout/pyramid2"/>
    <dgm:cxn modelId="{3967EFD6-D170-4138-88E4-52E0114E1D33}" type="presParOf" srcId="{3E27CA44-36DF-41EE-9383-E9A61D36B05C}" destId="{02410CDC-EA33-4D26-AB8C-7AA7E4ADEC3B}" srcOrd="1" destOrd="0" presId="urn:microsoft.com/office/officeart/2005/8/layout/pyramid2"/>
    <dgm:cxn modelId="{A98A0017-9750-48DA-A16A-06D893DED1AA}" type="presParOf" srcId="{02410CDC-EA33-4D26-AB8C-7AA7E4ADEC3B}" destId="{4CADF975-C061-4E88-A8D2-E7FC73ACA135}" srcOrd="0" destOrd="0" presId="urn:microsoft.com/office/officeart/2005/8/layout/pyramid2"/>
    <dgm:cxn modelId="{641540BF-38C6-4FC9-A223-E8720A119B0F}" type="presParOf" srcId="{02410CDC-EA33-4D26-AB8C-7AA7E4ADEC3B}" destId="{195AEAA9-0120-4388-BE29-105CAA254D45}" srcOrd="1" destOrd="0" presId="urn:microsoft.com/office/officeart/2005/8/layout/pyramid2"/>
    <dgm:cxn modelId="{803933CB-FD05-46CA-B823-69EEE31D5493}" type="presParOf" srcId="{02410CDC-EA33-4D26-AB8C-7AA7E4ADEC3B}" destId="{0A5717FB-FAE7-4B96-A40D-A61DC25BDD3D}" srcOrd="2" destOrd="0" presId="urn:microsoft.com/office/officeart/2005/8/layout/pyramid2"/>
    <dgm:cxn modelId="{D137A415-645E-4D81-B3D1-0B991425F26F}" type="presParOf" srcId="{02410CDC-EA33-4D26-AB8C-7AA7E4ADEC3B}" destId="{1937C123-0A7C-4499-8AF0-EA9E8FDB093C}" srcOrd="3" destOrd="0" presId="urn:microsoft.com/office/officeart/2005/8/layout/pyramid2"/>
    <dgm:cxn modelId="{7DA9CEFA-FD1D-49F5-B7A9-32AF3BCEF5F8}" type="presParOf" srcId="{02410CDC-EA33-4D26-AB8C-7AA7E4ADEC3B}" destId="{441924BD-0C27-4C62-80F3-06386D2B7705}" srcOrd="4" destOrd="0" presId="urn:microsoft.com/office/officeart/2005/8/layout/pyramid2"/>
    <dgm:cxn modelId="{1BC36D35-87CF-4215-9F78-F89C91AA56C1}" type="presParOf" srcId="{02410CDC-EA33-4D26-AB8C-7AA7E4ADEC3B}" destId="{C8020C0C-F388-495A-9DB4-2D320FE6618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Nettoyage</a:t>
          </a:r>
          <a:endParaRPr lang="fr-FR" b="1" dirty="0">
            <a:solidFill>
              <a:schemeClr val="accent1"/>
            </a:solidFill>
          </a:endParaRP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Nettoyage</a:t>
          </a:r>
          <a:endParaRPr lang="fr-FR" b="1" dirty="0">
            <a:solidFill>
              <a:schemeClr val="accent1"/>
            </a:solidFill>
          </a:endParaRP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Nettoyage</a:t>
          </a:r>
          <a:endParaRPr lang="fr-FR" b="1" dirty="0">
            <a:solidFill>
              <a:schemeClr val="accent1"/>
            </a:solidFill>
          </a:endParaRP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lumMod val="50000"/>
          </a:schemeClr>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Nettoyage</a:t>
          </a:r>
          <a:endParaRPr lang="fr-FR" b="1" dirty="0">
            <a:solidFill>
              <a:schemeClr val="accent1"/>
            </a:solidFill>
          </a:endParaRP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Nettoyage</a:t>
          </a:r>
          <a:endParaRPr lang="fr-FR" b="1" dirty="0">
            <a:solidFill>
              <a:schemeClr val="accent1"/>
            </a:solidFill>
          </a:endParaRP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a:solidFill>
          <a:schemeClr val="accent1">
            <a:lumMod val="50000"/>
          </a:schemeClr>
        </a:solidFill>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a:solidFill>
          <a:schemeClr val="accent1">
            <a:lumMod val="50000"/>
          </a:schemeClr>
        </a:solidFill>
      </dgm:spPr>
      <dgm:t>
        <a:bodyPr/>
        <a:lstStyle/>
        <a:p>
          <a:r>
            <a:rPr lang="fr-FR" b="1" dirty="0"/>
            <a:t>III. Analyse </a:t>
          </a:r>
          <a:r>
            <a:rPr lang="fr-FR" b="1" dirty="0" err="1"/>
            <a:t>Bi-variée</a:t>
          </a:r>
          <a:endParaRPr lang="fr-FR" b="1" dirty="0">
            <a:solidFill>
              <a:schemeClr val="accent1"/>
            </a:solidFill>
          </a:endParaRP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76D8044-BC98-462D-B744-2C9BBD3990B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7EB9C3E-74AC-4718-BDC9-F31D3F4C58FC}">
      <dgm:prSet/>
      <dgm:spPr/>
      <dgm:t>
        <a:bodyPr/>
        <a:lstStyle/>
        <a:p>
          <a:r>
            <a:rPr lang="fr-FR" b="1" dirty="0">
              <a:solidFill>
                <a:schemeClr val="tx1"/>
              </a:solidFill>
              <a:latin typeface="+mn-lt"/>
              <a:ea typeface="+mn-ea"/>
              <a:cs typeface="+mn-cs"/>
            </a:rPr>
            <a:t>I.</a:t>
          </a:r>
          <a:br>
            <a:rPr lang="fr-FR" b="1" dirty="0">
              <a:solidFill>
                <a:schemeClr val="tx1"/>
              </a:solidFill>
              <a:latin typeface="+mn-lt"/>
              <a:ea typeface="+mn-ea"/>
              <a:cs typeface="+mn-cs"/>
            </a:rPr>
          </a:br>
          <a:r>
            <a:rPr lang="fr-FR" b="1" dirty="0">
              <a:solidFill>
                <a:schemeClr val="tx1"/>
              </a:solidFill>
              <a:latin typeface="+mn-lt"/>
              <a:ea typeface="+mn-ea"/>
              <a:cs typeface="+mn-cs"/>
            </a:rPr>
            <a:t>PCA</a:t>
          </a:r>
          <a:endParaRPr lang="en-US" b="1" dirty="0">
            <a:solidFill>
              <a:schemeClr val="tx1"/>
            </a:solidFill>
          </a:endParaRPr>
        </a:p>
      </dgm:t>
    </dgm:pt>
    <dgm:pt modelId="{ED4A0451-4B28-42EF-8DA6-A6723802611E}" type="parTrans" cxnId="{2F08B124-44A3-4CF0-9C66-897ABE6A2539}">
      <dgm:prSet/>
      <dgm:spPr/>
      <dgm:t>
        <a:bodyPr/>
        <a:lstStyle/>
        <a:p>
          <a:endParaRPr lang="en-US"/>
        </a:p>
      </dgm:t>
    </dgm:pt>
    <dgm:pt modelId="{BE5A848E-0E36-46D7-A4ED-6F8DF9A5EFA4}" type="sibTrans" cxnId="{2F08B124-44A3-4CF0-9C66-897ABE6A2539}">
      <dgm:prSet/>
      <dgm:spPr/>
      <dgm:t>
        <a:bodyPr/>
        <a:lstStyle/>
        <a:p>
          <a:endParaRPr lang="en-US"/>
        </a:p>
      </dgm:t>
    </dgm:pt>
    <dgm:pt modelId="{4BEF71AD-24C3-4AD4-A091-087C49D53788}">
      <dgm:prSet/>
      <dgm:spPr/>
      <dgm:t>
        <a:bodyPr/>
        <a:lstStyle/>
        <a:p>
          <a:pPr>
            <a:buFont typeface="+mj-lt"/>
            <a:buAutoNum type="arabicPeriod"/>
          </a:pPr>
          <a:r>
            <a:rPr lang="fr-FR" b="1" dirty="0">
              <a:solidFill>
                <a:schemeClr val="tx1"/>
              </a:solidFill>
              <a:latin typeface="+mn-lt"/>
              <a:ea typeface="+mn-ea"/>
              <a:cs typeface="+mn-cs"/>
            </a:rPr>
            <a:t>III.</a:t>
          </a:r>
          <a:br>
            <a:rPr lang="fr-FR" b="1" dirty="0">
              <a:solidFill>
                <a:schemeClr val="tx1"/>
              </a:solidFill>
              <a:latin typeface="+mn-lt"/>
              <a:ea typeface="+mn-ea"/>
              <a:cs typeface="+mn-cs"/>
            </a:rPr>
          </a:br>
          <a:r>
            <a:rPr lang="fr-FR" b="1" dirty="0">
              <a:solidFill>
                <a:schemeClr val="tx1"/>
              </a:solidFill>
              <a:latin typeface="+mn-lt"/>
              <a:ea typeface="+mn-ea"/>
              <a:cs typeface="+mn-cs"/>
            </a:rPr>
            <a:t>ANOVA / KRUSKAL</a:t>
          </a:r>
          <a:endParaRPr lang="en-US" b="1" dirty="0">
            <a:solidFill>
              <a:schemeClr val="tx1"/>
            </a:solidFill>
          </a:endParaRPr>
        </a:p>
      </dgm:t>
    </dgm:pt>
    <dgm:pt modelId="{74975ED1-E85E-4B5F-9EBE-8164D75661F8}" type="parTrans" cxnId="{DD529414-F230-4044-B010-C0A10B7FDB49}">
      <dgm:prSet/>
      <dgm:spPr/>
      <dgm:t>
        <a:bodyPr/>
        <a:lstStyle/>
        <a:p>
          <a:endParaRPr lang="fr-FR"/>
        </a:p>
      </dgm:t>
    </dgm:pt>
    <dgm:pt modelId="{57E1ABBB-2778-4BC3-8C5F-BB741B7E6761}" type="sibTrans" cxnId="{DD529414-F230-4044-B010-C0A10B7FDB49}">
      <dgm:prSet/>
      <dgm:spPr/>
      <dgm:t>
        <a:bodyPr/>
        <a:lstStyle/>
        <a:p>
          <a:endParaRPr lang="fr-FR"/>
        </a:p>
      </dgm:t>
    </dgm:pt>
    <dgm:pt modelId="{D6D9DEF2-CC27-4BC3-B636-2A1E8275AD95}">
      <dgm:prSet/>
      <dgm:spPr/>
      <dgm:t>
        <a:bodyPr/>
        <a:lstStyle/>
        <a:p>
          <a:r>
            <a:rPr lang="fr-FR" b="1" dirty="0">
              <a:solidFill>
                <a:schemeClr val="tx1"/>
              </a:solidFill>
              <a:latin typeface="+mn-lt"/>
              <a:ea typeface="+mn-ea"/>
              <a:cs typeface="+mn-cs"/>
            </a:rPr>
            <a:t>II.</a:t>
          </a:r>
          <a:br>
            <a:rPr lang="fr-FR" b="1" dirty="0">
              <a:solidFill>
                <a:schemeClr val="tx1"/>
              </a:solidFill>
              <a:latin typeface="+mn-lt"/>
              <a:ea typeface="+mn-ea"/>
              <a:cs typeface="+mn-cs"/>
            </a:rPr>
          </a:br>
          <a:r>
            <a:rPr lang="fr-FR" b="1" dirty="0">
              <a:solidFill>
                <a:schemeClr val="tx1"/>
              </a:solidFill>
              <a:latin typeface="+mn-lt"/>
              <a:ea typeface="+mn-ea"/>
              <a:cs typeface="+mn-cs"/>
            </a:rPr>
            <a:t>K-</a:t>
          </a:r>
          <a:r>
            <a:rPr lang="fr-FR" b="1" dirty="0" err="1">
              <a:solidFill>
                <a:schemeClr val="tx1"/>
              </a:solidFill>
              <a:latin typeface="+mn-lt"/>
              <a:ea typeface="+mn-ea"/>
              <a:cs typeface="+mn-cs"/>
            </a:rPr>
            <a:t>means</a:t>
          </a:r>
          <a:endParaRPr lang="en-US" b="1" dirty="0">
            <a:solidFill>
              <a:schemeClr val="tx1"/>
            </a:solidFill>
          </a:endParaRPr>
        </a:p>
      </dgm:t>
    </dgm:pt>
    <dgm:pt modelId="{A6AB68F3-47F7-427B-8E06-79A9D0852E0E}" type="sibTrans" cxnId="{F0463703-BEC0-4F13-8ABF-C8811432BCC4}">
      <dgm:prSet/>
      <dgm:spPr/>
      <dgm:t>
        <a:bodyPr/>
        <a:lstStyle/>
        <a:p>
          <a:endParaRPr lang="fr-FR"/>
        </a:p>
      </dgm:t>
    </dgm:pt>
    <dgm:pt modelId="{29747FD3-86F9-4FFB-931E-3D33C55256F7}" type="parTrans" cxnId="{F0463703-BEC0-4F13-8ABF-C8811432BCC4}">
      <dgm:prSet/>
      <dgm:spPr/>
      <dgm:t>
        <a:bodyPr/>
        <a:lstStyle/>
        <a:p>
          <a:endParaRPr lang="fr-FR"/>
        </a:p>
      </dgm:t>
    </dgm:pt>
    <dgm:pt modelId="{A1F6391E-E3CD-4766-B30D-212EB16C8ABC}" type="pres">
      <dgm:prSet presAssocID="{076D8044-BC98-462D-B744-2C9BBD3990B7}" presName="hierChild1" presStyleCnt="0">
        <dgm:presLayoutVars>
          <dgm:chPref val="1"/>
          <dgm:dir/>
          <dgm:animOne val="branch"/>
          <dgm:animLvl val="lvl"/>
          <dgm:resizeHandles/>
        </dgm:presLayoutVars>
      </dgm:prSet>
      <dgm:spPr/>
    </dgm:pt>
    <dgm:pt modelId="{F03D9B88-E6BD-4187-9A66-C224CB76108D}" type="pres">
      <dgm:prSet presAssocID="{27EB9C3E-74AC-4718-BDC9-F31D3F4C58FC}" presName="hierRoot1" presStyleCnt="0"/>
      <dgm:spPr/>
    </dgm:pt>
    <dgm:pt modelId="{6A3F353C-1CCA-42D9-9318-13C983E67A2C}" type="pres">
      <dgm:prSet presAssocID="{27EB9C3E-74AC-4718-BDC9-F31D3F4C58FC}" presName="composite" presStyleCnt="0"/>
      <dgm:spPr/>
    </dgm:pt>
    <dgm:pt modelId="{E7F20C66-675A-480E-9A9D-D30F2395FB07}" type="pres">
      <dgm:prSet presAssocID="{27EB9C3E-74AC-4718-BDC9-F31D3F4C58FC}" presName="background" presStyleLbl="node0" presStyleIdx="0" presStyleCnt="3"/>
      <dgm:spPr/>
    </dgm:pt>
    <dgm:pt modelId="{F0A31F0C-82BE-4346-990C-B4D80FDDFCBC}" type="pres">
      <dgm:prSet presAssocID="{27EB9C3E-74AC-4718-BDC9-F31D3F4C58FC}" presName="text" presStyleLbl="fgAcc0" presStyleIdx="0" presStyleCnt="3">
        <dgm:presLayoutVars>
          <dgm:chPref val="3"/>
        </dgm:presLayoutVars>
      </dgm:prSet>
      <dgm:spPr/>
    </dgm:pt>
    <dgm:pt modelId="{DAAF4AD2-2EA6-4B7C-8046-C65A00AC9845}" type="pres">
      <dgm:prSet presAssocID="{27EB9C3E-74AC-4718-BDC9-F31D3F4C58FC}" presName="hierChild2" presStyleCnt="0"/>
      <dgm:spPr/>
    </dgm:pt>
    <dgm:pt modelId="{ED4E06F4-BA4E-43D6-874D-BC1356D01587}" type="pres">
      <dgm:prSet presAssocID="{D6D9DEF2-CC27-4BC3-B636-2A1E8275AD95}" presName="hierRoot1" presStyleCnt="0"/>
      <dgm:spPr/>
    </dgm:pt>
    <dgm:pt modelId="{4E78BE6D-650C-41D8-BF02-61783E5F5ABE}" type="pres">
      <dgm:prSet presAssocID="{D6D9DEF2-CC27-4BC3-B636-2A1E8275AD95}" presName="composite" presStyleCnt="0"/>
      <dgm:spPr/>
    </dgm:pt>
    <dgm:pt modelId="{BB6186B2-175C-4F86-BC2F-A32CA5E92140}" type="pres">
      <dgm:prSet presAssocID="{D6D9DEF2-CC27-4BC3-B636-2A1E8275AD95}" presName="background" presStyleLbl="node0" presStyleIdx="1" presStyleCnt="3"/>
      <dgm:spPr/>
    </dgm:pt>
    <dgm:pt modelId="{F9FEBA1F-8FA0-413D-B274-F072B25932C6}" type="pres">
      <dgm:prSet presAssocID="{D6D9DEF2-CC27-4BC3-B636-2A1E8275AD95}" presName="text" presStyleLbl="fgAcc0" presStyleIdx="1" presStyleCnt="3">
        <dgm:presLayoutVars>
          <dgm:chPref val="3"/>
        </dgm:presLayoutVars>
      </dgm:prSet>
      <dgm:spPr/>
    </dgm:pt>
    <dgm:pt modelId="{1D8248EE-CBFB-45C3-9BE9-BCFE798E0EA5}" type="pres">
      <dgm:prSet presAssocID="{D6D9DEF2-CC27-4BC3-B636-2A1E8275AD95}" presName="hierChild2" presStyleCnt="0"/>
      <dgm:spPr/>
    </dgm:pt>
    <dgm:pt modelId="{A23B9148-FD23-4103-B85A-D128F7690779}" type="pres">
      <dgm:prSet presAssocID="{4BEF71AD-24C3-4AD4-A091-087C49D53788}" presName="hierRoot1" presStyleCnt="0"/>
      <dgm:spPr/>
    </dgm:pt>
    <dgm:pt modelId="{020951CD-AA0D-4DCD-85F1-D6EC41266BFC}" type="pres">
      <dgm:prSet presAssocID="{4BEF71AD-24C3-4AD4-A091-087C49D53788}" presName="composite" presStyleCnt="0"/>
      <dgm:spPr/>
    </dgm:pt>
    <dgm:pt modelId="{F5A92DAE-D73D-4EAD-BA63-8BCBD45673F2}" type="pres">
      <dgm:prSet presAssocID="{4BEF71AD-24C3-4AD4-A091-087C49D53788}" presName="background" presStyleLbl="node0" presStyleIdx="2" presStyleCnt="3"/>
      <dgm:spPr/>
    </dgm:pt>
    <dgm:pt modelId="{E6305280-AAD8-4A96-BE1C-7342FB0F351D}" type="pres">
      <dgm:prSet presAssocID="{4BEF71AD-24C3-4AD4-A091-087C49D53788}" presName="text" presStyleLbl="fgAcc0" presStyleIdx="2" presStyleCnt="3">
        <dgm:presLayoutVars>
          <dgm:chPref val="3"/>
        </dgm:presLayoutVars>
      </dgm:prSet>
      <dgm:spPr/>
    </dgm:pt>
    <dgm:pt modelId="{58DAFA5E-1EEE-4BBA-ADB7-DAF7B5E12071}" type="pres">
      <dgm:prSet presAssocID="{4BEF71AD-24C3-4AD4-A091-087C49D53788}" presName="hierChild2" presStyleCnt="0"/>
      <dgm:spPr/>
    </dgm:pt>
  </dgm:ptLst>
  <dgm:cxnLst>
    <dgm:cxn modelId="{F0463703-BEC0-4F13-8ABF-C8811432BCC4}" srcId="{076D8044-BC98-462D-B744-2C9BBD3990B7}" destId="{D6D9DEF2-CC27-4BC3-B636-2A1E8275AD95}" srcOrd="1" destOrd="0" parTransId="{29747FD3-86F9-4FFB-931E-3D33C55256F7}" sibTransId="{A6AB68F3-47F7-427B-8E06-79A9D0852E0E}"/>
    <dgm:cxn modelId="{68DA5C0F-88B7-454C-BCCD-AB91DF3F531D}" type="presOf" srcId="{27EB9C3E-74AC-4718-BDC9-F31D3F4C58FC}" destId="{F0A31F0C-82BE-4346-990C-B4D80FDDFCBC}" srcOrd="0" destOrd="0" presId="urn:microsoft.com/office/officeart/2005/8/layout/hierarchy1"/>
    <dgm:cxn modelId="{DD529414-F230-4044-B010-C0A10B7FDB49}" srcId="{076D8044-BC98-462D-B744-2C9BBD3990B7}" destId="{4BEF71AD-24C3-4AD4-A091-087C49D53788}" srcOrd="2" destOrd="0" parTransId="{74975ED1-E85E-4B5F-9EBE-8164D75661F8}" sibTransId="{57E1ABBB-2778-4BC3-8C5F-BB741B7E6761}"/>
    <dgm:cxn modelId="{2F08B124-44A3-4CF0-9C66-897ABE6A2539}" srcId="{076D8044-BC98-462D-B744-2C9BBD3990B7}" destId="{27EB9C3E-74AC-4718-BDC9-F31D3F4C58FC}" srcOrd="0" destOrd="0" parTransId="{ED4A0451-4B28-42EF-8DA6-A6723802611E}" sibTransId="{BE5A848E-0E36-46D7-A4ED-6F8DF9A5EFA4}"/>
    <dgm:cxn modelId="{5EC0AC62-5ECF-4702-9E93-6C4BCB1285B2}" type="presOf" srcId="{4BEF71AD-24C3-4AD4-A091-087C49D53788}" destId="{E6305280-AAD8-4A96-BE1C-7342FB0F351D}" srcOrd="0" destOrd="0" presId="urn:microsoft.com/office/officeart/2005/8/layout/hierarchy1"/>
    <dgm:cxn modelId="{C1437969-1569-4957-863F-43D285E20DA9}" type="presOf" srcId="{076D8044-BC98-462D-B744-2C9BBD3990B7}" destId="{A1F6391E-E3CD-4766-B30D-212EB16C8ABC}" srcOrd="0" destOrd="0" presId="urn:microsoft.com/office/officeart/2005/8/layout/hierarchy1"/>
    <dgm:cxn modelId="{299AFA7A-3E7B-4DE2-B659-DF1A39307967}" type="presOf" srcId="{D6D9DEF2-CC27-4BC3-B636-2A1E8275AD95}" destId="{F9FEBA1F-8FA0-413D-B274-F072B25932C6}" srcOrd="0" destOrd="0" presId="urn:microsoft.com/office/officeart/2005/8/layout/hierarchy1"/>
    <dgm:cxn modelId="{CDCBABBE-D1EB-477B-9DE1-B8E58FD4CF0A}" type="presParOf" srcId="{A1F6391E-E3CD-4766-B30D-212EB16C8ABC}" destId="{F03D9B88-E6BD-4187-9A66-C224CB76108D}" srcOrd="0" destOrd="0" presId="urn:microsoft.com/office/officeart/2005/8/layout/hierarchy1"/>
    <dgm:cxn modelId="{AF66568B-56B4-4847-B27C-5074F86933F5}" type="presParOf" srcId="{F03D9B88-E6BD-4187-9A66-C224CB76108D}" destId="{6A3F353C-1CCA-42D9-9318-13C983E67A2C}" srcOrd="0" destOrd="0" presId="urn:microsoft.com/office/officeart/2005/8/layout/hierarchy1"/>
    <dgm:cxn modelId="{524E77C2-FC0B-4F51-A7A8-63FE55C2E2B6}" type="presParOf" srcId="{6A3F353C-1CCA-42D9-9318-13C983E67A2C}" destId="{E7F20C66-675A-480E-9A9D-D30F2395FB07}" srcOrd="0" destOrd="0" presId="urn:microsoft.com/office/officeart/2005/8/layout/hierarchy1"/>
    <dgm:cxn modelId="{C147F74C-6CCA-4E74-988A-A7789ACBD5F7}" type="presParOf" srcId="{6A3F353C-1CCA-42D9-9318-13C983E67A2C}" destId="{F0A31F0C-82BE-4346-990C-B4D80FDDFCBC}" srcOrd="1" destOrd="0" presId="urn:microsoft.com/office/officeart/2005/8/layout/hierarchy1"/>
    <dgm:cxn modelId="{3E2D2FF5-D0E1-4778-84D9-798AF8C76C52}" type="presParOf" srcId="{F03D9B88-E6BD-4187-9A66-C224CB76108D}" destId="{DAAF4AD2-2EA6-4B7C-8046-C65A00AC9845}" srcOrd="1" destOrd="0" presId="urn:microsoft.com/office/officeart/2005/8/layout/hierarchy1"/>
    <dgm:cxn modelId="{56F9A84B-21EA-458E-9D7E-B360B093A6A6}" type="presParOf" srcId="{A1F6391E-E3CD-4766-B30D-212EB16C8ABC}" destId="{ED4E06F4-BA4E-43D6-874D-BC1356D01587}" srcOrd="1" destOrd="0" presId="urn:microsoft.com/office/officeart/2005/8/layout/hierarchy1"/>
    <dgm:cxn modelId="{5FEEBE37-5CFC-4D49-B1E7-ED1306289EFC}" type="presParOf" srcId="{ED4E06F4-BA4E-43D6-874D-BC1356D01587}" destId="{4E78BE6D-650C-41D8-BF02-61783E5F5ABE}" srcOrd="0" destOrd="0" presId="urn:microsoft.com/office/officeart/2005/8/layout/hierarchy1"/>
    <dgm:cxn modelId="{73B6DBCB-D26F-4F79-AD7D-BBBD7CC71906}" type="presParOf" srcId="{4E78BE6D-650C-41D8-BF02-61783E5F5ABE}" destId="{BB6186B2-175C-4F86-BC2F-A32CA5E92140}" srcOrd="0" destOrd="0" presId="urn:microsoft.com/office/officeart/2005/8/layout/hierarchy1"/>
    <dgm:cxn modelId="{06A3223A-7C06-47D2-946E-229F8C1281CC}" type="presParOf" srcId="{4E78BE6D-650C-41D8-BF02-61783E5F5ABE}" destId="{F9FEBA1F-8FA0-413D-B274-F072B25932C6}" srcOrd="1" destOrd="0" presId="urn:microsoft.com/office/officeart/2005/8/layout/hierarchy1"/>
    <dgm:cxn modelId="{AE6D7F0E-2715-474B-B053-4020759E833A}" type="presParOf" srcId="{ED4E06F4-BA4E-43D6-874D-BC1356D01587}" destId="{1D8248EE-CBFB-45C3-9BE9-BCFE798E0EA5}" srcOrd="1" destOrd="0" presId="urn:microsoft.com/office/officeart/2005/8/layout/hierarchy1"/>
    <dgm:cxn modelId="{99543DDD-8BA7-400B-BD62-C390C3DA7221}" type="presParOf" srcId="{A1F6391E-E3CD-4766-B30D-212EB16C8ABC}" destId="{A23B9148-FD23-4103-B85A-D128F7690779}" srcOrd="2" destOrd="0" presId="urn:microsoft.com/office/officeart/2005/8/layout/hierarchy1"/>
    <dgm:cxn modelId="{E59C214C-ED51-4174-9B03-67263CC63632}" type="presParOf" srcId="{A23B9148-FD23-4103-B85A-D128F7690779}" destId="{020951CD-AA0D-4DCD-85F1-D6EC41266BFC}" srcOrd="0" destOrd="0" presId="urn:microsoft.com/office/officeart/2005/8/layout/hierarchy1"/>
    <dgm:cxn modelId="{8517D33A-438E-42EC-9C6D-D324DD4C6A2D}" type="presParOf" srcId="{020951CD-AA0D-4DCD-85F1-D6EC41266BFC}" destId="{F5A92DAE-D73D-4EAD-BA63-8BCBD45673F2}" srcOrd="0" destOrd="0" presId="urn:microsoft.com/office/officeart/2005/8/layout/hierarchy1"/>
    <dgm:cxn modelId="{CAD7AFEA-313B-4D55-BD0E-1F4B3F36674A}" type="presParOf" srcId="{020951CD-AA0D-4DCD-85F1-D6EC41266BFC}" destId="{E6305280-AAD8-4A96-BE1C-7342FB0F351D}" srcOrd="1" destOrd="0" presId="urn:microsoft.com/office/officeart/2005/8/layout/hierarchy1"/>
    <dgm:cxn modelId="{1BB8D827-3F47-442F-9B1E-52F86DF24CC4}" type="presParOf" srcId="{A23B9148-FD23-4103-B85A-D128F7690779}" destId="{58DAFA5E-1EEE-4BBA-ADB7-DAF7B5E1207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a:solidFill>
          <a:schemeClr val="accent1"/>
        </a:solidFill>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a:solidFill>
          <a:schemeClr val="accent1">
            <a:lumMod val="50000"/>
          </a:schemeClr>
        </a:solidFill>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a:solidFill>
          <a:schemeClr val="accent1"/>
        </a:solidFill>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a:solidFill>
          <a:schemeClr val="accent1">
            <a:lumMod val="50000"/>
          </a:schemeClr>
        </a:solidFill>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a:solidFill>
          <a:schemeClr val="accent1"/>
        </a:solidFill>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a:solidFill>
          <a:schemeClr val="accent1">
            <a:lumMod val="50000"/>
          </a:schemeClr>
        </a:solidFill>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a:solidFill>
          <a:schemeClr val="accent1"/>
        </a:solidFill>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a:solidFill>
          <a:schemeClr val="accent1">
            <a:lumMod val="50000"/>
          </a:schemeClr>
        </a:solidFill>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a:solidFill>
          <a:schemeClr val="accent1"/>
        </a:solidFill>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a:solidFill>
          <a:schemeClr val="accent1">
            <a:lumMod val="50000"/>
          </a:schemeClr>
        </a:solidFill>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lumMod val="50000"/>
          </a:schemeClr>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a:solidFill>
          <a:schemeClr val="accent1"/>
        </a:solidFill>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a:solidFill>
          <a:schemeClr val="accent1">
            <a:lumMod val="50000"/>
          </a:schemeClr>
        </a:solidFill>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464EAC7-EED6-4F9B-A3B0-91BFA9E2EF6E}"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fr-FR"/>
        </a:p>
      </dgm:t>
    </dgm:pt>
    <dgm:pt modelId="{2CEBBCDA-677F-4661-967D-CB255F743C6A}">
      <dgm:prSet phldrT="[Texte]" custT="1"/>
      <dgm:spPr>
        <a:solidFill>
          <a:schemeClr val="accent1">
            <a:lumMod val="50000"/>
          </a:schemeClr>
        </a:solidFill>
      </dgm:spPr>
      <dgm:t>
        <a:bodyPr/>
        <a:lstStyle/>
        <a:p>
          <a:r>
            <a:rPr lang="fr-FR" sz="3600" dirty="0"/>
            <a:t>Nettoyage</a:t>
          </a:r>
        </a:p>
      </dgm:t>
    </dgm:pt>
    <dgm:pt modelId="{84B90140-5CEB-4DC1-B6DF-F7486852DD93}" type="parTrans" cxnId="{3909EED6-CA30-4723-A4D8-A714A320D0EC}">
      <dgm:prSet/>
      <dgm:spPr/>
      <dgm:t>
        <a:bodyPr/>
        <a:lstStyle/>
        <a:p>
          <a:endParaRPr lang="fr-FR" sz="2400"/>
        </a:p>
      </dgm:t>
    </dgm:pt>
    <dgm:pt modelId="{CE433D09-0D76-413A-AC58-37E5A5F93873}" type="sibTrans" cxnId="{3909EED6-CA30-4723-A4D8-A714A320D0EC}">
      <dgm:prSet/>
      <dgm:spPr/>
      <dgm:t>
        <a:bodyPr/>
        <a:lstStyle/>
        <a:p>
          <a:endParaRPr lang="fr-FR" sz="2400"/>
        </a:p>
      </dgm:t>
    </dgm:pt>
    <dgm:pt modelId="{75D2A9F0-D4A9-4C54-863F-C925EF776A9F}">
      <dgm:prSet phldrT="[Texte]" custT="1"/>
      <dgm:spPr/>
      <dgm:t>
        <a:bodyPr/>
        <a:lstStyle/>
        <a:p>
          <a:r>
            <a:rPr lang="fr-FR" sz="1000" dirty="0"/>
            <a:t>1. Réduction des </a:t>
          </a:r>
          <a:r>
            <a:rPr lang="fr-FR" sz="1000" dirty="0" err="1"/>
            <a:t>features</a:t>
          </a:r>
          <a:endParaRPr lang="fr-FR" sz="1000" dirty="0"/>
        </a:p>
      </dgm:t>
    </dgm:pt>
    <dgm:pt modelId="{3426CFC6-3A89-4EE1-986C-CBF74D9A6A87}" type="parTrans" cxnId="{5C36F134-8417-4CB2-A9E9-7B6C2323A9D5}">
      <dgm:prSet custT="1"/>
      <dgm:spPr/>
      <dgm:t>
        <a:bodyPr/>
        <a:lstStyle/>
        <a:p>
          <a:endParaRPr lang="fr-FR" sz="900"/>
        </a:p>
      </dgm:t>
    </dgm:pt>
    <dgm:pt modelId="{C71040BF-16E4-45DE-9329-0AE6A624F40C}" type="sibTrans" cxnId="{5C36F134-8417-4CB2-A9E9-7B6C2323A9D5}">
      <dgm:prSet/>
      <dgm:spPr/>
      <dgm:t>
        <a:bodyPr/>
        <a:lstStyle/>
        <a:p>
          <a:endParaRPr lang="fr-FR" sz="2400"/>
        </a:p>
      </dgm:t>
    </dgm:pt>
    <dgm:pt modelId="{AC25B300-57EA-429D-B758-9A55C255B5B1}">
      <dgm:prSet phldrT="[Texte]" custT="1"/>
      <dgm:spPr/>
      <dgm:t>
        <a:bodyPr/>
        <a:lstStyle/>
        <a:p>
          <a:r>
            <a:rPr lang="fr-FR" sz="1000" dirty="0"/>
            <a:t>2. Data </a:t>
          </a:r>
          <a:r>
            <a:rPr lang="fr-FR" sz="1000" dirty="0" err="1"/>
            <a:t>Normalization</a:t>
          </a:r>
          <a:endParaRPr lang="fr-FR" sz="1000" dirty="0"/>
        </a:p>
      </dgm:t>
    </dgm:pt>
    <dgm:pt modelId="{A8070107-ADA1-430F-B331-65FF484AE3AF}" type="parTrans" cxnId="{FA841991-01B8-4ADD-B80C-A8845CC52253}">
      <dgm:prSet custT="1"/>
      <dgm:spPr/>
      <dgm:t>
        <a:bodyPr/>
        <a:lstStyle/>
        <a:p>
          <a:endParaRPr lang="fr-FR" sz="700"/>
        </a:p>
      </dgm:t>
    </dgm:pt>
    <dgm:pt modelId="{BF8D3D3F-6D73-4BD8-B185-993C9B1D18C0}" type="sibTrans" cxnId="{FA841991-01B8-4ADD-B80C-A8845CC52253}">
      <dgm:prSet/>
      <dgm:spPr/>
      <dgm:t>
        <a:bodyPr/>
        <a:lstStyle/>
        <a:p>
          <a:endParaRPr lang="fr-FR" sz="2400"/>
        </a:p>
      </dgm:t>
    </dgm:pt>
    <dgm:pt modelId="{876FA8BF-B0F9-4A87-B5B8-D06EDF38EE28}">
      <dgm:prSet phldrT="[Texte]" custT="1"/>
      <dgm:spPr/>
      <dgm:t>
        <a:bodyPr/>
        <a:lstStyle/>
        <a:p>
          <a:r>
            <a:rPr lang="fr-FR" sz="1000" dirty="0"/>
            <a:t>3. Doublons</a:t>
          </a:r>
        </a:p>
      </dgm:t>
    </dgm:pt>
    <dgm:pt modelId="{594658F3-BC3E-4CCC-A7C0-BA35230CB1FE}" type="parTrans" cxnId="{E7F4473D-2767-4F40-8C65-EF8A5E6598B2}">
      <dgm:prSet custT="1"/>
      <dgm:spPr/>
      <dgm:t>
        <a:bodyPr/>
        <a:lstStyle/>
        <a:p>
          <a:endParaRPr lang="fr-FR" sz="700"/>
        </a:p>
      </dgm:t>
    </dgm:pt>
    <dgm:pt modelId="{E75D1063-F934-4787-85C3-E0759EDB4F2A}" type="sibTrans" cxnId="{E7F4473D-2767-4F40-8C65-EF8A5E6598B2}">
      <dgm:prSet/>
      <dgm:spPr/>
      <dgm:t>
        <a:bodyPr/>
        <a:lstStyle/>
        <a:p>
          <a:endParaRPr lang="fr-FR" sz="2400"/>
        </a:p>
      </dgm:t>
    </dgm:pt>
    <dgm:pt modelId="{24774205-5A92-487C-A6A7-CC300E8BFAE9}">
      <dgm:prSet phldrT="[Texte]" custT="1"/>
      <dgm:spPr/>
      <dgm:t>
        <a:bodyPr/>
        <a:lstStyle/>
        <a:p>
          <a:r>
            <a:rPr lang="fr-FR" sz="1000" dirty="0"/>
            <a:t>4. Corrélation entre paramètres</a:t>
          </a:r>
        </a:p>
      </dgm:t>
    </dgm:pt>
    <dgm:pt modelId="{AEDF961E-A81C-4506-A226-A963C24DA849}" type="parTrans" cxnId="{FD3062F0-D187-4AE4-A0CE-25A7D8B2BE47}">
      <dgm:prSet custT="1"/>
      <dgm:spPr/>
      <dgm:t>
        <a:bodyPr/>
        <a:lstStyle/>
        <a:p>
          <a:endParaRPr lang="fr-FR" sz="700"/>
        </a:p>
      </dgm:t>
    </dgm:pt>
    <dgm:pt modelId="{A987FD9D-10B2-4D22-AFAB-14760DDB3187}" type="sibTrans" cxnId="{FD3062F0-D187-4AE4-A0CE-25A7D8B2BE47}">
      <dgm:prSet/>
      <dgm:spPr/>
      <dgm:t>
        <a:bodyPr/>
        <a:lstStyle/>
        <a:p>
          <a:endParaRPr lang="fr-FR" sz="2400"/>
        </a:p>
      </dgm:t>
    </dgm:pt>
    <dgm:pt modelId="{05F607FD-0EDF-4ABE-A702-1E60CC96DE97}">
      <dgm:prSet phldrT="[Texte]" custT="1"/>
      <dgm:spPr/>
      <dgm:t>
        <a:bodyPr/>
        <a:lstStyle/>
        <a:p>
          <a:r>
            <a:rPr lang="fr-FR" sz="1000" dirty="0"/>
            <a:t>5. </a:t>
          </a:r>
          <a:r>
            <a:rPr lang="fr-FR" sz="1000" dirty="0" err="1"/>
            <a:t>Outliers</a:t>
          </a:r>
          <a:endParaRPr lang="fr-FR" sz="1000" dirty="0"/>
        </a:p>
      </dgm:t>
    </dgm:pt>
    <dgm:pt modelId="{1B6C9D14-2E48-4AED-8B1E-7E077ADDEE59}" type="parTrans" cxnId="{F6712DD6-555A-40A7-8558-933AFC796924}">
      <dgm:prSet custT="1"/>
      <dgm:spPr/>
      <dgm:t>
        <a:bodyPr/>
        <a:lstStyle/>
        <a:p>
          <a:endParaRPr lang="fr-FR" sz="700"/>
        </a:p>
      </dgm:t>
    </dgm:pt>
    <dgm:pt modelId="{72D9D715-4580-410A-998F-EAF9EC3A3FAC}" type="sibTrans" cxnId="{F6712DD6-555A-40A7-8558-933AFC796924}">
      <dgm:prSet/>
      <dgm:spPr/>
      <dgm:t>
        <a:bodyPr/>
        <a:lstStyle/>
        <a:p>
          <a:endParaRPr lang="fr-FR" sz="2400"/>
        </a:p>
      </dgm:t>
    </dgm:pt>
    <dgm:pt modelId="{6250236F-E13D-4D2F-B04C-71D448A4E5E2}">
      <dgm:prSet phldrT="[Texte]" custT="1"/>
      <dgm:spPr/>
      <dgm:t>
        <a:bodyPr/>
        <a:lstStyle/>
        <a:p>
          <a:r>
            <a:rPr lang="fr-FR" sz="1000" dirty="0"/>
            <a:t>6. Valeurs manquantes</a:t>
          </a:r>
        </a:p>
      </dgm:t>
    </dgm:pt>
    <dgm:pt modelId="{C8632064-D2F9-4E41-A665-8B5C6B0D8AB8}" type="parTrans" cxnId="{0105486A-7CD4-401E-B065-F2D24A85B6BB}">
      <dgm:prSet custT="1"/>
      <dgm:spPr/>
      <dgm:t>
        <a:bodyPr/>
        <a:lstStyle/>
        <a:p>
          <a:endParaRPr lang="fr-FR" sz="900"/>
        </a:p>
      </dgm:t>
    </dgm:pt>
    <dgm:pt modelId="{4D65037E-78E1-4533-834C-A1600D39FF02}" type="sibTrans" cxnId="{0105486A-7CD4-401E-B065-F2D24A85B6BB}">
      <dgm:prSet/>
      <dgm:spPr/>
      <dgm:t>
        <a:bodyPr/>
        <a:lstStyle/>
        <a:p>
          <a:endParaRPr lang="fr-FR" sz="2400"/>
        </a:p>
      </dgm:t>
    </dgm:pt>
    <dgm:pt modelId="{3876DA96-14D0-4C0E-AA06-394669696B05}">
      <dgm:prSet phldrT="[Texte]" custT="1"/>
      <dgm:spPr>
        <a:solidFill>
          <a:schemeClr val="accent1">
            <a:lumMod val="60000"/>
            <a:lumOff val="40000"/>
          </a:schemeClr>
        </a:solidFill>
      </dgm:spPr>
      <dgm:t>
        <a:bodyPr/>
        <a:lstStyle/>
        <a:p>
          <a:r>
            <a:rPr lang="fr-FR" sz="1000" dirty="0">
              <a:solidFill>
                <a:schemeClr val="bg1"/>
              </a:solidFill>
            </a:rPr>
            <a:t>5.1. Approche orientée métier</a:t>
          </a:r>
        </a:p>
      </dgm:t>
    </dgm:pt>
    <dgm:pt modelId="{0A5A8750-FF47-47B1-A4F7-9E2EF9AC3C67}" type="parTrans" cxnId="{2583CE37-2700-48C6-A881-F32EDD01DAAF}">
      <dgm:prSet custT="1"/>
      <dgm:spPr/>
      <dgm:t>
        <a:bodyPr/>
        <a:lstStyle/>
        <a:p>
          <a:endParaRPr lang="fr-FR" sz="700"/>
        </a:p>
      </dgm:t>
    </dgm:pt>
    <dgm:pt modelId="{2E0641F4-49E2-4518-B87A-31E7C0A7E269}" type="sibTrans" cxnId="{2583CE37-2700-48C6-A881-F32EDD01DAAF}">
      <dgm:prSet/>
      <dgm:spPr/>
      <dgm:t>
        <a:bodyPr/>
        <a:lstStyle/>
        <a:p>
          <a:endParaRPr lang="fr-FR" sz="2400"/>
        </a:p>
      </dgm:t>
    </dgm:pt>
    <dgm:pt modelId="{B5BC7164-32F1-4AB5-BF50-7CD9B5B16368}">
      <dgm:prSet phldrT="[Texte]" custT="1"/>
      <dgm:spPr>
        <a:solidFill>
          <a:schemeClr val="accent1">
            <a:lumMod val="60000"/>
            <a:lumOff val="40000"/>
          </a:schemeClr>
        </a:solidFill>
      </dgm:spPr>
      <dgm:t>
        <a:bodyPr/>
        <a:lstStyle/>
        <a:p>
          <a:r>
            <a:rPr lang="fr-FR" sz="1000" dirty="0">
              <a:solidFill>
                <a:schemeClr val="bg1"/>
              </a:solidFill>
            </a:rPr>
            <a:t>5.2. Box plot + IQR</a:t>
          </a:r>
        </a:p>
      </dgm:t>
    </dgm:pt>
    <dgm:pt modelId="{3A2C2121-16EF-4658-8E1B-A3A1D4ADB111}" type="parTrans" cxnId="{106416C0-9555-4F51-BA6B-54AD951E8B99}">
      <dgm:prSet custT="1"/>
      <dgm:spPr/>
      <dgm:t>
        <a:bodyPr/>
        <a:lstStyle/>
        <a:p>
          <a:endParaRPr lang="fr-FR" sz="700"/>
        </a:p>
      </dgm:t>
    </dgm:pt>
    <dgm:pt modelId="{526F3748-D531-4773-A39A-637E79CACF03}" type="sibTrans" cxnId="{106416C0-9555-4F51-BA6B-54AD951E8B99}">
      <dgm:prSet/>
      <dgm:spPr/>
      <dgm:t>
        <a:bodyPr/>
        <a:lstStyle/>
        <a:p>
          <a:endParaRPr lang="fr-FR" sz="2400"/>
        </a:p>
      </dgm:t>
    </dgm:pt>
    <dgm:pt modelId="{A0E72F45-9858-413F-845B-24F0E665AC37}">
      <dgm:prSet phldrT="[Texte]" custT="1"/>
      <dgm:spPr>
        <a:solidFill>
          <a:schemeClr val="accent1">
            <a:lumMod val="60000"/>
            <a:lumOff val="40000"/>
          </a:schemeClr>
        </a:solidFill>
      </dgm:spPr>
      <dgm:t>
        <a:bodyPr/>
        <a:lstStyle/>
        <a:p>
          <a:r>
            <a:rPr lang="fr-FR" sz="1000" dirty="0">
              <a:solidFill>
                <a:schemeClr val="bg1"/>
              </a:solidFill>
            </a:rPr>
            <a:t>6.1. Détection du type de valeurs manquantes</a:t>
          </a:r>
        </a:p>
      </dgm:t>
    </dgm:pt>
    <dgm:pt modelId="{C24DDCE3-1CE1-4225-A091-EC55ECB178A2}" type="parTrans" cxnId="{3C71BCD9-A03F-4339-B132-5C3074BB0CBC}">
      <dgm:prSet custT="1"/>
      <dgm:spPr/>
      <dgm:t>
        <a:bodyPr/>
        <a:lstStyle/>
        <a:p>
          <a:endParaRPr lang="fr-FR" sz="700"/>
        </a:p>
      </dgm:t>
    </dgm:pt>
    <dgm:pt modelId="{F7E5ED69-3356-40D0-B2E6-EC52996B35FC}" type="sibTrans" cxnId="{3C71BCD9-A03F-4339-B132-5C3074BB0CBC}">
      <dgm:prSet/>
      <dgm:spPr/>
      <dgm:t>
        <a:bodyPr/>
        <a:lstStyle/>
        <a:p>
          <a:endParaRPr lang="fr-FR" sz="2400"/>
        </a:p>
      </dgm:t>
    </dgm:pt>
    <dgm:pt modelId="{D87536FD-071B-4A3F-9932-90FAA0FC9B87}">
      <dgm:prSet phldrT="[Texte]" custT="1"/>
      <dgm:spPr>
        <a:solidFill>
          <a:schemeClr val="accent1">
            <a:lumMod val="60000"/>
            <a:lumOff val="40000"/>
          </a:schemeClr>
        </a:solidFill>
      </dgm:spPr>
      <dgm:t>
        <a:bodyPr/>
        <a:lstStyle/>
        <a:p>
          <a:r>
            <a:rPr lang="fr-FR" sz="1000" dirty="0">
              <a:solidFill>
                <a:schemeClr val="bg1"/>
              </a:solidFill>
            </a:rPr>
            <a:t>6.2. Imputation par moyenne/</a:t>
          </a:r>
          <a:r>
            <a:rPr lang="fr-FR" sz="1000" dirty="0" err="1">
              <a:solidFill>
                <a:schemeClr val="bg1"/>
              </a:solidFill>
            </a:rPr>
            <a:t>médianne</a:t>
          </a:r>
          <a:endParaRPr lang="fr-FR" sz="1000" dirty="0">
            <a:solidFill>
              <a:schemeClr val="bg1"/>
            </a:solidFill>
          </a:endParaRPr>
        </a:p>
      </dgm:t>
    </dgm:pt>
    <dgm:pt modelId="{E5D2A09B-2D77-4ECC-BE38-85F1C24864C3}" type="parTrans" cxnId="{EEF676BD-8CF0-4CD8-8076-DF914418F338}">
      <dgm:prSet custT="1"/>
      <dgm:spPr/>
      <dgm:t>
        <a:bodyPr/>
        <a:lstStyle/>
        <a:p>
          <a:endParaRPr lang="fr-FR" sz="700"/>
        </a:p>
      </dgm:t>
    </dgm:pt>
    <dgm:pt modelId="{178A1ABC-4108-4795-9695-BFF672463413}" type="sibTrans" cxnId="{EEF676BD-8CF0-4CD8-8076-DF914418F338}">
      <dgm:prSet/>
      <dgm:spPr/>
      <dgm:t>
        <a:bodyPr/>
        <a:lstStyle/>
        <a:p>
          <a:endParaRPr lang="fr-FR" sz="2400"/>
        </a:p>
      </dgm:t>
    </dgm:pt>
    <dgm:pt modelId="{E5868E64-01D7-4251-897F-ABBAAD5BEB32}">
      <dgm:prSet phldrT="[Texte]" custT="1"/>
      <dgm:spPr>
        <a:solidFill>
          <a:schemeClr val="accent1">
            <a:lumMod val="60000"/>
            <a:lumOff val="40000"/>
          </a:schemeClr>
        </a:solidFill>
      </dgm:spPr>
      <dgm:t>
        <a:bodyPr/>
        <a:lstStyle/>
        <a:p>
          <a:r>
            <a:rPr lang="fr-FR" sz="1000" dirty="0">
              <a:solidFill>
                <a:schemeClr val="bg1"/>
              </a:solidFill>
            </a:rPr>
            <a:t>6.3. Imputation par </a:t>
          </a:r>
          <a:r>
            <a:rPr lang="fr-FR" sz="1000" dirty="0" err="1">
              <a:solidFill>
                <a:schemeClr val="bg1"/>
              </a:solidFill>
            </a:rPr>
            <a:t>Iterative</a:t>
          </a:r>
          <a:r>
            <a:rPr lang="fr-FR" sz="1000" dirty="0">
              <a:solidFill>
                <a:schemeClr val="bg1"/>
              </a:solidFill>
            </a:rPr>
            <a:t> Imputer pour les indicateurs fortement corrélés</a:t>
          </a:r>
        </a:p>
      </dgm:t>
    </dgm:pt>
    <dgm:pt modelId="{44F418CF-9152-40C7-B0BB-65A08375F6E3}" type="parTrans" cxnId="{211E8887-0112-4216-84A3-58C58520279A}">
      <dgm:prSet custT="1"/>
      <dgm:spPr/>
      <dgm:t>
        <a:bodyPr/>
        <a:lstStyle/>
        <a:p>
          <a:endParaRPr lang="fr-FR" sz="700"/>
        </a:p>
      </dgm:t>
    </dgm:pt>
    <dgm:pt modelId="{14D53559-D379-43DA-87FD-1D730BE58597}" type="sibTrans" cxnId="{211E8887-0112-4216-84A3-58C58520279A}">
      <dgm:prSet/>
      <dgm:spPr/>
      <dgm:t>
        <a:bodyPr/>
        <a:lstStyle/>
        <a:p>
          <a:endParaRPr lang="fr-FR" sz="2400"/>
        </a:p>
      </dgm:t>
    </dgm:pt>
    <dgm:pt modelId="{5F0176B6-F3C3-48FB-BEC3-F1C18963128F}">
      <dgm:prSet phldrT="[Texte]" custT="1"/>
      <dgm:spPr>
        <a:solidFill>
          <a:schemeClr val="accent1">
            <a:lumMod val="60000"/>
            <a:lumOff val="40000"/>
          </a:schemeClr>
        </a:solidFill>
      </dgm:spPr>
      <dgm:t>
        <a:bodyPr/>
        <a:lstStyle/>
        <a:p>
          <a:r>
            <a:rPr lang="fr-FR" sz="1000" dirty="0">
              <a:solidFill>
                <a:schemeClr val="bg1"/>
              </a:solidFill>
            </a:rPr>
            <a:t>6.4. Imputation par KNN</a:t>
          </a:r>
        </a:p>
      </dgm:t>
    </dgm:pt>
    <dgm:pt modelId="{933C6D1E-0738-4754-8DAB-62FC060FA40A}" type="parTrans" cxnId="{67A489C8-DB09-4D9A-A1B7-F4CF39230A91}">
      <dgm:prSet custT="1"/>
      <dgm:spPr/>
      <dgm:t>
        <a:bodyPr/>
        <a:lstStyle/>
        <a:p>
          <a:endParaRPr lang="fr-FR" sz="700"/>
        </a:p>
      </dgm:t>
    </dgm:pt>
    <dgm:pt modelId="{C359983B-727A-4294-85D0-E4B9C4C1D52B}" type="sibTrans" cxnId="{67A489C8-DB09-4D9A-A1B7-F4CF39230A91}">
      <dgm:prSet/>
      <dgm:spPr/>
      <dgm:t>
        <a:bodyPr/>
        <a:lstStyle/>
        <a:p>
          <a:endParaRPr lang="fr-FR" sz="2400"/>
        </a:p>
      </dgm:t>
    </dgm:pt>
    <dgm:pt modelId="{9585F3EB-C0AC-4E57-A767-3FEA4D1ED67F}">
      <dgm:prSet phldrT="[Texte]" custT="1"/>
      <dgm:spPr>
        <a:solidFill>
          <a:schemeClr val="accent1">
            <a:lumMod val="60000"/>
            <a:lumOff val="40000"/>
          </a:schemeClr>
        </a:solidFill>
      </dgm:spPr>
      <dgm:t>
        <a:bodyPr/>
        <a:lstStyle/>
        <a:p>
          <a:r>
            <a:rPr lang="fr-FR" sz="1000" dirty="0">
              <a:solidFill>
                <a:schemeClr val="bg1"/>
              </a:solidFill>
            </a:rPr>
            <a:t>6.5. Imputation par Miss Forest</a:t>
          </a:r>
        </a:p>
      </dgm:t>
    </dgm:pt>
    <dgm:pt modelId="{5B61C107-BF9C-4474-B26B-2877F43B4383}" type="parTrans" cxnId="{20192353-C668-4E24-A60F-8D3D8A5B70E9}">
      <dgm:prSet custT="1"/>
      <dgm:spPr/>
      <dgm:t>
        <a:bodyPr/>
        <a:lstStyle/>
        <a:p>
          <a:endParaRPr lang="fr-FR" sz="700"/>
        </a:p>
      </dgm:t>
    </dgm:pt>
    <dgm:pt modelId="{0A91C57D-816B-4258-9A7B-191CCD004BE0}" type="sibTrans" cxnId="{20192353-C668-4E24-A60F-8D3D8A5B70E9}">
      <dgm:prSet/>
      <dgm:spPr/>
      <dgm:t>
        <a:bodyPr/>
        <a:lstStyle/>
        <a:p>
          <a:endParaRPr lang="fr-FR" sz="2400"/>
        </a:p>
      </dgm:t>
    </dgm:pt>
    <dgm:pt modelId="{5CCA4A38-000F-412B-8ED0-B97186A204A4}" type="pres">
      <dgm:prSet presAssocID="{2464EAC7-EED6-4F9B-A3B0-91BFA9E2EF6E}" presName="Name0" presStyleCnt="0">
        <dgm:presLayoutVars>
          <dgm:chPref val="1"/>
          <dgm:dir/>
          <dgm:animOne val="branch"/>
          <dgm:animLvl val="lvl"/>
          <dgm:resizeHandles val="exact"/>
        </dgm:presLayoutVars>
      </dgm:prSet>
      <dgm:spPr/>
    </dgm:pt>
    <dgm:pt modelId="{118152A2-5C35-43BC-AB9A-D1CAC31D45C2}" type="pres">
      <dgm:prSet presAssocID="{2CEBBCDA-677F-4661-967D-CB255F743C6A}" presName="root1" presStyleCnt="0"/>
      <dgm:spPr/>
    </dgm:pt>
    <dgm:pt modelId="{FA7BA9C5-C802-40E1-89C3-A991733E05D2}" type="pres">
      <dgm:prSet presAssocID="{2CEBBCDA-677F-4661-967D-CB255F743C6A}" presName="LevelOneTextNode" presStyleLbl="node0" presStyleIdx="0" presStyleCnt="1" custScaleX="142144" custScaleY="111396">
        <dgm:presLayoutVars>
          <dgm:chPref val="3"/>
        </dgm:presLayoutVars>
      </dgm:prSet>
      <dgm:spPr/>
    </dgm:pt>
    <dgm:pt modelId="{B22EC0BE-70B6-45CC-8790-09CB14CB01C6}" type="pres">
      <dgm:prSet presAssocID="{2CEBBCDA-677F-4661-967D-CB255F743C6A}" presName="level2hierChild" presStyleCnt="0"/>
      <dgm:spPr/>
    </dgm:pt>
    <dgm:pt modelId="{7BAA4898-26B0-4D99-B186-91D7BDB82920}" type="pres">
      <dgm:prSet presAssocID="{3426CFC6-3A89-4EE1-986C-CBF74D9A6A87}" presName="conn2-1" presStyleLbl="parChTrans1D2" presStyleIdx="0" presStyleCnt="6"/>
      <dgm:spPr/>
    </dgm:pt>
    <dgm:pt modelId="{4F6C7973-6A6D-4041-AD2E-B5496994A595}" type="pres">
      <dgm:prSet presAssocID="{3426CFC6-3A89-4EE1-986C-CBF74D9A6A87}" presName="connTx" presStyleLbl="parChTrans1D2" presStyleIdx="0" presStyleCnt="6"/>
      <dgm:spPr/>
    </dgm:pt>
    <dgm:pt modelId="{38BD71AC-7B07-4031-BD0E-A1848FC6132E}" type="pres">
      <dgm:prSet presAssocID="{75D2A9F0-D4A9-4C54-863F-C925EF776A9F}" presName="root2" presStyleCnt="0"/>
      <dgm:spPr/>
    </dgm:pt>
    <dgm:pt modelId="{16C0B420-38BB-4FEF-859D-8C6511C7E520}" type="pres">
      <dgm:prSet presAssocID="{75D2A9F0-D4A9-4C54-863F-C925EF776A9F}" presName="LevelTwoTextNode" presStyleLbl="node2" presStyleIdx="0" presStyleCnt="6">
        <dgm:presLayoutVars>
          <dgm:chPref val="3"/>
        </dgm:presLayoutVars>
      </dgm:prSet>
      <dgm:spPr/>
    </dgm:pt>
    <dgm:pt modelId="{8C867264-4DA8-4B3E-8738-03A5259E3EC1}" type="pres">
      <dgm:prSet presAssocID="{75D2A9F0-D4A9-4C54-863F-C925EF776A9F}" presName="level3hierChild" presStyleCnt="0"/>
      <dgm:spPr/>
    </dgm:pt>
    <dgm:pt modelId="{C71BABB3-DCC9-44FB-93E2-DE46DCC9338B}" type="pres">
      <dgm:prSet presAssocID="{A8070107-ADA1-430F-B331-65FF484AE3AF}" presName="conn2-1" presStyleLbl="parChTrans1D2" presStyleIdx="1" presStyleCnt="6"/>
      <dgm:spPr/>
    </dgm:pt>
    <dgm:pt modelId="{E8C1C775-FD0A-4873-BE05-D409D9DFFA42}" type="pres">
      <dgm:prSet presAssocID="{A8070107-ADA1-430F-B331-65FF484AE3AF}" presName="connTx" presStyleLbl="parChTrans1D2" presStyleIdx="1" presStyleCnt="6"/>
      <dgm:spPr/>
    </dgm:pt>
    <dgm:pt modelId="{A2B78A2B-C865-475F-89B1-F554E50A2E88}" type="pres">
      <dgm:prSet presAssocID="{AC25B300-57EA-429D-B758-9A55C255B5B1}" presName="root2" presStyleCnt="0"/>
      <dgm:spPr/>
    </dgm:pt>
    <dgm:pt modelId="{32DCCB7F-E761-4D84-BE3D-25772B7FFAA9}" type="pres">
      <dgm:prSet presAssocID="{AC25B300-57EA-429D-B758-9A55C255B5B1}" presName="LevelTwoTextNode" presStyleLbl="node2" presStyleIdx="1" presStyleCnt="6">
        <dgm:presLayoutVars>
          <dgm:chPref val="3"/>
        </dgm:presLayoutVars>
      </dgm:prSet>
      <dgm:spPr/>
    </dgm:pt>
    <dgm:pt modelId="{1CEA3B68-4CF8-4CFF-802C-FA930FA86E3B}" type="pres">
      <dgm:prSet presAssocID="{AC25B300-57EA-429D-B758-9A55C255B5B1}" presName="level3hierChild" presStyleCnt="0"/>
      <dgm:spPr/>
    </dgm:pt>
    <dgm:pt modelId="{661670C1-6D74-4958-A951-33AF01BFE5B0}" type="pres">
      <dgm:prSet presAssocID="{594658F3-BC3E-4CCC-A7C0-BA35230CB1FE}" presName="conn2-1" presStyleLbl="parChTrans1D2" presStyleIdx="2" presStyleCnt="6"/>
      <dgm:spPr/>
    </dgm:pt>
    <dgm:pt modelId="{30126035-E777-4806-A239-8CBD2AFE2364}" type="pres">
      <dgm:prSet presAssocID="{594658F3-BC3E-4CCC-A7C0-BA35230CB1FE}" presName="connTx" presStyleLbl="parChTrans1D2" presStyleIdx="2" presStyleCnt="6"/>
      <dgm:spPr/>
    </dgm:pt>
    <dgm:pt modelId="{018F2761-5616-4D3D-A324-A45F4D5B8CBC}" type="pres">
      <dgm:prSet presAssocID="{876FA8BF-B0F9-4A87-B5B8-D06EDF38EE28}" presName="root2" presStyleCnt="0"/>
      <dgm:spPr/>
    </dgm:pt>
    <dgm:pt modelId="{33A9CAA8-86A9-45B0-BB76-8CD7EAFC95AC}" type="pres">
      <dgm:prSet presAssocID="{876FA8BF-B0F9-4A87-B5B8-D06EDF38EE28}" presName="LevelTwoTextNode" presStyleLbl="node2" presStyleIdx="2" presStyleCnt="6">
        <dgm:presLayoutVars>
          <dgm:chPref val="3"/>
        </dgm:presLayoutVars>
      </dgm:prSet>
      <dgm:spPr/>
    </dgm:pt>
    <dgm:pt modelId="{F4774A76-639B-4942-9502-338799D07087}" type="pres">
      <dgm:prSet presAssocID="{876FA8BF-B0F9-4A87-B5B8-D06EDF38EE28}" presName="level3hierChild" presStyleCnt="0"/>
      <dgm:spPr/>
    </dgm:pt>
    <dgm:pt modelId="{63457B6C-FE8B-4C5E-8330-D256741C3731}" type="pres">
      <dgm:prSet presAssocID="{AEDF961E-A81C-4506-A226-A963C24DA849}" presName="conn2-1" presStyleLbl="parChTrans1D2" presStyleIdx="3" presStyleCnt="6"/>
      <dgm:spPr/>
    </dgm:pt>
    <dgm:pt modelId="{F0D5DECA-C5E8-4413-ACB5-9AE109C4DA8B}" type="pres">
      <dgm:prSet presAssocID="{AEDF961E-A81C-4506-A226-A963C24DA849}" presName="connTx" presStyleLbl="parChTrans1D2" presStyleIdx="3" presStyleCnt="6"/>
      <dgm:spPr/>
    </dgm:pt>
    <dgm:pt modelId="{012F9131-E197-4ED3-9F48-E14BFEA86330}" type="pres">
      <dgm:prSet presAssocID="{24774205-5A92-487C-A6A7-CC300E8BFAE9}" presName="root2" presStyleCnt="0"/>
      <dgm:spPr/>
    </dgm:pt>
    <dgm:pt modelId="{C189E09E-2B37-41E7-9AEF-1E40FF6A7D4C}" type="pres">
      <dgm:prSet presAssocID="{24774205-5A92-487C-A6A7-CC300E8BFAE9}" presName="LevelTwoTextNode" presStyleLbl="node2" presStyleIdx="3" presStyleCnt="6">
        <dgm:presLayoutVars>
          <dgm:chPref val="3"/>
        </dgm:presLayoutVars>
      </dgm:prSet>
      <dgm:spPr/>
    </dgm:pt>
    <dgm:pt modelId="{2781B271-147A-4CAE-A978-1EA12669E3C6}" type="pres">
      <dgm:prSet presAssocID="{24774205-5A92-487C-A6A7-CC300E8BFAE9}" presName="level3hierChild" presStyleCnt="0"/>
      <dgm:spPr/>
    </dgm:pt>
    <dgm:pt modelId="{C211CDD3-E7D6-478A-BCEF-2AAAFC8D9D46}" type="pres">
      <dgm:prSet presAssocID="{1B6C9D14-2E48-4AED-8B1E-7E077ADDEE59}" presName="conn2-1" presStyleLbl="parChTrans1D2" presStyleIdx="4" presStyleCnt="6"/>
      <dgm:spPr/>
    </dgm:pt>
    <dgm:pt modelId="{FDF8B256-A699-4A39-BBCC-9A02700921F7}" type="pres">
      <dgm:prSet presAssocID="{1B6C9D14-2E48-4AED-8B1E-7E077ADDEE59}" presName="connTx" presStyleLbl="parChTrans1D2" presStyleIdx="4" presStyleCnt="6"/>
      <dgm:spPr/>
    </dgm:pt>
    <dgm:pt modelId="{93555281-71DC-457A-B0A5-FA467D7286AA}" type="pres">
      <dgm:prSet presAssocID="{05F607FD-0EDF-4ABE-A702-1E60CC96DE97}" presName="root2" presStyleCnt="0"/>
      <dgm:spPr/>
    </dgm:pt>
    <dgm:pt modelId="{8D433074-B02D-4495-AFD9-2932FE13A345}" type="pres">
      <dgm:prSet presAssocID="{05F607FD-0EDF-4ABE-A702-1E60CC96DE97}" presName="LevelTwoTextNode" presStyleLbl="node2" presStyleIdx="4" presStyleCnt="6">
        <dgm:presLayoutVars>
          <dgm:chPref val="3"/>
        </dgm:presLayoutVars>
      </dgm:prSet>
      <dgm:spPr/>
    </dgm:pt>
    <dgm:pt modelId="{0C391988-247A-435B-B6C1-9F1B65466F5F}" type="pres">
      <dgm:prSet presAssocID="{05F607FD-0EDF-4ABE-A702-1E60CC96DE97}" presName="level3hierChild" presStyleCnt="0"/>
      <dgm:spPr/>
    </dgm:pt>
    <dgm:pt modelId="{1F7ADF2E-12FF-4636-8FBB-9BC9757F7FAA}" type="pres">
      <dgm:prSet presAssocID="{0A5A8750-FF47-47B1-A4F7-9E2EF9AC3C67}" presName="conn2-1" presStyleLbl="parChTrans1D3" presStyleIdx="0" presStyleCnt="7"/>
      <dgm:spPr/>
    </dgm:pt>
    <dgm:pt modelId="{D690261A-C1AD-433D-A137-215AA6CB3B74}" type="pres">
      <dgm:prSet presAssocID="{0A5A8750-FF47-47B1-A4F7-9E2EF9AC3C67}" presName="connTx" presStyleLbl="parChTrans1D3" presStyleIdx="0" presStyleCnt="7"/>
      <dgm:spPr/>
    </dgm:pt>
    <dgm:pt modelId="{899E1253-0AF2-4070-BFF0-15DC587EBA07}" type="pres">
      <dgm:prSet presAssocID="{3876DA96-14D0-4C0E-AA06-394669696B05}" presName="root2" presStyleCnt="0"/>
      <dgm:spPr/>
    </dgm:pt>
    <dgm:pt modelId="{C2633E4D-3424-4145-A420-99208CF1577D}" type="pres">
      <dgm:prSet presAssocID="{3876DA96-14D0-4C0E-AA06-394669696B05}" presName="LevelTwoTextNode" presStyleLbl="node3" presStyleIdx="0" presStyleCnt="7">
        <dgm:presLayoutVars>
          <dgm:chPref val="3"/>
        </dgm:presLayoutVars>
      </dgm:prSet>
      <dgm:spPr/>
    </dgm:pt>
    <dgm:pt modelId="{9B08387E-455E-4661-99DE-C6D9170F02D0}" type="pres">
      <dgm:prSet presAssocID="{3876DA96-14D0-4C0E-AA06-394669696B05}" presName="level3hierChild" presStyleCnt="0"/>
      <dgm:spPr/>
    </dgm:pt>
    <dgm:pt modelId="{05BE6022-DF1F-4D6C-97F0-2C33996C3F75}" type="pres">
      <dgm:prSet presAssocID="{3A2C2121-16EF-4658-8E1B-A3A1D4ADB111}" presName="conn2-1" presStyleLbl="parChTrans1D3" presStyleIdx="1" presStyleCnt="7"/>
      <dgm:spPr/>
    </dgm:pt>
    <dgm:pt modelId="{BC59E75A-E788-4A6C-AE71-D06449042AC5}" type="pres">
      <dgm:prSet presAssocID="{3A2C2121-16EF-4658-8E1B-A3A1D4ADB111}" presName="connTx" presStyleLbl="parChTrans1D3" presStyleIdx="1" presStyleCnt="7"/>
      <dgm:spPr/>
    </dgm:pt>
    <dgm:pt modelId="{41567B74-921D-4699-A00D-D9BE67E1DC08}" type="pres">
      <dgm:prSet presAssocID="{B5BC7164-32F1-4AB5-BF50-7CD9B5B16368}" presName="root2" presStyleCnt="0"/>
      <dgm:spPr/>
    </dgm:pt>
    <dgm:pt modelId="{43F1F115-7B9B-4F0D-B7E1-B934FFD41897}" type="pres">
      <dgm:prSet presAssocID="{B5BC7164-32F1-4AB5-BF50-7CD9B5B16368}" presName="LevelTwoTextNode" presStyleLbl="node3" presStyleIdx="1" presStyleCnt="7">
        <dgm:presLayoutVars>
          <dgm:chPref val="3"/>
        </dgm:presLayoutVars>
      </dgm:prSet>
      <dgm:spPr/>
    </dgm:pt>
    <dgm:pt modelId="{3E3F699E-AEE4-43CC-A167-1F9A59E9E654}" type="pres">
      <dgm:prSet presAssocID="{B5BC7164-32F1-4AB5-BF50-7CD9B5B16368}" presName="level3hierChild" presStyleCnt="0"/>
      <dgm:spPr/>
    </dgm:pt>
    <dgm:pt modelId="{F208BC28-6137-4939-9FCE-1FC760C79E01}" type="pres">
      <dgm:prSet presAssocID="{C8632064-D2F9-4E41-A665-8B5C6B0D8AB8}" presName="conn2-1" presStyleLbl="parChTrans1D2" presStyleIdx="5" presStyleCnt="6"/>
      <dgm:spPr/>
    </dgm:pt>
    <dgm:pt modelId="{21BA43AB-59A1-4D03-A892-055567582584}" type="pres">
      <dgm:prSet presAssocID="{C8632064-D2F9-4E41-A665-8B5C6B0D8AB8}" presName="connTx" presStyleLbl="parChTrans1D2" presStyleIdx="5" presStyleCnt="6"/>
      <dgm:spPr/>
    </dgm:pt>
    <dgm:pt modelId="{50C790BA-22DB-41FC-8F83-99F374FE4CE0}" type="pres">
      <dgm:prSet presAssocID="{6250236F-E13D-4D2F-B04C-71D448A4E5E2}" presName="root2" presStyleCnt="0"/>
      <dgm:spPr/>
    </dgm:pt>
    <dgm:pt modelId="{5AF2184B-A4C9-4BBD-AD27-ADF0C876A06F}" type="pres">
      <dgm:prSet presAssocID="{6250236F-E13D-4D2F-B04C-71D448A4E5E2}" presName="LevelTwoTextNode" presStyleLbl="node2" presStyleIdx="5" presStyleCnt="6">
        <dgm:presLayoutVars>
          <dgm:chPref val="3"/>
        </dgm:presLayoutVars>
      </dgm:prSet>
      <dgm:spPr/>
    </dgm:pt>
    <dgm:pt modelId="{951AC7DA-3446-4F8E-8E5D-B1B5FFC86E3F}" type="pres">
      <dgm:prSet presAssocID="{6250236F-E13D-4D2F-B04C-71D448A4E5E2}" presName="level3hierChild" presStyleCnt="0"/>
      <dgm:spPr/>
    </dgm:pt>
    <dgm:pt modelId="{71EDC824-4ACF-49B4-86BB-0FA27609C8C4}" type="pres">
      <dgm:prSet presAssocID="{C24DDCE3-1CE1-4225-A091-EC55ECB178A2}" presName="conn2-1" presStyleLbl="parChTrans1D3" presStyleIdx="2" presStyleCnt="7"/>
      <dgm:spPr/>
    </dgm:pt>
    <dgm:pt modelId="{B7CF1709-0E14-4515-8717-4CF57396FB4C}" type="pres">
      <dgm:prSet presAssocID="{C24DDCE3-1CE1-4225-A091-EC55ECB178A2}" presName="connTx" presStyleLbl="parChTrans1D3" presStyleIdx="2" presStyleCnt="7"/>
      <dgm:spPr/>
    </dgm:pt>
    <dgm:pt modelId="{87BFA7B8-0DBF-4E52-9B54-7B757BE302D9}" type="pres">
      <dgm:prSet presAssocID="{A0E72F45-9858-413F-845B-24F0E665AC37}" presName="root2" presStyleCnt="0"/>
      <dgm:spPr/>
    </dgm:pt>
    <dgm:pt modelId="{2F15C83D-E5E6-4EA9-8354-06001E081380}" type="pres">
      <dgm:prSet presAssocID="{A0E72F45-9858-413F-845B-24F0E665AC37}" presName="LevelTwoTextNode" presStyleLbl="node3" presStyleIdx="2" presStyleCnt="7">
        <dgm:presLayoutVars>
          <dgm:chPref val="3"/>
        </dgm:presLayoutVars>
      </dgm:prSet>
      <dgm:spPr/>
    </dgm:pt>
    <dgm:pt modelId="{75CD1BDA-4192-4DF0-8F00-E6321ECE9BDE}" type="pres">
      <dgm:prSet presAssocID="{A0E72F45-9858-413F-845B-24F0E665AC37}" presName="level3hierChild" presStyleCnt="0"/>
      <dgm:spPr/>
    </dgm:pt>
    <dgm:pt modelId="{187EF273-DEE0-478E-985E-BD3F1C64CB26}" type="pres">
      <dgm:prSet presAssocID="{E5D2A09B-2D77-4ECC-BE38-85F1C24864C3}" presName="conn2-1" presStyleLbl="parChTrans1D3" presStyleIdx="3" presStyleCnt="7"/>
      <dgm:spPr/>
    </dgm:pt>
    <dgm:pt modelId="{8F353F52-8A09-4774-ACA7-20AE186774ED}" type="pres">
      <dgm:prSet presAssocID="{E5D2A09B-2D77-4ECC-BE38-85F1C24864C3}" presName="connTx" presStyleLbl="parChTrans1D3" presStyleIdx="3" presStyleCnt="7"/>
      <dgm:spPr/>
    </dgm:pt>
    <dgm:pt modelId="{D2999543-3611-43A2-905D-B5619804DCEF}" type="pres">
      <dgm:prSet presAssocID="{D87536FD-071B-4A3F-9932-90FAA0FC9B87}" presName="root2" presStyleCnt="0"/>
      <dgm:spPr/>
    </dgm:pt>
    <dgm:pt modelId="{6C2BB738-D793-4864-8608-D4CD094326F5}" type="pres">
      <dgm:prSet presAssocID="{D87536FD-071B-4A3F-9932-90FAA0FC9B87}" presName="LevelTwoTextNode" presStyleLbl="node3" presStyleIdx="3" presStyleCnt="7">
        <dgm:presLayoutVars>
          <dgm:chPref val="3"/>
        </dgm:presLayoutVars>
      </dgm:prSet>
      <dgm:spPr/>
    </dgm:pt>
    <dgm:pt modelId="{46CAEFD8-BF7F-40AC-B6BF-DD8669DFC887}" type="pres">
      <dgm:prSet presAssocID="{D87536FD-071B-4A3F-9932-90FAA0FC9B87}" presName="level3hierChild" presStyleCnt="0"/>
      <dgm:spPr/>
    </dgm:pt>
    <dgm:pt modelId="{0CCAFD7B-1652-4961-81A7-3F061BFDF8DE}" type="pres">
      <dgm:prSet presAssocID="{44F418CF-9152-40C7-B0BB-65A08375F6E3}" presName="conn2-1" presStyleLbl="parChTrans1D3" presStyleIdx="4" presStyleCnt="7"/>
      <dgm:spPr/>
    </dgm:pt>
    <dgm:pt modelId="{402F3A32-1A85-40AC-85FC-D208B61CB335}" type="pres">
      <dgm:prSet presAssocID="{44F418CF-9152-40C7-B0BB-65A08375F6E3}" presName="connTx" presStyleLbl="parChTrans1D3" presStyleIdx="4" presStyleCnt="7"/>
      <dgm:spPr/>
    </dgm:pt>
    <dgm:pt modelId="{AE589E8F-F93D-4E27-82FF-2FF8B48304D3}" type="pres">
      <dgm:prSet presAssocID="{E5868E64-01D7-4251-897F-ABBAAD5BEB32}" presName="root2" presStyleCnt="0"/>
      <dgm:spPr/>
    </dgm:pt>
    <dgm:pt modelId="{F9C007C9-778B-4EB8-B1F7-691C485FB6F8}" type="pres">
      <dgm:prSet presAssocID="{E5868E64-01D7-4251-897F-ABBAAD5BEB32}" presName="LevelTwoTextNode" presStyleLbl="node3" presStyleIdx="4" presStyleCnt="7" custScaleY="139532">
        <dgm:presLayoutVars>
          <dgm:chPref val="3"/>
        </dgm:presLayoutVars>
      </dgm:prSet>
      <dgm:spPr/>
    </dgm:pt>
    <dgm:pt modelId="{4228951C-A757-4F0A-B167-E9C2D4A228BF}" type="pres">
      <dgm:prSet presAssocID="{E5868E64-01D7-4251-897F-ABBAAD5BEB32}" presName="level3hierChild" presStyleCnt="0"/>
      <dgm:spPr/>
    </dgm:pt>
    <dgm:pt modelId="{E47737FC-6E00-43CB-ABD9-52C47EA8C1B9}" type="pres">
      <dgm:prSet presAssocID="{933C6D1E-0738-4754-8DAB-62FC060FA40A}" presName="conn2-1" presStyleLbl="parChTrans1D3" presStyleIdx="5" presStyleCnt="7"/>
      <dgm:spPr/>
    </dgm:pt>
    <dgm:pt modelId="{F5936ECC-FF3F-4760-A1BF-E50E23D23EB1}" type="pres">
      <dgm:prSet presAssocID="{933C6D1E-0738-4754-8DAB-62FC060FA40A}" presName="connTx" presStyleLbl="parChTrans1D3" presStyleIdx="5" presStyleCnt="7"/>
      <dgm:spPr/>
    </dgm:pt>
    <dgm:pt modelId="{6BD90AB9-EB1E-4D13-874D-14CE0A0C00D1}" type="pres">
      <dgm:prSet presAssocID="{5F0176B6-F3C3-48FB-BEC3-F1C18963128F}" presName="root2" presStyleCnt="0"/>
      <dgm:spPr/>
    </dgm:pt>
    <dgm:pt modelId="{71A93E76-52E3-4DBE-95A8-F84D9EFBB8D9}" type="pres">
      <dgm:prSet presAssocID="{5F0176B6-F3C3-48FB-BEC3-F1C18963128F}" presName="LevelTwoTextNode" presStyleLbl="node3" presStyleIdx="5" presStyleCnt="7">
        <dgm:presLayoutVars>
          <dgm:chPref val="3"/>
        </dgm:presLayoutVars>
      </dgm:prSet>
      <dgm:spPr/>
    </dgm:pt>
    <dgm:pt modelId="{5AD8A9AD-EEE4-49A2-ABE9-522F63BB1FB5}" type="pres">
      <dgm:prSet presAssocID="{5F0176B6-F3C3-48FB-BEC3-F1C18963128F}" presName="level3hierChild" presStyleCnt="0"/>
      <dgm:spPr/>
    </dgm:pt>
    <dgm:pt modelId="{FDA9DD6A-5C43-435A-8B46-13D7B77FF8EA}" type="pres">
      <dgm:prSet presAssocID="{5B61C107-BF9C-4474-B26B-2877F43B4383}" presName="conn2-1" presStyleLbl="parChTrans1D3" presStyleIdx="6" presStyleCnt="7"/>
      <dgm:spPr/>
    </dgm:pt>
    <dgm:pt modelId="{5D180212-E98B-4FE3-971E-185A674E1427}" type="pres">
      <dgm:prSet presAssocID="{5B61C107-BF9C-4474-B26B-2877F43B4383}" presName="connTx" presStyleLbl="parChTrans1D3" presStyleIdx="6" presStyleCnt="7"/>
      <dgm:spPr/>
    </dgm:pt>
    <dgm:pt modelId="{92043562-7886-4DE7-8D22-706884EEE37D}" type="pres">
      <dgm:prSet presAssocID="{9585F3EB-C0AC-4E57-A767-3FEA4D1ED67F}" presName="root2" presStyleCnt="0"/>
      <dgm:spPr/>
    </dgm:pt>
    <dgm:pt modelId="{EACD00B3-4404-45D5-8A7F-773B90160A0F}" type="pres">
      <dgm:prSet presAssocID="{9585F3EB-C0AC-4E57-A767-3FEA4D1ED67F}" presName="LevelTwoTextNode" presStyleLbl="node3" presStyleIdx="6" presStyleCnt="7">
        <dgm:presLayoutVars>
          <dgm:chPref val="3"/>
        </dgm:presLayoutVars>
      </dgm:prSet>
      <dgm:spPr/>
    </dgm:pt>
    <dgm:pt modelId="{2305DE18-F4CC-4FD6-ABA4-1CD66F016CC5}" type="pres">
      <dgm:prSet presAssocID="{9585F3EB-C0AC-4E57-A767-3FEA4D1ED67F}" presName="level3hierChild" presStyleCnt="0"/>
      <dgm:spPr/>
    </dgm:pt>
  </dgm:ptLst>
  <dgm:cxnLst>
    <dgm:cxn modelId="{D3AC3100-9914-47F3-AA07-7A1B93E98406}" type="presOf" srcId="{2CEBBCDA-677F-4661-967D-CB255F743C6A}" destId="{FA7BA9C5-C802-40E1-89C3-A991733E05D2}" srcOrd="0" destOrd="0" presId="urn:microsoft.com/office/officeart/2008/layout/HorizontalMultiLevelHierarchy"/>
    <dgm:cxn modelId="{756A7109-015C-4EC4-A55F-552AF8C6D917}" type="presOf" srcId="{E5868E64-01D7-4251-897F-ABBAAD5BEB32}" destId="{F9C007C9-778B-4EB8-B1F7-691C485FB6F8}" srcOrd="0" destOrd="0" presId="urn:microsoft.com/office/officeart/2008/layout/HorizontalMultiLevelHierarchy"/>
    <dgm:cxn modelId="{E52DBF0E-E198-4775-97F3-E0BF42745642}" type="presOf" srcId="{933C6D1E-0738-4754-8DAB-62FC060FA40A}" destId="{F5936ECC-FF3F-4760-A1BF-E50E23D23EB1}" srcOrd="1" destOrd="0" presId="urn:microsoft.com/office/officeart/2008/layout/HorizontalMultiLevelHierarchy"/>
    <dgm:cxn modelId="{7112D70E-28F0-4CA2-B0E0-836D350ADDE5}" type="presOf" srcId="{5F0176B6-F3C3-48FB-BEC3-F1C18963128F}" destId="{71A93E76-52E3-4DBE-95A8-F84D9EFBB8D9}" srcOrd="0" destOrd="0" presId="urn:microsoft.com/office/officeart/2008/layout/HorizontalMultiLevelHierarchy"/>
    <dgm:cxn modelId="{1A7AB40F-0C8A-4AAA-BF68-C17A29F03B30}" type="presOf" srcId="{AC25B300-57EA-429D-B758-9A55C255B5B1}" destId="{32DCCB7F-E761-4D84-BE3D-25772B7FFAA9}" srcOrd="0" destOrd="0" presId="urn:microsoft.com/office/officeart/2008/layout/HorizontalMultiLevelHierarchy"/>
    <dgm:cxn modelId="{FA213714-DAED-462B-BC58-FE27FA5DA6D8}" type="presOf" srcId="{D87536FD-071B-4A3F-9932-90FAA0FC9B87}" destId="{6C2BB738-D793-4864-8608-D4CD094326F5}" srcOrd="0" destOrd="0" presId="urn:microsoft.com/office/officeart/2008/layout/HorizontalMultiLevelHierarchy"/>
    <dgm:cxn modelId="{3F73AA24-A32D-4FC6-8F09-9C4A166D8AEC}" type="presOf" srcId="{B5BC7164-32F1-4AB5-BF50-7CD9B5B16368}" destId="{43F1F115-7B9B-4F0D-B7E1-B934FFD41897}" srcOrd="0" destOrd="0" presId="urn:microsoft.com/office/officeart/2008/layout/HorizontalMultiLevelHierarchy"/>
    <dgm:cxn modelId="{5C36F134-8417-4CB2-A9E9-7B6C2323A9D5}" srcId="{2CEBBCDA-677F-4661-967D-CB255F743C6A}" destId="{75D2A9F0-D4A9-4C54-863F-C925EF776A9F}" srcOrd="0" destOrd="0" parTransId="{3426CFC6-3A89-4EE1-986C-CBF74D9A6A87}" sibTransId="{C71040BF-16E4-45DE-9329-0AE6A624F40C}"/>
    <dgm:cxn modelId="{2583CE37-2700-48C6-A881-F32EDD01DAAF}" srcId="{05F607FD-0EDF-4ABE-A702-1E60CC96DE97}" destId="{3876DA96-14D0-4C0E-AA06-394669696B05}" srcOrd="0" destOrd="0" parTransId="{0A5A8750-FF47-47B1-A4F7-9E2EF9AC3C67}" sibTransId="{2E0641F4-49E2-4518-B87A-31E7C0A7E269}"/>
    <dgm:cxn modelId="{DBB8B138-666B-4362-A562-59EB7A22E16B}" type="presOf" srcId="{0A5A8750-FF47-47B1-A4F7-9E2EF9AC3C67}" destId="{D690261A-C1AD-433D-A137-215AA6CB3B74}" srcOrd="1" destOrd="0" presId="urn:microsoft.com/office/officeart/2008/layout/HorizontalMultiLevelHierarchy"/>
    <dgm:cxn modelId="{C9E7AB39-4DAE-449D-A56E-22DF9E1406B3}" type="presOf" srcId="{C24DDCE3-1CE1-4225-A091-EC55ECB178A2}" destId="{B7CF1709-0E14-4515-8717-4CF57396FB4C}" srcOrd="1" destOrd="0" presId="urn:microsoft.com/office/officeart/2008/layout/HorizontalMultiLevelHierarchy"/>
    <dgm:cxn modelId="{E7F4473D-2767-4F40-8C65-EF8A5E6598B2}" srcId="{2CEBBCDA-677F-4661-967D-CB255F743C6A}" destId="{876FA8BF-B0F9-4A87-B5B8-D06EDF38EE28}" srcOrd="2" destOrd="0" parTransId="{594658F3-BC3E-4CCC-A7C0-BA35230CB1FE}" sibTransId="{E75D1063-F934-4787-85C3-E0759EDB4F2A}"/>
    <dgm:cxn modelId="{024C4E3F-CFE4-4B8F-B045-95EF6D95899E}" type="presOf" srcId="{24774205-5A92-487C-A6A7-CC300E8BFAE9}" destId="{C189E09E-2B37-41E7-9AEF-1E40FF6A7D4C}" srcOrd="0" destOrd="0" presId="urn:microsoft.com/office/officeart/2008/layout/HorizontalMultiLevelHierarchy"/>
    <dgm:cxn modelId="{E594005F-3AA3-4EFA-8B62-0EDCFE80D013}" type="presOf" srcId="{A8070107-ADA1-430F-B331-65FF484AE3AF}" destId="{C71BABB3-DCC9-44FB-93E2-DE46DCC9338B}" srcOrd="0" destOrd="0" presId="urn:microsoft.com/office/officeart/2008/layout/HorizontalMultiLevelHierarchy"/>
    <dgm:cxn modelId="{0B048C41-AA05-4EA9-8D1D-488C3A34D40B}" type="presOf" srcId="{75D2A9F0-D4A9-4C54-863F-C925EF776A9F}" destId="{16C0B420-38BB-4FEF-859D-8C6511C7E520}" srcOrd="0" destOrd="0" presId="urn:microsoft.com/office/officeart/2008/layout/HorizontalMultiLevelHierarchy"/>
    <dgm:cxn modelId="{B1101F63-8120-4308-88E7-0D32F788D99D}" type="presOf" srcId="{AEDF961E-A81C-4506-A226-A963C24DA849}" destId="{F0D5DECA-C5E8-4413-ACB5-9AE109C4DA8B}" srcOrd="1" destOrd="0" presId="urn:microsoft.com/office/officeart/2008/layout/HorizontalMultiLevelHierarchy"/>
    <dgm:cxn modelId="{32F09B65-C6A6-447B-8DD9-27588A4553B8}" type="presOf" srcId="{44F418CF-9152-40C7-B0BB-65A08375F6E3}" destId="{402F3A32-1A85-40AC-85FC-D208B61CB335}" srcOrd="1" destOrd="0" presId="urn:microsoft.com/office/officeart/2008/layout/HorizontalMultiLevelHierarchy"/>
    <dgm:cxn modelId="{9F7ECB48-13FA-46CE-9864-40616AFAAD85}" type="presOf" srcId="{876FA8BF-B0F9-4A87-B5B8-D06EDF38EE28}" destId="{33A9CAA8-86A9-45B0-BB76-8CD7EAFC95AC}" srcOrd="0" destOrd="0" presId="urn:microsoft.com/office/officeart/2008/layout/HorizontalMultiLevelHierarchy"/>
    <dgm:cxn modelId="{EAAA4049-9D3B-448E-941E-24660266960F}" type="presOf" srcId="{E5D2A09B-2D77-4ECC-BE38-85F1C24864C3}" destId="{187EF273-DEE0-478E-985E-BD3F1C64CB26}" srcOrd="0" destOrd="0" presId="urn:microsoft.com/office/officeart/2008/layout/HorizontalMultiLevelHierarchy"/>
    <dgm:cxn modelId="{0105486A-7CD4-401E-B065-F2D24A85B6BB}" srcId="{2CEBBCDA-677F-4661-967D-CB255F743C6A}" destId="{6250236F-E13D-4D2F-B04C-71D448A4E5E2}" srcOrd="5" destOrd="0" parTransId="{C8632064-D2F9-4E41-A665-8B5C6B0D8AB8}" sibTransId="{4D65037E-78E1-4533-834C-A1600D39FF02}"/>
    <dgm:cxn modelId="{22DF904C-9B45-4785-9071-8B2F4F17A808}" type="presOf" srcId="{C8632064-D2F9-4E41-A665-8B5C6B0D8AB8}" destId="{21BA43AB-59A1-4D03-A892-055567582584}" srcOrd="1" destOrd="0" presId="urn:microsoft.com/office/officeart/2008/layout/HorizontalMultiLevelHierarchy"/>
    <dgm:cxn modelId="{8D76614D-4B41-42F9-8DFE-0C9DEF388257}" type="presOf" srcId="{AEDF961E-A81C-4506-A226-A963C24DA849}" destId="{63457B6C-FE8B-4C5E-8330-D256741C3731}" srcOrd="0" destOrd="0" presId="urn:microsoft.com/office/officeart/2008/layout/HorizontalMultiLevelHierarchy"/>
    <dgm:cxn modelId="{20192353-C668-4E24-A60F-8D3D8A5B70E9}" srcId="{6250236F-E13D-4D2F-B04C-71D448A4E5E2}" destId="{9585F3EB-C0AC-4E57-A767-3FEA4D1ED67F}" srcOrd="4" destOrd="0" parTransId="{5B61C107-BF9C-4474-B26B-2877F43B4383}" sibTransId="{0A91C57D-816B-4258-9A7B-191CCD004BE0}"/>
    <dgm:cxn modelId="{C8BBE455-11FE-49DB-B978-D832A75455B9}" type="presOf" srcId="{3A2C2121-16EF-4658-8E1B-A3A1D4ADB111}" destId="{05BE6022-DF1F-4D6C-97F0-2C33996C3F75}" srcOrd="0" destOrd="0" presId="urn:microsoft.com/office/officeart/2008/layout/HorizontalMultiLevelHierarchy"/>
    <dgm:cxn modelId="{A322E076-55EF-4B70-9876-B89ED7E92063}" type="presOf" srcId="{A0E72F45-9858-413F-845B-24F0E665AC37}" destId="{2F15C83D-E5E6-4EA9-8354-06001E081380}" srcOrd="0" destOrd="0" presId="urn:microsoft.com/office/officeart/2008/layout/HorizontalMultiLevelHierarchy"/>
    <dgm:cxn modelId="{D990CA7C-76B6-424E-A20F-1D60C47BB154}" type="presOf" srcId="{0A5A8750-FF47-47B1-A4F7-9E2EF9AC3C67}" destId="{1F7ADF2E-12FF-4636-8FBB-9BC9757F7FAA}" srcOrd="0" destOrd="0" presId="urn:microsoft.com/office/officeart/2008/layout/HorizontalMultiLevelHierarchy"/>
    <dgm:cxn modelId="{4D5C3883-88EA-4484-B5AE-688314AF1720}" type="presOf" srcId="{933C6D1E-0738-4754-8DAB-62FC060FA40A}" destId="{E47737FC-6E00-43CB-ABD9-52C47EA8C1B9}" srcOrd="0" destOrd="0" presId="urn:microsoft.com/office/officeart/2008/layout/HorizontalMultiLevelHierarchy"/>
    <dgm:cxn modelId="{211E8887-0112-4216-84A3-58C58520279A}" srcId="{6250236F-E13D-4D2F-B04C-71D448A4E5E2}" destId="{E5868E64-01D7-4251-897F-ABBAAD5BEB32}" srcOrd="2" destOrd="0" parTransId="{44F418CF-9152-40C7-B0BB-65A08375F6E3}" sibTransId="{14D53559-D379-43DA-87FD-1D730BE58597}"/>
    <dgm:cxn modelId="{CB402C88-3B1E-4354-A5C1-F1D9AC6E07E7}" type="presOf" srcId="{6250236F-E13D-4D2F-B04C-71D448A4E5E2}" destId="{5AF2184B-A4C9-4BBD-AD27-ADF0C876A06F}" srcOrd="0" destOrd="0" presId="urn:microsoft.com/office/officeart/2008/layout/HorizontalMultiLevelHierarchy"/>
    <dgm:cxn modelId="{FA841991-01B8-4ADD-B80C-A8845CC52253}" srcId="{2CEBBCDA-677F-4661-967D-CB255F743C6A}" destId="{AC25B300-57EA-429D-B758-9A55C255B5B1}" srcOrd="1" destOrd="0" parTransId="{A8070107-ADA1-430F-B331-65FF484AE3AF}" sibTransId="{BF8D3D3F-6D73-4BD8-B185-993C9B1D18C0}"/>
    <dgm:cxn modelId="{50447B91-AC40-4846-8A97-848C85690188}" type="presOf" srcId="{E5D2A09B-2D77-4ECC-BE38-85F1C24864C3}" destId="{8F353F52-8A09-4774-ACA7-20AE186774ED}" srcOrd="1" destOrd="0" presId="urn:microsoft.com/office/officeart/2008/layout/HorizontalMultiLevelHierarchy"/>
    <dgm:cxn modelId="{D7918291-B4FE-49B2-9BB9-7316EC41F2E8}" type="presOf" srcId="{5B61C107-BF9C-4474-B26B-2877F43B4383}" destId="{5D180212-E98B-4FE3-971E-185A674E1427}" srcOrd="1" destOrd="0" presId="urn:microsoft.com/office/officeart/2008/layout/HorizontalMultiLevelHierarchy"/>
    <dgm:cxn modelId="{7AD56C94-B12C-4470-A55D-F496B103E5CE}" type="presOf" srcId="{9585F3EB-C0AC-4E57-A767-3FEA4D1ED67F}" destId="{EACD00B3-4404-45D5-8A7F-773B90160A0F}" srcOrd="0" destOrd="0" presId="urn:microsoft.com/office/officeart/2008/layout/HorizontalMultiLevelHierarchy"/>
    <dgm:cxn modelId="{73B2249A-86BC-44CC-95C0-DD727BB84A18}" type="presOf" srcId="{2464EAC7-EED6-4F9B-A3B0-91BFA9E2EF6E}" destId="{5CCA4A38-000F-412B-8ED0-B97186A204A4}" srcOrd="0" destOrd="0" presId="urn:microsoft.com/office/officeart/2008/layout/HorizontalMultiLevelHierarchy"/>
    <dgm:cxn modelId="{35A32F9F-0415-4260-888B-3194AE1B3A64}" type="presOf" srcId="{3426CFC6-3A89-4EE1-986C-CBF74D9A6A87}" destId="{7BAA4898-26B0-4D99-B186-91D7BDB82920}" srcOrd="0" destOrd="0" presId="urn:microsoft.com/office/officeart/2008/layout/HorizontalMultiLevelHierarchy"/>
    <dgm:cxn modelId="{893732B9-85BE-4A26-9463-5BD6C5C8EC85}" type="presOf" srcId="{05F607FD-0EDF-4ABE-A702-1E60CC96DE97}" destId="{8D433074-B02D-4495-AFD9-2932FE13A345}" srcOrd="0" destOrd="0" presId="urn:microsoft.com/office/officeart/2008/layout/HorizontalMultiLevelHierarchy"/>
    <dgm:cxn modelId="{EEF676BD-8CF0-4CD8-8076-DF914418F338}" srcId="{6250236F-E13D-4D2F-B04C-71D448A4E5E2}" destId="{D87536FD-071B-4A3F-9932-90FAA0FC9B87}" srcOrd="1" destOrd="0" parTransId="{E5D2A09B-2D77-4ECC-BE38-85F1C24864C3}" sibTransId="{178A1ABC-4108-4795-9695-BFF672463413}"/>
    <dgm:cxn modelId="{106416C0-9555-4F51-BA6B-54AD951E8B99}" srcId="{05F607FD-0EDF-4ABE-A702-1E60CC96DE97}" destId="{B5BC7164-32F1-4AB5-BF50-7CD9B5B16368}" srcOrd="1" destOrd="0" parTransId="{3A2C2121-16EF-4658-8E1B-A3A1D4ADB111}" sibTransId="{526F3748-D531-4773-A39A-637E79CACF03}"/>
    <dgm:cxn modelId="{D151F1C3-251B-4012-9128-CA177A20974B}" type="presOf" srcId="{3876DA96-14D0-4C0E-AA06-394669696B05}" destId="{C2633E4D-3424-4145-A420-99208CF1577D}" srcOrd="0" destOrd="0" presId="urn:microsoft.com/office/officeart/2008/layout/HorizontalMultiLevelHierarchy"/>
    <dgm:cxn modelId="{B7A6EDC5-334A-4EC7-9991-585C0BBF6BA0}" type="presOf" srcId="{1B6C9D14-2E48-4AED-8B1E-7E077ADDEE59}" destId="{FDF8B256-A699-4A39-BBCC-9A02700921F7}" srcOrd="1" destOrd="0" presId="urn:microsoft.com/office/officeart/2008/layout/HorizontalMultiLevelHierarchy"/>
    <dgm:cxn modelId="{F67980C6-0E06-4FB1-AB29-9381E80DB209}" type="presOf" srcId="{1B6C9D14-2E48-4AED-8B1E-7E077ADDEE59}" destId="{C211CDD3-E7D6-478A-BCEF-2AAAFC8D9D46}" srcOrd="0" destOrd="0" presId="urn:microsoft.com/office/officeart/2008/layout/HorizontalMultiLevelHierarchy"/>
    <dgm:cxn modelId="{67A489C8-DB09-4D9A-A1B7-F4CF39230A91}" srcId="{6250236F-E13D-4D2F-B04C-71D448A4E5E2}" destId="{5F0176B6-F3C3-48FB-BEC3-F1C18963128F}" srcOrd="3" destOrd="0" parTransId="{933C6D1E-0738-4754-8DAB-62FC060FA40A}" sibTransId="{C359983B-727A-4294-85D0-E4B9C4C1D52B}"/>
    <dgm:cxn modelId="{924DA1D5-40CA-44F6-A06E-D2294B394D30}" type="presOf" srcId="{594658F3-BC3E-4CCC-A7C0-BA35230CB1FE}" destId="{30126035-E777-4806-A239-8CBD2AFE2364}" srcOrd="1" destOrd="0" presId="urn:microsoft.com/office/officeart/2008/layout/HorizontalMultiLevelHierarchy"/>
    <dgm:cxn modelId="{F6712DD6-555A-40A7-8558-933AFC796924}" srcId="{2CEBBCDA-677F-4661-967D-CB255F743C6A}" destId="{05F607FD-0EDF-4ABE-A702-1E60CC96DE97}" srcOrd="4" destOrd="0" parTransId="{1B6C9D14-2E48-4AED-8B1E-7E077ADDEE59}" sibTransId="{72D9D715-4580-410A-998F-EAF9EC3A3FAC}"/>
    <dgm:cxn modelId="{3909EED6-CA30-4723-A4D8-A714A320D0EC}" srcId="{2464EAC7-EED6-4F9B-A3B0-91BFA9E2EF6E}" destId="{2CEBBCDA-677F-4661-967D-CB255F743C6A}" srcOrd="0" destOrd="0" parTransId="{84B90140-5CEB-4DC1-B6DF-F7486852DD93}" sibTransId="{CE433D09-0D76-413A-AC58-37E5A5F93873}"/>
    <dgm:cxn modelId="{0669E7D7-F568-4F2A-8D56-02DCDA11CB01}" type="presOf" srcId="{594658F3-BC3E-4CCC-A7C0-BA35230CB1FE}" destId="{661670C1-6D74-4958-A951-33AF01BFE5B0}" srcOrd="0" destOrd="0" presId="urn:microsoft.com/office/officeart/2008/layout/HorizontalMultiLevelHierarchy"/>
    <dgm:cxn modelId="{3C71BCD9-A03F-4339-B132-5C3074BB0CBC}" srcId="{6250236F-E13D-4D2F-B04C-71D448A4E5E2}" destId="{A0E72F45-9858-413F-845B-24F0E665AC37}" srcOrd="0" destOrd="0" parTransId="{C24DDCE3-1CE1-4225-A091-EC55ECB178A2}" sibTransId="{F7E5ED69-3356-40D0-B2E6-EC52996B35FC}"/>
    <dgm:cxn modelId="{7278D1DB-DE59-45AD-BDE0-BA3A550BACA3}" type="presOf" srcId="{44F418CF-9152-40C7-B0BB-65A08375F6E3}" destId="{0CCAFD7B-1652-4961-81A7-3F061BFDF8DE}" srcOrd="0" destOrd="0" presId="urn:microsoft.com/office/officeart/2008/layout/HorizontalMultiLevelHierarchy"/>
    <dgm:cxn modelId="{652C99E5-4206-44AC-87CD-DE59DCBA155B}" type="presOf" srcId="{A8070107-ADA1-430F-B331-65FF484AE3AF}" destId="{E8C1C775-FD0A-4873-BE05-D409D9DFFA42}" srcOrd="1" destOrd="0" presId="urn:microsoft.com/office/officeart/2008/layout/HorizontalMultiLevelHierarchy"/>
    <dgm:cxn modelId="{F51EE4E9-48D5-4520-9EB4-DF29EF7A674D}" type="presOf" srcId="{5B61C107-BF9C-4474-B26B-2877F43B4383}" destId="{FDA9DD6A-5C43-435A-8B46-13D7B77FF8EA}" srcOrd="0" destOrd="0" presId="urn:microsoft.com/office/officeart/2008/layout/HorizontalMultiLevelHierarchy"/>
    <dgm:cxn modelId="{50C602EC-FEC5-4AF1-8579-75D862EAB88F}" type="presOf" srcId="{C8632064-D2F9-4E41-A665-8B5C6B0D8AB8}" destId="{F208BC28-6137-4939-9FCE-1FC760C79E01}" srcOrd="0" destOrd="0" presId="urn:microsoft.com/office/officeart/2008/layout/HorizontalMultiLevelHierarchy"/>
    <dgm:cxn modelId="{FD3062F0-D187-4AE4-A0CE-25A7D8B2BE47}" srcId="{2CEBBCDA-677F-4661-967D-CB255F743C6A}" destId="{24774205-5A92-487C-A6A7-CC300E8BFAE9}" srcOrd="3" destOrd="0" parTransId="{AEDF961E-A81C-4506-A226-A963C24DA849}" sibTransId="{A987FD9D-10B2-4D22-AFAB-14760DDB3187}"/>
    <dgm:cxn modelId="{9D3E38F1-DCF2-49F6-B5DE-5F882F15F6DA}" type="presOf" srcId="{C24DDCE3-1CE1-4225-A091-EC55ECB178A2}" destId="{71EDC824-4ACF-49B4-86BB-0FA27609C8C4}" srcOrd="0" destOrd="0" presId="urn:microsoft.com/office/officeart/2008/layout/HorizontalMultiLevelHierarchy"/>
    <dgm:cxn modelId="{AFD766F5-2B4A-4131-817A-586E2C37979E}" type="presOf" srcId="{3A2C2121-16EF-4658-8E1B-A3A1D4ADB111}" destId="{BC59E75A-E788-4A6C-AE71-D06449042AC5}" srcOrd="1" destOrd="0" presId="urn:microsoft.com/office/officeart/2008/layout/HorizontalMultiLevelHierarchy"/>
    <dgm:cxn modelId="{5066B0F6-2CF3-4C1E-B36A-392FF9478EDC}" type="presOf" srcId="{3426CFC6-3A89-4EE1-986C-CBF74D9A6A87}" destId="{4F6C7973-6A6D-4041-AD2E-B5496994A595}" srcOrd="1" destOrd="0" presId="urn:microsoft.com/office/officeart/2008/layout/HorizontalMultiLevelHierarchy"/>
    <dgm:cxn modelId="{30932B8D-943D-42F0-BFC6-F012E0D10D5F}" type="presParOf" srcId="{5CCA4A38-000F-412B-8ED0-B97186A204A4}" destId="{118152A2-5C35-43BC-AB9A-D1CAC31D45C2}" srcOrd="0" destOrd="0" presId="urn:microsoft.com/office/officeart/2008/layout/HorizontalMultiLevelHierarchy"/>
    <dgm:cxn modelId="{5FDA7439-4F5D-4737-9A7C-D347A8550428}" type="presParOf" srcId="{118152A2-5C35-43BC-AB9A-D1CAC31D45C2}" destId="{FA7BA9C5-C802-40E1-89C3-A991733E05D2}" srcOrd="0" destOrd="0" presId="urn:microsoft.com/office/officeart/2008/layout/HorizontalMultiLevelHierarchy"/>
    <dgm:cxn modelId="{30ACC256-0CFB-4609-9E38-18F2EEE41B08}" type="presParOf" srcId="{118152A2-5C35-43BC-AB9A-D1CAC31D45C2}" destId="{B22EC0BE-70B6-45CC-8790-09CB14CB01C6}" srcOrd="1" destOrd="0" presId="urn:microsoft.com/office/officeart/2008/layout/HorizontalMultiLevelHierarchy"/>
    <dgm:cxn modelId="{8E466009-E60B-4E55-8E76-FDB7675EF948}" type="presParOf" srcId="{B22EC0BE-70B6-45CC-8790-09CB14CB01C6}" destId="{7BAA4898-26B0-4D99-B186-91D7BDB82920}" srcOrd="0" destOrd="0" presId="urn:microsoft.com/office/officeart/2008/layout/HorizontalMultiLevelHierarchy"/>
    <dgm:cxn modelId="{E667BEAD-F278-4525-9FCF-846261BC8A51}" type="presParOf" srcId="{7BAA4898-26B0-4D99-B186-91D7BDB82920}" destId="{4F6C7973-6A6D-4041-AD2E-B5496994A595}" srcOrd="0" destOrd="0" presId="urn:microsoft.com/office/officeart/2008/layout/HorizontalMultiLevelHierarchy"/>
    <dgm:cxn modelId="{9D910DCE-A5F2-410C-AE1D-851BA6502E3D}" type="presParOf" srcId="{B22EC0BE-70B6-45CC-8790-09CB14CB01C6}" destId="{38BD71AC-7B07-4031-BD0E-A1848FC6132E}" srcOrd="1" destOrd="0" presId="urn:microsoft.com/office/officeart/2008/layout/HorizontalMultiLevelHierarchy"/>
    <dgm:cxn modelId="{FDC14A5F-D778-42E5-B50D-9C52C4A9380E}" type="presParOf" srcId="{38BD71AC-7B07-4031-BD0E-A1848FC6132E}" destId="{16C0B420-38BB-4FEF-859D-8C6511C7E520}" srcOrd="0" destOrd="0" presId="urn:microsoft.com/office/officeart/2008/layout/HorizontalMultiLevelHierarchy"/>
    <dgm:cxn modelId="{20618389-9680-4E87-AF4D-9FA143E96D00}" type="presParOf" srcId="{38BD71AC-7B07-4031-BD0E-A1848FC6132E}" destId="{8C867264-4DA8-4B3E-8738-03A5259E3EC1}" srcOrd="1" destOrd="0" presId="urn:microsoft.com/office/officeart/2008/layout/HorizontalMultiLevelHierarchy"/>
    <dgm:cxn modelId="{64910CE5-2744-4368-8EAD-A48630B4EA76}" type="presParOf" srcId="{B22EC0BE-70B6-45CC-8790-09CB14CB01C6}" destId="{C71BABB3-DCC9-44FB-93E2-DE46DCC9338B}" srcOrd="2" destOrd="0" presId="urn:microsoft.com/office/officeart/2008/layout/HorizontalMultiLevelHierarchy"/>
    <dgm:cxn modelId="{87B73538-DEB3-4014-B3D1-B4B36FCD7CE8}" type="presParOf" srcId="{C71BABB3-DCC9-44FB-93E2-DE46DCC9338B}" destId="{E8C1C775-FD0A-4873-BE05-D409D9DFFA42}" srcOrd="0" destOrd="0" presId="urn:microsoft.com/office/officeart/2008/layout/HorizontalMultiLevelHierarchy"/>
    <dgm:cxn modelId="{6F65C292-3C82-4B23-AB6F-DE271F28B7B7}" type="presParOf" srcId="{B22EC0BE-70B6-45CC-8790-09CB14CB01C6}" destId="{A2B78A2B-C865-475F-89B1-F554E50A2E88}" srcOrd="3" destOrd="0" presId="urn:microsoft.com/office/officeart/2008/layout/HorizontalMultiLevelHierarchy"/>
    <dgm:cxn modelId="{678E2AFF-F8D9-41F3-9655-333E12701450}" type="presParOf" srcId="{A2B78A2B-C865-475F-89B1-F554E50A2E88}" destId="{32DCCB7F-E761-4D84-BE3D-25772B7FFAA9}" srcOrd="0" destOrd="0" presId="urn:microsoft.com/office/officeart/2008/layout/HorizontalMultiLevelHierarchy"/>
    <dgm:cxn modelId="{DF9E9C78-C561-4E1F-A852-197C9B3CA8B0}" type="presParOf" srcId="{A2B78A2B-C865-475F-89B1-F554E50A2E88}" destId="{1CEA3B68-4CF8-4CFF-802C-FA930FA86E3B}" srcOrd="1" destOrd="0" presId="urn:microsoft.com/office/officeart/2008/layout/HorizontalMultiLevelHierarchy"/>
    <dgm:cxn modelId="{25B008DE-8784-4554-875D-670572CF619E}" type="presParOf" srcId="{B22EC0BE-70B6-45CC-8790-09CB14CB01C6}" destId="{661670C1-6D74-4958-A951-33AF01BFE5B0}" srcOrd="4" destOrd="0" presId="urn:microsoft.com/office/officeart/2008/layout/HorizontalMultiLevelHierarchy"/>
    <dgm:cxn modelId="{821ECE34-5837-40B3-BEDF-95CAAC02E4C1}" type="presParOf" srcId="{661670C1-6D74-4958-A951-33AF01BFE5B0}" destId="{30126035-E777-4806-A239-8CBD2AFE2364}" srcOrd="0" destOrd="0" presId="urn:microsoft.com/office/officeart/2008/layout/HorizontalMultiLevelHierarchy"/>
    <dgm:cxn modelId="{F931DD55-7EF5-4AF5-B482-FF54A7E40F8E}" type="presParOf" srcId="{B22EC0BE-70B6-45CC-8790-09CB14CB01C6}" destId="{018F2761-5616-4D3D-A324-A45F4D5B8CBC}" srcOrd="5" destOrd="0" presId="urn:microsoft.com/office/officeart/2008/layout/HorizontalMultiLevelHierarchy"/>
    <dgm:cxn modelId="{6D1A6AE4-78B2-4F0A-98D7-D55B2C0F7B19}" type="presParOf" srcId="{018F2761-5616-4D3D-A324-A45F4D5B8CBC}" destId="{33A9CAA8-86A9-45B0-BB76-8CD7EAFC95AC}" srcOrd="0" destOrd="0" presId="urn:microsoft.com/office/officeart/2008/layout/HorizontalMultiLevelHierarchy"/>
    <dgm:cxn modelId="{B46E3185-D16E-4F9F-A4E1-CF66B817B9DB}" type="presParOf" srcId="{018F2761-5616-4D3D-A324-A45F4D5B8CBC}" destId="{F4774A76-639B-4942-9502-338799D07087}" srcOrd="1" destOrd="0" presId="urn:microsoft.com/office/officeart/2008/layout/HorizontalMultiLevelHierarchy"/>
    <dgm:cxn modelId="{869A7194-864A-4349-9D8F-0156D6A01003}" type="presParOf" srcId="{B22EC0BE-70B6-45CC-8790-09CB14CB01C6}" destId="{63457B6C-FE8B-4C5E-8330-D256741C3731}" srcOrd="6" destOrd="0" presId="urn:microsoft.com/office/officeart/2008/layout/HorizontalMultiLevelHierarchy"/>
    <dgm:cxn modelId="{47C0491F-8A62-4DFE-B04F-1F1BDE3D694C}" type="presParOf" srcId="{63457B6C-FE8B-4C5E-8330-D256741C3731}" destId="{F0D5DECA-C5E8-4413-ACB5-9AE109C4DA8B}" srcOrd="0" destOrd="0" presId="urn:microsoft.com/office/officeart/2008/layout/HorizontalMultiLevelHierarchy"/>
    <dgm:cxn modelId="{CC1184EC-C121-4148-9231-5552C4DC89F3}" type="presParOf" srcId="{B22EC0BE-70B6-45CC-8790-09CB14CB01C6}" destId="{012F9131-E197-4ED3-9F48-E14BFEA86330}" srcOrd="7" destOrd="0" presId="urn:microsoft.com/office/officeart/2008/layout/HorizontalMultiLevelHierarchy"/>
    <dgm:cxn modelId="{E73D16AC-0658-46AB-B080-54528B7BBFDF}" type="presParOf" srcId="{012F9131-E197-4ED3-9F48-E14BFEA86330}" destId="{C189E09E-2B37-41E7-9AEF-1E40FF6A7D4C}" srcOrd="0" destOrd="0" presId="urn:microsoft.com/office/officeart/2008/layout/HorizontalMultiLevelHierarchy"/>
    <dgm:cxn modelId="{A89B63FC-E807-47FB-B63E-538912138951}" type="presParOf" srcId="{012F9131-E197-4ED3-9F48-E14BFEA86330}" destId="{2781B271-147A-4CAE-A978-1EA12669E3C6}" srcOrd="1" destOrd="0" presId="urn:microsoft.com/office/officeart/2008/layout/HorizontalMultiLevelHierarchy"/>
    <dgm:cxn modelId="{227DCBB1-A247-475D-B1F2-D702EF6F0B52}" type="presParOf" srcId="{B22EC0BE-70B6-45CC-8790-09CB14CB01C6}" destId="{C211CDD3-E7D6-478A-BCEF-2AAAFC8D9D46}" srcOrd="8" destOrd="0" presId="urn:microsoft.com/office/officeart/2008/layout/HorizontalMultiLevelHierarchy"/>
    <dgm:cxn modelId="{8938979D-ACCB-4FBA-BFF2-437307D9E80B}" type="presParOf" srcId="{C211CDD3-E7D6-478A-BCEF-2AAAFC8D9D46}" destId="{FDF8B256-A699-4A39-BBCC-9A02700921F7}" srcOrd="0" destOrd="0" presId="urn:microsoft.com/office/officeart/2008/layout/HorizontalMultiLevelHierarchy"/>
    <dgm:cxn modelId="{22271213-37EB-41F1-86BA-CD27136D1803}" type="presParOf" srcId="{B22EC0BE-70B6-45CC-8790-09CB14CB01C6}" destId="{93555281-71DC-457A-B0A5-FA467D7286AA}" srcOrd="9" destOrd="0" presId="urn:microsoft.com/office/officeart/2008/layout/HorizontalMultiLevelHierarchy"/>
    <dgm:cxn modelId="{632D7C77-382F-45A9-AFD2-2C88936EA5BC}" type="presParOf" srcId="{93555281-71DC-457A-B0A5-FA467D7286AA}" destId="{8D433074-B02D-4495-AFD9-2932FE13A345}" srcOrd="0" destOrd="0" presId="urn:microsoft.com/office/officeart/2008/layout/HorizontalMultiLevelHierarchy"/>
    <dgm:cxn modelId="{37FB67E7-EA18-4E80-8A85-A9B7B7862748}" type="presParOf" srcId="{93555281-71DC-457A-B0A5-FA467D7286AA}" destId="{0C391988-247A-435B-B6C1-9F1B65466F5F}" srcOrd="1" destOrd="0" presId="urn:microsoft.com/office/officeart/2008/layout/HorizontalMultiLevelHierarchy"/>
    <dgm:cxn modelId="{4ABC73C2-A0DE-4896-8AA5-C0CB4D51727A}" type="presParOf" srcId="{0C391988-247A-435B-B6C1-9F1B65466F5F}" destId="{1F7ADF2E-12FF-4636-8FBB-9BC9757F7FAA}" srcOrd="0" destOrd="0" presId="urn:microsoft.com/office/officeart/2008/layout/HorizontalMultiLevelHierarchy"/>
    <dgm:cxn modelId="{E026F991-AA70-4BE7-81B4-DB2B307536F4}" type="presParOf" srcId="{1F7ADF2E-12FF-4636-8FBB-9BC9757F7FAA}" destId="{D690261A-C1AD-433D-A137-215AA6CB3B74}" srcOrd="0" destOrd="0" presId="urn:microsoft.com/office/officeart/2008/layout/HorizontalMultiLevelHierarchy"/>
    <dgm:cxn modelId="{B6C0C39F-7920-421D-B521-F38244ED26B3}" type="presParOf" srcId="{0C391988-247A-435B-B6C1-9F1B65466F5F}" destId="{899E1253-0AF2-4070-BFF0-15DC587EBA07}" srcOrd="1" destOrd="0" presId="urn:microsoft.com/office/officeart/2008/layout/HorizontalMultiLevelHierarchy"/>
    <dgm:cxn modelId="{A3EEFEF2-FD5C-48DF-8083-1731086EF499}" type="presParOf" srcId="{899E1253-0AF2-4070-BFF0-15DC587EBA07}" destId="{C2633E4D-3424-4145-A420-99208CF1577D}" srcOrd="0" destOrd="0" presId="urn:microsoft.com/office/officeart/2008/layout/HorizontalMultiLevelHierarchy"/>
    <dgm:cxn modelId="{C7A65730-DA0B-4429-870D-56E8A64F8C37}" type="presParOf" srcId="{899E1253-0AF2-4070-BFF0-15DC587EBA07}" destId="{9B08387E-455E-4661-99DE-C6D9170F02D0}" srcOrd="1" destOrd="0" presId="urn:microsoft.com/office/officeart/2008/layout/HorizontalMultiLevelHierarchy"/>
    <dgm:cxn modelId="{8F439BD1-9E94-4EF0-BB5A-E9CFEB3C5FBA}" type="presParOf" srcId="{0C391988-247A-435B-B6C1-9F1B65466F5F}" destId="{05BE6022-DF1F-4D6C-97F0-2C33996C3F75}" srcOrd="2" destOrd="0" presId="urn:microsoft.com/office/officeart/2008/layout/HorizontalMultiLevelHierarchy"/>
    <dgm:cxn modelId="{64C203F3-B314-4ED6-9582-DF703DC618E3}" type="presParOf" srcId="{05BE6022-DF1F-4D6C-97F0-2C33996C3F75}" destId="{BC59E75A-E788-4A6C-AE71-D06449042AC5}" srcOrd="0" destOrd="0" presId="urn:microsoft.com/office/officeart/2008/layout/HorizontalMultiLevelHierarchy"/>
    <dgm:cxn modelId="{499E182C-81E8-4AAE-972E-CB38F1B5DDD1}" type="presParOf" srcId="{0C391988-247A-435B-B6C1-9F1B65466F5F}" destId="{41567B74-921D-4699-A00D-D9BE67E1DC08}" srcOrd="3" destOrd="0" presId="urn:microsoft.com/office/officeart/2008/layout/HorizontalMultiLevelHierarchy"/>
    <dgm:cxn modelId="{C77FBE4D-27BF-4A9E-A136-B896F964A25F}" type="presParOf" srcId="{41567B74-921D-4699-A00D-D9BE67E1DC08}" destId="{43F1F115-7B9B-4F0D-B7E1-B934FFD41897}" srcOrd="0" destOrd="0" presId="urn:microsoft.com/office/officeart/2008/layout/HorizontalMultiLevelHierarchy"/>
    <dgm:cxn modelId="{CC6A4B49-A152-4685-8999-2C5C396F5ACC}" type="presParOf" srcId="{41567B74-921D-4699-A00D-D9BE67E1DC08}" destId="{3E3F699E-AEE4-43CC-A167-1F9A59E9E654}" srcOrd="1" destOrd="0" presId="urn:microsoft.com/office/officeart/2008/layout/HorizontalMultiLevelHierarchy"/>
    <dgm:cxn modelId="{BA0D43D8-A1AE-4C05-B8D2-07B5E6A5160A}" type="presParOf" srcId="{B22EC0BE-70B6-45CC-8790-09CB14CB01C6}" destId="{F208BC28-6137-4939-9FCE-1FC760C79E01}" srcOrd="10" destOrd="0" presId="urn:microsoft.com/office/officeart/2008/layout/HorizontalMultiLevelHierarchy"/>
    <dgm:cxn modelId="{881EFB5E-1874-4393-9CD5-04D90376A7A6}" type="presParOf" srcId="{F208BC28-6137-4939-9FCE-1FC760C79E01}" destId="{21BA43AB-59A1-4D03-A892-055567582584}" srcOrd="0" destOrd="0" presId="urn:microsoft.com/office/officeart/2008/layout/HorizontalMultiLevelHierarchy"/>
    <dgm:cxn modelId="{14C378A7-C35F-4D8B-A490-E4DFB87D6869}" type="presParOf" srcId="{B22EC0BE-70B6-45CC-8790-09CB14CB01C6}" destId="{50C790BA-22DB-41FC-8F83-99F374FE4CE0}" srcOrd="11" destOrd="0" presId="urn:microsoft.com/office/officeart/2008/layout/HorizontalMultiLevelHierarchy"/>
    <dgm:cxn modelId="{5716DE40-2A8E-42DF-A734-0C334A43AF96}" type="presParOf" srcId="{50C790BA-22DB-41FC-8F83-99F374FE4CE0}" destId="{5AF2184B-A4C9-4BBD-AD27-ADF0C876A06F}" srcOrd="0" destOrd="0" presId="urn:microsoft.com/office/officeart/2008/layout/HorizontalMultiLevelHierarchy"/>
    <dgm:cxn modelId="{3EC8E9F9-3416-4440-A112-DCBD5F9E1FA7}" type="presParOf" srcId="{50C790BA-22DB-41FC-8F83-99F374FE4CE0}" destId="{951AC7DA-3446-4F8E-8E5D-B1B5FFC86E3F}" srcOrd="1" destOrd="0" presId="urn:microsoft.com/office/officeart/2008/layout/HorizontalMultiLevelHierarchy"/>
    <dgm:cxn modelId="{CAA38808-ECB1-4423-A439-09C544FBC567}" type="presParOf" srcId="{951AC7DA-3446-4F8E-8E5D-B1B5FFC86E3F}" destId="{71EDC824-4ACF-49B4-86BB-0FA27609C8C4}" srcOrd="0" destOrd="0" presId="urn:microsoft.com/office/officeart/2008/layout/HorizontalMultiLevelHierarchy"/>
    <dgm:cxn modelId="{0AFABAB2-B87C-48C1-9A0A-B0E1627917B4}" type="presParOf" srcId="{71EDC824-4ACF-49B4-86BB-0FA27609C8C4}" destId="{B7CF1709-0E14-4515-8717-4CF57396FB4C}" srcOrd="0" destOrd="0" presId="urn:microsoft.com/office/officeart/2008/layout/HorizontalMultiLevelHierarchy"/>
    <dgm:cxn modelId="{08BA910B-3DEE-4FD3-AECC-A649E576DE64}" type="presParOf" srcId="{951AC7DA-3446-4F8E-8E5D-B1B5FFC86E3F}" destId="{87BFA7B8-0DBF-4E52-9B54-7B757BE302D9}" srcOrd="1" destOrd="0" presId="urn:microsoft.com/office/officeart/2008/layout/HorizontalMultiLevelHierarchy"/>
    <dgm:cxn modelId="{8DCB1BF4-9471-42E9-AAA4-9A34ACCD3D0B}" type="presParOf" srcId="{87BFA7B8-0DBF-4E52-9B54-7B757BE302D9}" destId="{2F15C83D-E5E6-4EA9-8354-06001E081380}" srcOrd="0" destOrd="0" presId="urn:microsoft.com/office/officeart/2008/layout/HorizontalMultiLevelHierarchy"/>
    <dgm:cxn modelId="{1CC2DB50-C6FF-437F-A9FB-25F3B294523E}" type="presParOf" srcId="{87BFA7B8-0DBF-4E52-9B54-7B757BE302D9}" destId="{75CD1BDA-4192-4DF0-8F00-E6321ECE9BDE}" srcOrd="1" destOrd="0" presId="urn:microsoft.com/office/officeart/2008/layout/HorizontalMultiLevelHierarchy"/>
    <dgm:cxn modelId="{16E5DF2E-1D33-4A93-BF72-C27F0AE97704}" type="presParOf" srcId="{951AC7DA-3446-4F8E-8E5D-B1B5FFC86E3F}" destId="{187EF273-DEE0-478E-985E-BD3F1C64CB26}" srcOrd="2" destOrd="0" presId="urn:microsoft.com/office/officeart/2008/layout/HorizontalMultiLevelHierarchy"/>
    <dgm:cxn modelId="{3773B7E4-0E4F-47BA-AF2B-A0E6A2EC63AB}" type="presParOf" srcId="{187EF273-DEE0-478E-985E-BD3F1C64CB26}" destId="{8F353F52-8A09-4774-ACA7-20AE186774ED}" srcOrd="0" destOrd="0" presId="urn:microsoft.com/office/officeart/2008/layout/HorizontalMultiLevelHierarchy"/>
    <dgm:cxn modelId="{C0383518-EEBA-4D81-B3AD-510BBF5D0576}" type="presParOf" srcId="{951AC7DA-3446-4F8E-8E5D-B1B5FFC86E3F}" destId="{D2999543-3611-43A2-905D-B5619804DCEF}" srcOrd="3" destOrd="0" presId="urn:microsoft.com/office/officeart/2008/layout/HorizontalMultiLevelHierarchy"/>
    <dgm:cxn modelId="{1A61F608-74A6-4FBF-AC0B-51C9F5859D75}" type="presParOf" srcId="{D2999543-3611-43A2-905D-B5619804DCEF}" destId="{6C2BB738-D793-4864-8608-D4CD094326F5}" srcOrd="0" destOrd="0" presId="urn:microsoft.com/office/officeart/2008/layout/HorizontalMultiLevelHierarchy"/>
    <dgm:cxn modelId="{FFA01909-A0D6-46FE-89EF-B08404606439}" type="presParOf" srcId="{D2999543-3611-43A2-905D-B5619804DCEF}" destId="{46CAEFD8-BF7F-40AC-B6BF-DD8669DFC887}" srcOrd="1" destOrd="0" presId="urn:microsoft.com/office/officeart/2008/layout/HorizontalMultiLevelHierarchy"/>
    <dgm:cxn modelId="{8316E418-5696-4864-96EE-D934B5D18D98}" type="presParOf" srcId="{951AC7DA-3446-4F8E-8E5D-B1B5FFC86E3F}" destId="{0CCAFD7B-1652-4961-81A7-3F061BFDF8DE}" srcOrd="4" destOrd="0" presId="urn:microsoft.com/office/officeart/2008/layout/HorizontalMultiLevelHierarchy"/>
    <dgm:cxn modelId="{160BD6CC-4FC2-4145-B04F-8E922692FFD0}" type="presParOf" srcId="{0CCAFD7B-1652-4961-81A7-3F061BFDF8DE}" destId="{402F3A32-1A85-40AC-85FC-D208B61CB335}" srcOrd="0" destOrd="0" presId="urn:microsoft.com/office/officeart/2008/layout/HorizontalMultiLevelHierarchy"/>
    <dgm:cxn modelId="{78E5A511-0120-4A81-9E59-CD981029A062}" type="presParOf" srcId="{951AC7DA-3446-4F8E-8E5D-B1B5FFC86E3F}" destId="{AE589E8F-F93D-4E27-82FF-2FF8B48304D3}" srcOrd="5" destOrd="0" presId="urn:microsoft.com/office/officeart/2008/layout/HorizontalMultiLevelHierarchy"/>
    <dgm:cxn modelId="{D67753B9-08F0-475C-99A9-30843EE1EB4F}" type="presParOf" srcId="{AE589E8F-F93D-4E27-82FF-2FF8B48304D3}" destId="{F9C007C9-778B-4EB8-B1F7-691C485FB6F8}" srcOrd="0" destOrd="0" presId="urn:microsoft.com/office/officeart/2008/layout/HorizontalMultiLevelHierarchy"/>
    <dgm:cxn modelId="{1BDB3652-234C-4FBA-A8B6-9A2C620B24D3}" type="presParOf" srcId="{AE589E8F-F93D-4E27-82FF-2FF8B48304D3}" destId="{4228951C-A757-4F0A-B167-E9C2D4A228BF}" srcOrd="1" destOrd="0" presId="urn:microsoft.com/office/officeart/2008/layout/HorizontalMultiLevelHierarchy"/>
    <dgm:cxn modelId="{A55BF597-818F-4F28-9547-A15227A3483F}" type="presParOf" srcId="{951AC7DA-3446-4F8E-8E5D-B1B5FFC86E3F}" destId="{E47737FC-6E00-43CB-ABD9-52C47EA8C1B9}" srcOrd="6" destOrd="0" presId="urn:microsoft.com/office/officeart/2008/layout/HorizontalMultiLevelHierarchy"/>
    <dgm:cxn modelId="{682ECA55-E3AA-4F58-B4A4-27ACA8DFB9BC}" type="presParOf" srcId="{E47737FC-6E00-43CB-ABD9-52C47EA8C1B9}" destId="{F5936ECC-FF3F-4760-A1BF-E50E23D23EB1}" srcOrd="0" destOrd="0" presId="urn:microsoft.com/office/officeart/2008/layout/HorizontalMultiLevelHierarchy"/>
    <dgm:cxn modelId="{B4A57364-EAFC-4A26-9434-72309DF51CFD}" type="presParOf" srcId="{951AC7DA-3446-4F8E-8E5D-B1B5FFC86E3F}" destId="{6BD90AB9-EB1E-4D13-874D-14CE0A0C00D1}" srcOrd="7" destOrd="0" presId="urn:microsoft.com/office/officeart/2008/layout/HorizontalMultiLevelHierarchy"/>
    <dgm:cxn modelId="{5ED83958-4D60-4AC3-9D14-C7CF0B030148}" type="presParOf" srcId="{6BD90AB9-EB1E-4D13-874D-14CE0A0C00D1}" destId="{71A93E76-52E3-4DBE-95A8-F84D9EFBB8D9}" srcOrd="0" destOrd="0" presId="urn:microsoft.com/office/officeart/2008/layout/HorizontalMultiLevelHierarchy"/>
    <dgm:cxn modelId="{86FAD8D2-BB54-40B7-A2C2-787C72EA8AFE}" type="presParOf" srcId="{6BD90AB9-EB1E-4D13-874D-14CE0A0C00D1}" destId="{5AD8A9AD-EEE4-49A2-ABE9-522F63BB1FB5}" srcOrd="1" destOrd="0" presId="urn:microsoft.com/office/officeart/2008/layout/HorizontalMultiLevelHierarchy"/>
    <dgm:cxn modelId="{027AAD3A-7274-4C1E-AF96-4D937C6A6797}" type="presParOf" srcId="{951AC7DA-3446-4F8E-8E5D-B1B5FFC86E3F}" destId="{FDA9DD6A-5C43-435A-8B46-13D7B77FF8EA}" srcOrd="8" destOrd="0" presId="urn:microsoft.com/office/officeart/2008/layout/HorizontalMultiLevelHierarchy"/>
    <dgm:cxn modelId="{48DC1730-53FC-43DF-A212-926D8B99FB6F}" type="presParOf" srcId="{FDA9DD6A-5C43-435A-8B46-13D7B77FF8EA}" destId="{5D180212-E98B-4FE3-971E-185A674E1427}" srcOrd="0" destOrd="0" presId="urn:microsoft.com/office/officeart/2008/layout/HorizontalMultiLevelHierarchy"/>
    <dgm:cxn modelId="{C5BA0C97-3D47-43F5-A061-8BEB43AFFE0A}" type="presParOf" srcId="{951AC7DA-3446-4F8E-8E5D-B1B5FFC86E3F}" destId="{92043562-7886-4DE7-8D22-706884EEE37D}" srcOrd="9" destOrd="0" presId="urn:microsoft.com/office/officeart/2008/layout/HorizontalMultiLevelHierarchy"/>
    <dgm:cxn modelId="{181FD66E-45EA-4892-AFD7-792D6E4385E7}" type="presParOf" srcId="{92043562-7886-4DE7-8D22-706884EEE37D}" destId="{EACD00B3-4404-45D5-8A7F-773B90160A0F}" srcOrd="0" destOrd="0" presId="urn:microsoft.com/office/officeart/2008/layout/HorizontalMultiLevelHierarchy"/>
    <dgm:cxn modelId="{BBE752B0-B4AC-47A1-975E-36CE9884BDE4}" type="presParOf" srcId="{92043562-7886-4DE7-8D22-706884EEE37D}" destId="{2305DE18-F4CC-4FD6-ABA4-1CD66F016CC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2.xml><?xml version="1.0" encoding="utf-8"?>
<dgm:dataModel xmlns:dgm="http://schemas.openxmlformats.org/drawingml/2006/diagram" xmlns:a="http://schemas.openxmlformats.org/drawingml/2006/main">
  <dgm:ptLst>
    <dgm:pt modelId="{6B312858-1622-4175-8BAD-FFD247F909A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fr-FR"/>
        </a:p>
      </dgm:t>
    </dgm:pt>
    <dgm:pt modelId="{B840CF21-5A5C-4AF1-BE98-C6D5BA8D56D8}">
      <dgm:prSet phldrT="[Texte]" custT="1"/>
      <dgm:spPr>
        <a:solidFill>
          <a:schemeClr val="accent1">
            <a:lumMod val="50000"/>
          </a:schemeClr>
        </a:solidFill>
      </dgm:spPr>
      <dgm:t>
        <a:bodyPr/>
        <a:lstStyle/>
        <a:p>
          <a:r>
            <a:rPr lang="fr-FR" sz="4000" dirty="0"/>
            <a:t>Exploration</a:t>
          </a:r>
        </a:p>
      </dgm:t>
    </dgm:pt>
    <dgm:pt modelId="{5F3A407B-AB28-41FB-92D9-7525983EDBD7}" type="parTrans" cxnId="{C0837306-ABBC-4649-A991-F5C0B1B185D0}">
      <dgm:prSet/>
      <dgm:spPr/>
      <dgm:t>
        <a:bodyPr/>
        <a:lstStyle/>
        <a:p>
          <a:endParaRPr lang="fr-FR" sz="2400"/>
        </a:p>
      </dgm:t>
    </dgm:pt>
    <dgm:pt modelId="{DF42F8C4-A084-44AC-8FAC-5472F9B4746B}" type="sibTrans" cxnId="{C0837306-ABBC-4649-A991-F5C0B1B185D0}">
      <dgm:prSet/>
      <dgm:spPr/>
      <dgm:t>
        <a:bodyPr/>
        <a:lstStyle/>
        <a:p>
          <a:endParaRPr lang="fr-FR" sz="2400"/>
        </a:p>
      </dgm:t>
    </dgm:pt>
    <dgm:pt modelId="{05D87F6E-9A6C-4239-ADBE-F74E2409BC58}">
      <dgm:prSet phldrT="[Texte]" custT="1"/>
      <dgm:spPr/>
      <dgm:t>
        <a:bodyPr/>
        <a:lstStyle/>
        <a:p>
          <a:r>
            <a:rPr lang="fr-FR" sz="1050" dirty="0"/>
            <a:t>1. Analyse univariée</a:t>
          </a:r>
        </a:p>
      </dgm:t>
    </dgm:pt>
    <dgm:pt modelId="{E1CAD814-9235-4E6A-AAAF-0F95EA10647A}" type="parTrans" cxnId="{ACE50D9D-E938-4F5D-86CC-B75936E9DBD8}">
      <dgm:prSet custT="1"/>
      <dgm:spPr/>
      <dgm:t>
        <a:bodyPr/>
        <a:lstStyle/>
        <a:p>
          <a:endParaRPr lang="fr-FR" sz="700"/>
        </a:p>
      </dgm:t>
    </dgm:pt>
    <dgm:pt modelId="{261FA133-2117-4394-A3D6-B053081A14E0}" type="sibTrans" cxnId="{ACE50D9D-E938-4F5D-86CC-B75936E9DBD8}">
      <dgm:prSet/>
      <dgm:spPr/>
      <dgm:t>
        <a:bodyPr/>
        <a:lstStyle/>
        <a:p>
          <a:endParaRPr lang="fr-FR" sz="2400"/>
        </a:p>
      </dgm:t>
    </dgm:pt>
    <dgm:pt modelId="{71C829E2-8CCB-45A1-872A-7643CD346D3E}">
      <dgm:prSet phldrT="[Texte]" custT="1"/>
      <dgm:spPr/>
      <dgm:t>
        <a:bodyPr/>
        <a:lstStyle/>
        <a:p>
          <a:r>
            <a:rPr lang="fr-FR" sz="1050" dirty="0"/>
            <a:t>2. Analyse </a:t>
          </a:r>
          <a:r>
            <a:rPr lang="fr-FR" sz="1050" dirty="0" err="1"/>
            <a:t>bi-variée</a:t>
          </a:r>
          <a:endParaRPr lang="fr-FR" sz="1050" dirty="0"/>
        </a:p>
      </dgm:t>
    </dgm:pt>
    <dgm:pt modelId="{ABE86E72-CB06-49D3-A1B5-90DB800A4658}" type="parTrans" cxnId="{E6CF2550-9C2E-4647-9821-238B6A6EB6DD}">
      <dgm:prSet custT="1"/>
      <dgm:spPr/>
      <dgm:t>
        <a:bodyPr/>
        <a:lstStyle/>
        <a:p>
          <a:endParaRPr lang="fr-FR" sz="700"/>
        </a:p>
      </dgm:t>
    </dgm:pt>
    <dgm:pt modelId="{EE849827-97D8-492E-9645-0BBFE7B9432A}" type="sibTrans" cxnId="{E6CF2550-9C2E-4647-9821-238B6A6EB6DD}">
      <dgm:prSet/>
      <dgm:spPr/>
      <dgm:t>
        <a:bodyPr/>
        <a:lstStyle/>
        <a:p>
          <a:endParaRPr lang="fr-FR" sz="2400"/>
        </a:p>
      </dgm:t>
    </dgm:pt>
    <dgm:pt modelId="{7ECC25FC-0A54-45EA-B01C-4764D53BF2EB}">
      <dgm:prSet phldrT="[Texte]" custT="1"/>
      <dgm:spPr/>
      <dgm:t>
        <a:bodyPr/>
        <a:lstStyle/>
        <a:p>
          <a:r>
            <a:rPr lang="fr-FR" sz="1050" dirty="0"/>
            <a:t>3. Analyse </a:t>
          </a:r>
          <a:r>
            <a:rPr lang="fr-FR" sz="1050" dirty="0" err="1"/>
            <a:t>multi-variée</a:t>
          </a:r>
          <a:endParaRPr lang="fr-FR" sz="1050" dirty="0"/>
        </a:p>
      </dgm:t>
    </dgm:pt>
    <dgm:pt modelId="{1F038FA6-14B6-4815-A8D3-1FC81DBED619}" type="parTrans" cxnId="{72CE9288-A437-4886-978D-4DBBA1D2C8EC}">
      <dgm:prSet custT="1"/>
      <dgm:spPr/>
      <dgm:t>
        <a:bodyPr/>
        <a:lstStyle/>
        <a:p>
          <a:endParaRPr lang="fr-FR" sz="700"/>
        </a:p>
      </dgm:t>
    </dgm:pt>
    <dgm:pt modelId="{AF1B6A84-F38B-4F41-9FB1-8B374FD36641}" type="sibTrans" cxnId="{72CE9288-A437-4886-978D-4DBBA1D2C8EC}">
      <dgm:prSet/>
      <dgm:spPr/>
      <dgm:t>
        <a:bodyPr/>
        <a:lstStyle/>
        <a:p>
          <a:endParaRPr lang="fr-FR" sz="2400"/>
        </a:p>
      </dgm:t>
    </dgm:pt>
    <dgm:pt modelId="{95D248C1-FAD5-4194-ACF7-0FD6FCF58D92}">
      <dgm:prSet phldrT="[Texte]" custT="1"/>
      <dgm:spPr>
        <a:solidFill>
          <a:schemeClr val="accent1">
            <a:lumMod val="60000"/>
            <a:lumOff val="40000"/>
          </a:schemeClr>
        </a:solidFill>
      </dgm:spPr>
      <dgm:t>
        <a:bodyPr/>
        <a:lstStyle/>
        <a:p>
          <a:r>
            <a:rPr lang="fr-FR" sz="1050" dirty="0"/>
            <a:t>1.1. </a:t>
          </a:r>
          <a:r>
            <a:rPr lang="fr-FR" sz="1050" dirty="0" err="1"/>
            <a:t>Boxplots</a:t>
          </a:r>
          <a:r>
            <a:rPr lang="fr-FR" sz="1050" dirty="0"/>
            <a:t>, </a:t>
          </a:r>
          <a:r>
            <a:rPr lang="fr-FR" sz="1050" dirty="0" err="1"/>
            <a:t>violin</a:t>
          </a:r>
          <a:r>
            <a:rPr lang="fr-FR" sz="1050" dirty="0"/>
            <a:t> et </a:t>
          </a:r>
          <a:r>
            <a:rPr lang="fr-FR" sz="1050" dirty="0" err="1"/>
            <a:t>density</a:t>
          </a:r>
          <a:r>
            <a:rPr lang="fr-FR" sz="1050" dirty="0"/>
            <a:t> plot</a:t>
          </a:r>
        </a:p>
      </dgm:t>
    </dgm:pt>
    <dgm:pt modelId="{A1522E6C-05F8-45AF-8D02-F6D990D8B7EF}" type="parTrans" cxnId="{808F2C68-98CE-4A70-B2D4-CBB5A580500C}">
      <dgm:prSet custT="1"/>
      <dgm:spPr/>
      <dgm:t>
        <a:bodyPr/>
        <a:lstStyle/>
        <a:p>
          <a:endParaRPr lang="fr-FR" sz="700"/>
        </a:p>
      </dgm:t>
    </dgm:pt>
    <dgm:pt modelId="{F784437F-6199-4E45-9BDC-8E54B605D519}" type="sibTrans" cxnId="{808F2C68-98CE-4A70-B2D4-CBB5A580500C}">
      <dgm:prSet/>
      <dgm:spPr/>
      <dgm:t>
        <a:bodyPr/>
        <a:lstStyle/>
        <a:p>
          <a:endParaRPr lang="fr-FR" sz="2400"/>
        </a:p>
      </dgm:t>
    </dgm:pt>
    <dgm:pt modelId="{2820A0FC-F198-4F30-83D1-8869929EEC0D}">
      <dgm:prSet phldrT="[Texte]" custT="1"/>
      <dgm:spPr>
        <a:solidFill>
          <a:schemeClr val="accent1">
            <a:lumMod val="60000"/>
            <a:lumOff val="40000"/>
          </a:schemeClr>
        </a:solidFill>
      </dgm:spPr>
      <dgm:t>
        <a:bodyPr/>
        <a:lstStyle/>
        <a:p>
          <a:r>
            <a:rPr lang="fr-FR" sz="1050" dirty="0"/>
            <a:t>2.1. Répondre à des questions entre 2 paramètres. </a:t>
          </a:r>
        </a:p>
      </dgm:t>
    </dgm:pt>
    <dgm:pt modelId="{B04A193A-A17B-4AF8-80F9-A9A866DB258C}" type="parTrans" cxnId="{CC8485DD-9E81-4FA0-B35A-1BF33A2A9BB2}">
      <dgm:prSet custT="1"/>
      <dgm:spPr/>
      <dgm:t>
        <a:bodyPr/>
        <a:lstStyle/>
        <a:p>
          <a:endParaRPr lang="fr-FR" sz="700"/>
        </a:p>
      </dgm:t>
    </dgm:pt>
    <dgm:pt modelId="{14E9A4D5-077E-448A-8100-8B8357BA6A86}" type="sibTrans" cxnId="{CC8485DD-9E81-4FA0-B35A-1BF33A2A9BB2}">
      <dgm:prSet/>
      <dgm:spPr/>
      <dgm:t>
        <a:bodyPr/>
        <a:lstStyle/>
        <a:p>
          <a:endParaRPr lang="fr-FR" sz="2400"/>
        </a:p>
      </dgm:t>
    </dgm:pt>
    <dgm:pt modelId="{DDB3A61B-C615-476F-B9FD-65DAD1614DE1}">
      <dgm:prSet phldrT="[Texte]" custT="1"/>
      <dgm:spPr>
        <a:solidFill>
          <a:schemeClr val="accent1">
            <a:lumMod val="60000"/>
            <a:lumOff val="40000"/>
          </a:schemeClr>
        </a:solidFill>
      </dgm:spPr>
      <dgm:t>
        <a:bodyPr/>
        <a:lstStyle/>
        <a:p>
          <a:r>
            <a:rPr lang="fr-FR" sz="1050" dirty="0"/>
            <a:t>3.1. Connaitre le type de distribution et les interactions majeurs entre paramètres</a:t>
          </a:r>
        </a:p>
      </dgm:t>
    </dgm:pt>
    <dgm:pt modelId="{4FF3207C-E709-4310-A219-B09B667795B2}" type="parTrans" cxnId="{701F3F2B-7CC7-40D8-A3F0-0598CA90423C}">
      <dgm:prSet custT="1"/>
      <dgm:spPr/>
      <dgm:t>
        <a:bodyPr/>
        <a:lstStyle/>
        <a:p>
          <a:endParaRPr lang="fr-FR" sz="700"/>
        </a:p>
      </dgm:t>
    </dgm:pt>
    <dgm:pt modelId="{FF1EF73F-18FE-4E50-BB4E-DA59560041A6}" type="sibTrans" cxnId="{701F3F2B-7CC7-40D8-A3F0-0598CA90423C}">
      <dgm:prSet/>
      <dgm:spPr/>
      <dgm:t>
        <a:bodyPr/>
        <a:lstStyle/>
        <a:p>
          <a:endParaRPr lang="fr-FR" sz="2400"/>
        </a:p>
      </dgm:t>
    </dgm:pt>
    <dgm:pt modelId="{4AA5FAE5-2713-4B12-B9EF-7B83FC900CF0}">
      <dgm:prSet phldrT="[Texte]" custT="1"/>
      <dgm:spPr>
        <a:solidFill>
          <a:schemeClr val="accent1">
            <a:lumMod val="60000"/>
            <a:lumOff val="40000"/>
          </a:schemeClr>
        </a:solidFill>
      </dgm:spPr>
      <dgm:t>
        <a:bodyPr/>
        <a:lstStyle/>
        <a:p>
          <a:r>
            <a:rPr lang="fr-FR" sz="1050" dirty="0"/>
            <a:t>3.2. PCA (réduction dimensionnelle)</a:t>
          </a:r>
        </a:p>
      </dgm:t>
    </dgm:pt>
    <dgm:pt modelId="{68798499-7A06-4C48-80FE-67AE2E194B4B}" type="parTrans" cxnId="{DE5F6259-628B-4B9D-885A-83F7963BAFDC}">
      <dgm:prSet custT="1"/>
      <dgm:spPr/>
      <dgm:t>
        <a:bodyPr/>
        <a:lstStyle/>
        <a:p>
          <a:endParaRPr lang="fr-FR" sz="700"/>
        </a:p>
      </dgm:t>
    </dgm:pt>
    <dgm:pt modelId="{7E60FD84-21B0-4312-AA04-CF59DCE5DAF4}" type="sibTrans" cxnId="{DE5F6259-628B-4B9D-885A-83F7963BAFDC}">
      <dgm:prSet/>
      <dgm:spPr/>
      <dgm:t>
        <a:bodyPr/>
        <a:lstStyle/>
        <a:p>
          <a:endParaRPr lang="fr-FR" sz="2400"/>
        </a:p>
      </dgm:t>
    </dgm:pt>
    <dgm:pt modelId="{5EFB3240-867C-4476-8554-F73B83D02271}">
      <dgm:prSet phldrT="[Texte]" custT="1"/>
      <dgm:spPr>
        <a:solidFill>
          <a:schemeClr val="accent1">
            <a:lumMod val="60000"/>
            <a:lumOff val="40000"/>
          </a:schemeClr>
        </a:solidFill>
      </dgm:spPr>
      <dgm:t>
        <a:bodyPr/>
        <a:lstStyle/>
        <a:p>
          <a:r>
            <a:rPr lang="fr-FR" sz="1050" dirty="0"/>
            <a:t>3.3. K-</a:t>
          </a:r>
          <a:r>
            <a:rPr lang="fr-FR" sz="1050" dirty="0" err="1"/>
            <a:t>Means</a:t>
          </a:r>
          <a:r>
            <a:rPr lang="fr-FR" sz="1050" dirty="0"/>
            <a:t> pour obtenir des groupes de produits</a:t>
          </a:r>
        </a:p>
      </dgm:t>
    </dgm:pt>
    <dgm:pt modelId="{6FCE87B5-6BF5-44C9-9AEE-5734A0743C73}" type="parTrans" cxnId="{0F1FC9A9-B3DF-4916-90D8-A191EA32D3EF}">
      <dgm:prSet custT="1"/>
      <dgm:spPr/>
      <dgm:t>
        <a:bodyPr/>
        <a:lstStyle/>
        <a:p>
          <a:endParaRPr lang="fr-FR" sz="700"/>
        </a:p>
      </dgm:t>
    </dgm:pt>
    <dgm:pt modelId="{CB2C9F7A-CECB-4E90-B483-C3F100F35AAD}" type="sibTrans" cxnId="{0F1FC9A9-B3DF-4916-90D8-A191EA32D3EF}">
      <dgm:prSet/>
      <dgm:spPr/>
      <dgm:t>
        <a:bodyPr/>
        <a:lstStyle/>
        <a:p>
          <a:endParaRPr lang="fr-FR" sz="2400"/>
        </a:p>
      </dgm:t>
    </dgm:pt>
    <dgm:pt modelId="{E5ADE80A-9586-4493-8CAC-484F66A764A0}">
      <dgm:prSet phldrT="[Texte]" custT="1"/>
      <dgm:spPr>
        <a:solidFill>
          <a:schemeClr val="accent1">
            <a:lumMod val="60000"/>
            <a:lumOff val="40000"/>
          </a:schemeClr>
        </a:solidFill>
      </dgm:spPr>
      <dgm:t>
        <a:bodyPr/>
        <a:lstStyle/>
        <a:p>
          <a:r>
            <a:rPr lang="fr-FR" sz="1050" dirty="0"/>
            <a:t>3.4. Test ANOVA / </a:t>
          </a:r>
          <a:r>
            <a:rPr lang="fr-FR" sz="1050" dirty="0" err="1"/>
            <a:t>Kruskal</a:t>
          </a:r>
          <a:r>
            <a:rPr lang="fr-FR" sz="1050" dirty="0"/>
            <a:t> pour déterminer si mes </a:t>
          </a:r>
          <a:r>
            <a:rPr lang="fr-FR" sz="1050" dirty="0" err="1"/>
            <a:t>features</a:t>
          </a:r>
          <a:r>
            <a:rPr lang="fr-FR" sz="1050" dirty="0"/>
            <a:t> sont de bon </a:t>
          </a:r>
          <a:r>
            <a:rPr lang="fr-FR" sz="1050" dirty="0" err="1"/>
            <a:t>prédictors</a:t>
          </a:r>
          <a:r>
            <a:rPr lang="fr-FR" sz="1050" dirty="0"/>
            <a:t> de ma cible.  </a:t>
          </a:r>
        </a:p>
      </dgm:t>
    </dgm:pt>
    <dgm:pt modelId="{817375B2-0F50-4129-8A24-163E0C36DB53}" type="parTrans" cxnId="{320BE84A-0A70-48CA-B88C-94269B7F8E6E}">
      <dgm:prSet custT="1"/>
      <dgm:spPr/>
      <dgm:t>
        <a:bodyPr/>
        <a:lstStyle/>
        <a:p>
          <a:endParaRPr lang="fr-FR" sz="700"/>
        </a:p>
      </dgm:t>
    </dgm:pt>
    <dgm:pt modelId="{4298FC6E-23D1-4AA5-B621-ED449585CAA5}" type="sibTrans" cxnId="{320BE84A-0A70-48CA-B88C-94269B7F8E6E}">
      <dgm:prSet/>
      <dgm:spPr/>
      <dgm:t>
        <a:bodyPr/>
        <a:lstStyle/>
        <a:p>
          <a:endParaRPr lang="fr-FR" sz="2400"/>
        </a:p>
      </dgm:t>
    </dgm:pt>
    <dgm:pt modelId="{5BF8231B-6A20-4192-AAF7-4169076EBD79}" type="pres">
      <dgm:prSet presAssocID="{6B312858-1622-4175-8BAD-FFD247F909AF}" presName="Name0" presStyleCnt="0">
        <dgm:presLayoutVars>
          <dgm:chPref val="1"/>
          <dgm:dir/>
          <dgm:animOne val="branch"/>
          <dgm:animLvl val="lvl"/>
          <dgm:resizeHandles val="exact"/>
        </dgm:presLayoutVars>
      </dgm:prSet>
      <dgm:spPr/>
    </dgm:pt>
    <dgm:pt modelId="{89FC066D-37A0-45DB-99B0-4EA9425A0616}" type="pres">
      <dgm:prSet presAssocID="{B840CF21-5A5C-4AF1-BE98-C6D5BA8D56D8}" presName="root1" presStyleCnt="0"/>
      <dgm:spPr/>
    </dgm:pt>
    <dgm:pt modelId="{E8C11248-86C3-4208-B33A-F40928766F3D}" type="pres">
      <dgm:prSet presAssocID="{B840CF21-5A5C-4AF1-BE98-C6D5BA8D56D8}" presName="LevelOneTextNode" presStyleLbl="node0" presStyleIdx="0" presStyleCnt="1" custScaleX="116042" custScaleY="109549">
        <dgm:presLayoutVars>
          <dgm:chPref val="3"/>
        </dgm:presLayoutVars>
      </dgm:prSet>
      <dgm:spPr/>
    </dgm:pt>
    <dgm:pt modelId="{16413A74-F977-4123-95CE-CBDEE7C2CFE9}" type="pres">
      <dgm:prSet presAssocID="{B840CF21-5A5C-4AF1-BE98-C6D5BA8D56D8}" presName="level2hierChild" presStyleCnt="0"/>
      <dgm:spPr/>
    </dgm:pt>
    <dgm:pt modelId="{F8FD9045-FC73-4F09-B4C4-41CD85FBB640}" type="pres">
      <dgm:prSet presAssocID="{E1CAD814-9235-4E6A-AAAF-0F95EA10647A}" presName="conn2-1" presStyleLbl="parChTrans1D2" presStyleIdx="0" presStyleCnt="3"/>
      <dgm:spPr/>
    </dgm:pt>
    <dgm:pt modelId="{0757A92E-C032-49D6-BEC6-8413317DA411}" type="pres">
      <dgm:prSet presAssocID="{E1CAD814-9235-4E6A-AAAF-0F95EA10647A}" presName="connTx" presStyleLbl="parChTrans1D2" presStyleIdx="0" presStyleCnt="3"/>
      <dgm:spPr/>
    </dgm:pt>
    <dgm:pt modelId="{C98FA431-09EF-42D7-81F6-2F10017A208C}" type="pres">
      <dgm:prSet presAssocID="{05D87F6E-9A6C-4239-ADBE-F74E2409BC58}" presName="root2" presStyleCnt="0"/>
      <dgm:spPr/>
    </dgm:pt>
    <dgm:pt modelId="{945F4B08-9E5F-4A6F-BDC1-CAB871C65313}" type="pres">
      <dgm:prSet presAssocID="{05D87F6E-9A6C-4239-ADBE-F74E2409BC58}" presName="LevelTwoTextNode" presStyleLbl="node2" presStyleIdx="0" presStyleCnt="3">
        <dgm:presLayoutVars>
          <dgm:chPref val="3"/>
        </dgm:presLayoutVars>
      </dgm:prSet>
      <dgm:spPr/>
    </dgm:pt>
    <dgm:pt modelId="{352A6103-BCC1-49C6-B69D-155A684E2E44}" type="pres">
      <dgm:prSet presAssocID="{05D87F6E-9A6C-4239-ADBE-F74E2409BC58}" presName="level3hierChild" presStyleCnt="0"/>
      <dgm:spPr/>
    </dgm:pt>
    <dgm:pt modelId="{58FB3D0B-EAAA-4454-BC14-A7BEDD4C9F47}" type="pres">
      <dgm:prSet presAssocID="{A1522E6C-05F8-45AF-8D02-F6D990D8B7EF}" presName="conn2-1" presStyleLbl="parChTrans1D3" presStyleIdx="0" presStyleCnt="6"/>
      <dgm:spPr/>
    </dgm:pt>
    <dgm:pt modelId="{1B2A58E3-47B6-4415-B26A-03868C51745F}" type="pres">
      <dgm:prSet presAssocID="{A1522E6C-05F8-45AF-8D02-F6D990D8B7EF}" presName="connTx" presStyleLbl="parChTrans1D3" presStyleIdx="0" presStyleCnt="6"/>
      <dgm:spPr/>
    </dgm:pt>
    <dgm:pt modelId="{E0BBE979-C599-4148-894F-CFDA634A3455}" type="pres">
      <dgm:prSet presAssocID="{95D248C1-FAD5-4194-ACF7-0FD6FCF58D92}" presName="root2" presStyleCnt="0"/>
      <dgm:spPr/>
    </dgm:pt>
    <dgm:pt modelId="{22B39854-A01E-4F05-994B-CD2208AD3601}" type="pres">
      <dgm:prSet presAssocID="{95D248C1-FAD5-4194-ACF7-0FD6FCF58D92}" presName="LevelTwoTextNode" presStyleLbl="node3" presStyleIdx="0" presStyleCnt="6">
        <dgm:presLayoutVars>
          <dgm:chPref val="3"/>
        </dgm:presLayoutVars>
      </dgm:prSet>
      <dgm:spPr/>
    </dgm:pt>
    <dgm:pt modelId="{60E038ED-7312-4431-A492-946359F614F5}" type="pres">
      <dgm:prSet presAssocID="{95D248C1-FAD5-4194-ACF7-0FD6FCF58D92}" presName="level3hierChild" presStyleCnt="0"/>
      <dgm:spPr/>
    </dgm:pt>
    <dgm:pt modelId="{D2A592C4-D43D-42B3-B262-ABB69E272F36}" type="pres">
      <dgm:prSet presAssocID="{ABE86E72-CB06-49D3-A1B5-90DB800A4658}" presName="conn2-1" presStyleLbl="parChTrans1D2" presStyleIdx="1" presStyleCnt="3"/>
      <dgm:spPr/>
    </dgm:pt>
    <dgm:pt modelId="{53BA397F-2799-4BC9-A4D8-DD38AC9DC015}" type="pres">
      <dgm:prSet presAssocID="{ABE86E72-CB06-49D3-A1B5-90DB800A4658}" presName="connTx" presStyleLbl="parChTrans1D2" presStyleIdx="1" presStyleCnt="3"/>
      <dgm:spPr/>
    </dgm:pt>
    <dgm:pt modelId="{0CAB29F8-7481-4064-BAE3-8D2F173ADEDA}" type="pres">
      <dgm:prSet presAssocID="{71C829E2-8CCB-45A1-872A-7643CD346D3E}" presName="root2" presStyleCnt="0"/>
      <dgm:spPr/>
    </dgm:pt>
    <dgm:pt modelId="{9AC5D2D9-6F62-43B6-93EF-254F66809ACB}" type="pres">
      <dgm:prSet presAssocID="{71C829E2-8CCB-45A1-872A-7643CD346D3E}" presName="LevelTwoTextNode" presStyleLbl="node2" presStyleIdx="1" presStyleCnt="3">
        <dgm:presLayoutVars>
          <dgm:chPref val="3"/>
        </dgm:presLayoutVars>
      </dgm:prSet>
      <dgm:spPr/>
    </dgm:pt>
    <dgm:pt modelId="{DE54A4CA-327A-4285-BA23-058B51E801A4}" type="pres">
      <dgm:prSet presAssocID="{71C829E2-8CCB-45A1-872A-7643CD346D3E}" presName="level3hierChild" presStyleCnt="0"/>
      <dgm:spPr/>
    </dgm:pt>
    <dgm:pt modelId="{950871B6-9EBA-4D69-B9BC-C8753F51EF7C}" type="pres">
      <dgm:prSet presAssocID="{B04A193A-A17B-4AF8-80F9-A9A866DB258C}" presName="conn2-1" presStyleLbl="parChTrans1D3" presStyleIdx="1" presStyleCnt="6"/>
      <dgm:spPr/>
    </dgm:pt>
    <dgm:pt modelId="{1028A863-6135-4026-A026-8E22A5C19269}" type="pres">
      <dgm:prSet presAssocID="{B04A193A-A17B-4AF8-80F9-A9A866DB258C}" presName="connTx" presStyleLbl="parChTrans1D3" presStyleIdx="1" presStyleCnt="6"/>
      <dgm:spPr/>
    </dgm:pt>
    <dgm:pt modelId="{0186ADBF-AE62-410E-AC1D-BDA34045FEC5}" type="pres">
      <dgm:prSet presAssocID="{2820A0FC-F198-4F30-83D1-8869929EEC0D}" presName="root2" presStyleCnt="0"/>
      <dgm:spPr/>
    </dgm:pt>
    <dgm:pt modelId="{CF57835D-7A5B-400A-8214-8EB735B6A71A}" type="pres">
      <dgm:prSet presAssocID="{2820A0FC-F198-4F30-83D1-8869929EEC0D}" presName="LevelTwoTextNode" presStyleLbl="node3" presStyleIdx="1" presStyleCnt="6">
        <dgm:presLayoutVars>
          <dgm:chPref val="3"/>
        </dgm:presLayoutVars>
      </dgm:prSet>
      <dgm:spPr/>
    </dgm:pt>
    <dgm:pt modelId="{A2CAD261-1039-45F7-A911-99CBD833DF95}" type="pres">
      <dgm:prSet presAssocID="{2820A0FC-F198-4F30-83D1-8869929EEC0D}" presName="level3hierChild" presStyleCnt="0"/>
      <dgm:spPr/>
    </dgm:pt>
    <dgm:pt modelId="{51B23184-ACF8-443D-8B90-1CD1A47A57EE}" type="pres">
      <dgm:prSet presAssocID="{1F038FA6-14B6-4815-A8D3-1FC81DBED619}" presName="conn2-1" presStyleLbl="parChTrans1D2" presStyleIdx="2" presStyleCnt="3"/>
      <dgm:spPr/>
    </dgm:pt>
    <dgm:pt modelId="{BF10EAB8-00E5-486A-93A5-E478416ED74D}" type="pres">
      <dgm:prSet presAssocID="{1F038FA6-14B6-4815-A8D3-1FC81DBED619}" presName="connTx" presStyleLbl="parChTrans1D2" presStyleIdx="2" presStyleCnt="3"/>
      <dgm:spPr/>
    </dgm:pt>
    <dgm:pt modelId="{FD3619D6-FAFD-4B6F-8816-F09F5565D113}" type="pres">
      <dgm:prSet presAssocID="{7ECC25FC-0A54-45EA-B01C-4764D53BF2EB}" presName="root2" presStyleCnt="0"/>
      <dgm:spPr/>
    </dgm:pt>
    <dgm:pt modelId="{4A2903AF-6DB7-4FAB-BFAB-DEE101485CFF}" type="pres">
      <dgm:prSet presAssocID="{7ECC25FC-0A54-45EA-B01C-4764D53BF2EB}" presName="LevelTwoTextNode" presStyleLbl="node2" presStyleIdx="2" presStyleCnt="3">
        <dgm:presLayoutVars>
          <dgm:chPref val="3"/>
        </dgm:presLayoutVars>
      </dgm:prSet>
      <dgm:spPr/>
    </dgm:pt>
    <dgm:pt modelId="{7760F519-9EAA-4BED-B578-318BBE66B624}" type="pres">
      <dgm:prSet presAssocID="{7ECC25FC-0A54-45EA-B01C-4764D53BF2EB}" presName="level3hierChild" presStyleCnt="0"/>
      <dgm:spPr/>
    </dgm:pt>
    <dgm:pt modelId="{009D38C0-139A-4F06-9F76-069ACDE42F26}" type="pres">
      <dgm:prSet presAssocID="{4FF3207C-E709-4310-A219-B09B667795B2}" presName="conn2-1" presStyleLbl="parChTrans1D3" presStyleIdx="2" presStyleCnt="6"/>
      <dgm:spPr/>
    </dgm:pt>
    <dgm:pt modelId="{9EDB8260-58BD-4713-B5B3-45951375623C}" type="pres">
      <dgm:prSet presAssocID="{4FF3207C-E709-4310-A219-B09B667795B2}" presName="connTx" presStyleLbl="parChTrans1D3" presStyleIdx="2" presStyleCnt="6"/>
      <dgm:spPr/>
    </dgm:pt>
    <dgm:pt modelId="{7F6B82CE-825C-4047-8A05-24B5FC784BD2}" type="pres">
      <dgm:prSet presAssocID="{DDB3A61B-C615-476F-B9FD-65DAD1614DE1}" presName="root2" presStyleCnt="0"/>
      <dgm:spPr/>
    </dgm:pt>
    <dgm:pt modelId="{2224680F-1134-4E36-8773-3CD720EA9D40}" type="pres">
      <dgm:prSet presAssocID="{DDB3A61B-C615-476F-B9FD-65DAD1614DE1}" presName="LevelTwoTextNode" presStyleLbl="node3" presStyleIdx="2" presStyleCnt="6">
        <dgm:presLayoutVars>
          <dgm:chPref val="3"/>
        </dgm:presLayoutVars>
      </dgm:prSet>
      <dgm:spPr/>
    </dgm:pt>
    <dgm:pt modelId="{197B90E2-2913-4733-A11F-F4143C584652}" type="pres">
      <dgm:prSet presAssocID="{DDB3A61B-C615-476F-B9FD-65DAD1614DE1}" presName="level3hierChild" presStyleCnt="0"/>
      <dgm:spPr/>
    </dgm:pt>
    <dgm:pt modelId="{29E94A7A-7DA9-47FF-BB68-9F6ED6FCB3C2}" type="pres">
      <dgm:prSet presAssocID="{68798499-7A06-4C48-80FE-67AE2E194B4B}" presName="conn2-1" presStyleLbl="parChTrans1D3" presStyleIdx="3" presStyleCnt="6"/>
      <dgm:spPr/>
    </dgm:pt>
    <dgm:pt modelId="{2852F324-170F-40E3-8AC4-8AD0D73B2140}" type="pres">
      <dgm:prSet presAssocID="{68798499-7A06-4C48-80FE-67AE2E194B4B}" presName="connTx" presStyleLbl="parChTrans1D3" presStyleIdx="3" presStyleCnt="6"/>
      <dgm:spPr/>
    </dgm:pt>
    <dgm:pt modelId="{16C46D0B-84D1-461D-8D46-140751A35491}" type="pres">
      <dgm:prSet presAssocID="{4AA5FAE5-2713-4B12-B9EF-7B83FC900CF0}" presName="root2" presStyleCnt="0"/>
      <dgm:spPr/>
    </dgm:pt>
    <dgm:pt modelId="{D102C72E-19D3-4AA0-9288-A1F4E6987DD8}" type="pres">
      <dgm:prSet presAssocID="{4AA5FAE5-2713-4B12-B9EF-7B83FC900CF0}" presName="LevelTwoTextNode" presStyleLbl="node3" presStyleIdx="3" presStyleCnt="6">
        <dgm:presLayoutVars>
          <dgm:chPref val="3"/>
        </dgm:presLayoutVars>
      </dgm:prSet>
      <dgm:spPr/>
    </dgm:pt>
    <dgm:pt modelId="{122F12FC-42B0-4344-B20B-22E7A09E7D49}" type="pres">
      <dgm:prSet presAssocID="{4AA5FAE5-2713-4B12-B9EF-7B83FC900CF0}" presName="level3hierChild" presStyleCnt="0"/>
      <dgm:spPr/>
    </dgm:pt>
    <dgm:pt modelId="{5A68FA12-6B3D-4D18-A341-1BE597A6ABB5}" type="pres">
      <dgm:prSet presAssocID="{6FCE87B5-6BF5-44C9-9AEE-5734A0743C73}" presName="conn2-1" presStyleLbl="parChTrans1D3" presStyleIdx="4" presStyleCnt="6"/>
      <dgm:spPr/>
    </dgm:pt>
    <dgm:pt modelId="{43551809-F389-4DEB-9290-50B35D69F5B4}" type="pres">
      <dgm:prSet presAssocID="{6FCE87B5-6BF5-44C9-9AEE-5734A0743C73}" presName="connTx" presStyleLbl="parChTrans1D3" presStyleIdx="4" presStyleCnt="6"/>
      <dgm:spPr/>
    </dgm:pt>
    <dgm:pt modelId="{0157A63C-51A6-4BC2-B459-771791CD8C90}" type="pres">
      <dgm:prSet presAssocID="{5EFB3240-867C-4476-8554-F73B83D02271}" presName="root2" presStyleCnt="0"/>
      <dgm:spPr/>
    </dgm:pt>
    <dgm:pt modelId="{058A505A-715B-40CF-B392-1501B0FD4BFB}" type="pres">
      <dgm:prSet presAssocID="{5EFB3240-867C-4476-8554-F73B83D02271}" presName="LevelTwoTextNode" presStyleLbl="node3" presStyleIdx="4" presStyleCnt="6">
        <dgm:presLayoutVars>
          <dgm:chPref val="3"/>
        </dgm:presLayoutVars>
      </dgm:prSet>
      <dgm:spPr/>
    </dgm:pt>
    <dgm:pt modelId="{F0EE6BEA-EB8D-47A7-B154-5049D1BEFCDB}" type="pres">
      <dgm:prSet presAssocID="{5EFB3240-867C-4476-8554-F73B83D02271}" presName="level3hierChild" presStyleCnt="0"/>
      <dgm:spPr/>
    </dgm:pt>
    <dgm:pt modelId="{97E77F91-1090-4402-BF4A-C5C754B8D900}" type="pres">
      <dgm:prSet presAssocID="{817375B2-0F50-4129-8A24-163E0C36DB53}" presName="conn2-1" presStyleLbl="parChTrans1D3" presStyleIdx="5" presStyleCnt="6"/>
      <dgm:spPr/>
    </dgm:pt>
    <dgm:pt modelId="{D1A0CF7C-17E1-4323-9457-9A3C4956872A}" type="pres">
      <dgm:prSet presAssocID="{817375B2-0F50-4129-8A24-163E0C36DB53}" presName="connTx" presStyleLbl="parChTrans1D3" presStyleIdx="5" presStyleCnt="6"/>
      <dgm:spPr/>
    </dgm:pt>
    <dgm:pt modelId="{3AD04008-2829-488C-A18C-DA2D49A40470}" type="pres">
      <dgm:prSet presAssocID="{E5ADE80A-9586-4493-8CAC-484F66A764A0}" presName="root2" presStyleCnt="0"/>
      <dgm:spPr/>
    </dgm:pt>
    <dgm:pt modelId="{B63A947F-159F-4BB2-B7F9-B9C509477850}" type="pres">
      <dgm:prSet presAssocID="{E5ADE80A-9586-4493-8CAC-484F66A764A0}" presName="LevelTwoTextNode" presStyleLbl="node3" presStyleIdx="5" presStyleCnt="6">
        <dgm:presLayoutVars>
          <dgm:chPref val="3"/>
        </dgm:presLayoutVars>
      </dgm:prSet>
      <dgm:spPr/>
    </dgm:pt>
    <dgm:pt modelId="{2F6799C0-9135-4174-9BF7-58797FD78407}" type="pres">
      <dgm:prSet presAssocID="{E5ADE80A-9586-4493-8CAC-484F66A764A0}" presName="level3hierChild" presStyleCnt="0"/>
      <dgm:spPr/>
    </dgm:pt>
  </dgm:ptLst>
  <dgm:cxnLst>
    <dgm:cxn modelId="{C0837306-ABBC-4649-A991-F5C0B1B185D0}" srcId="{6B312858-1622-4175-8BAD-FFD247F909AF}" destId="{B840CF21-5A5C-4AF1-BE98-C6D5BA8D56D8}" srcOrd="0" destOrd="0" parTransId="{5F3A407B-AB28-41FB-92D9-7525983EDBD7}" sibTransId="{DF42F8C4-A084-44AC-8FAC-5472F9B4746B}"/>
    <dgm:cxn modelId="{30EECF1F-05C2-49CE-A63E-47292C877C54}" type="presOf" srcId="{B840CF21-5A5C-4AF1-BE98-C6D5BA8D56D8}" destId="{E8C11248-86C3-4208-B33A-F40928766F3D}" srcOrd="0" destOrd="0" presId="urn:microsoft.com/office/officeart/2008/layout/HorizontalMultiLevelHierarchy"/>
    <dgm:cxn modelId="{701F3F2B-7CC7-40D8-A3F0-0598CA90423C}" srcId="{7ECC25FC-0A54-45EA-B01C-4764D53BF2EB}" destId="{DDB3A61B-C615-476F-B9FD-65DAD1614DE1}" srcOrd="0" destOrd="0" parTransId="{4FF3207C-E709-4310-A219-B09B667795B2}" sibTransId="{FF1EF73F-18FE-4E50-BB4E-DA59560041A6}"/>
    <dgm:cxn modelId="{9640DC2E-7047-4817-AEBF-3882C3812B62}" type="presOf" srcId="{6FCE87B5-6BF5-44C9-9AEE-5734A0743C73}" destId="{5A68FA12-6B3D-4D18-A341-1BE597A6ABB5}" srcOrd="0" destOrd="0" presId="urn:microsoft.com/office/officeart/2008/layout/HorizontalMultiLevelHierarchy"/>
    <dgm:cxn modelId="{561B995B-25AF-4A4E-8F12-24204FFCD47E}" type="presOf" srcId="{71C829E2-8CCB-45A1-872A-7643CD346D3E}" destId="{9AC5D2D9-6F62-43B6-93EF-254F66809ACB}" srcOrd="0" destOrd="0" presId="urn:microsoft.com/office/officeart/2008/layout/HorizontalMultiLevelHierarchy"/>
    <dgm:cxn modelId="{808F2C68-98CE-4A70-B2D4-CBB5A580500C}" srcId="{05D87F6E-9A6C-4239-ADBE-F74E2409BC58}" destId="{95D248C1-FAD5-4194-ACF7-0FD6FCF58D92}" srcOrd="0" destOrd="0" parTransId="{A1522E6C-05F8-45AF-8D02-F6D990D8B7EF}" sibTransId="{F784437F-6199-4E45-9BDC-8E54B605D519}"/>
    <dgm:cxn modelId="{320BE84A-0A70-48CA-B88C-94269B7F8E6E}" srcId="{7ECC25FC-0A54-45EA-B01C-4764D53BF2EB}" destId="{E5ADE80A-9586-4493-8CAC-484F66A764A0}" srcOrd="3" destOrd="0" parTransId="{817375B2-0F50-4129-8A24-163E0C36DB53}" sibTransId="{4298FC6E-23D1-4AA5-B621-ED449585CAA5}"/>
    <dgm:cxn modelId="{D07A0350-D84F-4EBD-B0DF-6B368B2525DE}" type="presOf" srcId="{ABE86E72-CB06-49D3-A1B5-90DB800A4658}" destId="{D2A592C4-D43D-42B3-B262-ABB69E272F36}" srcOrd="0" destOrd="0" presId="urn:microsoft.com/office/officeart/2008/layout/HorizontalMultiLevelHierarchy"/>
    <dgm:cxn modelId="{E6CF2550-9C2E-4647-9821-238B6A6EB6DD}" srcId="{B840CF21-5A5C-4AF1-BE98-C6D5BA8D56D8}" destId="{71C829E2-8CCB-45A1-872A-7643CD346D3E}" srcOrd="1" destOrd="0" parTransId="{ABE86E72-CB06-49D3-A1B5-90DB800A4658}" sibTransId="{EE849827-97D8-492E-9645-0BBFE7B9432A}"/>
    <dgm:cxn modelId="{51CDDC71-86FB-4ED6-9DA9-E6985BAFDDF3}" type="presOf" srcId="{B04A193A-A17B-4AF8-80F9-A9A866DB258C}" destId="{950871B6-9EBA-4D69-B9BC-C8753F51EF7C}" srcOrd="0" destOrd="0" presId="urn:microsoft.com/office/officeart/2008/layout/HorizontalMultiLevelHierarchy"/>
    <dgm:cxn modelId="{C8E85656-4C5E-4A86-A5A5-CF7A0F07F5A3}" type="presOf" srcId="{7ECC25FC-0A54-45EA-B01C-4764D53BF2EB}" destId="{4A2903AF-6DB7-4FAB-BFAB-DEE101485CFF}" srcOrd="0" destOrd="0" presId="urn:microsoft.com/office/officeart/2008/layout/HorizontalMultiLevelHierarchy"/>
    <dgm:cxn modelId="{DE5F6259-628B-4B9D-885A-83F7963BAFDC}" srcId="{7ECC25FC-0A54-45EA-B01C-4764D53BF2EB}" destId="{4AA5FAE5-2713-4B12-B9EF-7B83FC900CF0}" srcOrd="1" destOrd="0" parTransId="{68798499-7A06-4C48-80FE-67AE2E194B4B}" sibTransId="{7E60FD84-21B0-4312-AA04-CF59DCE5DAF4}"/>
    <dgm:cxn modelId="{237C3980-2CB6-4CC6-91B4-7EA6A6718582}" type="presOf" srcId="{E1CAD814-9235-4E6A-AAAF-0F95EA10647A}" destId="{0757A92E-C032-49D6-BEC6-8413317DA411}" srcOrd="1" destOrd="0" presId="urn:microsoft.com/office/officeart/2008/layout/HorizontalMultiLevelHierarchy"/>
    <dgm:cxn modelId="{EADA1782-0CB0-45CF-A931-B37C7715EAC8}" type="presOf" srcId="{E5ADE80A-9586-4493-8CAC-484F66A764A0}" destId="{B63A947F-159F-4BB2-B7F9-B9C509477850}" srcOrd="0" destOrd="0" presId="urn:microsoft.com/office/officeart/2008/layout/HorizontalMultiLevelHierarchy"/>
    <dgm:cxn modelId="{02252182-3AC5-4AE1-B371-AA1741305A1A}" type="presOf" srcId="{B04A193A-A17B-4AF8-80F9-A9A866DB258C}" destId="{1028A863-6135-4026-A026-8E22A5C19269}" srcOrd="1" destOrd="0" presId="urn:microsoft.com/office/officeart/2008/layout/HorizontalMultiLevelHierarchy"/>
    <dgm:cxn modelId="{3D9EFC82-7297-445C-BB12-45FE41F0EF26}" type="presOf" srcId="{5EFB3240-867C-4476-8554-F73B83D02271}" destId="{058A505A-715B-40CF-B392-1501B0FD4BFB}" srcOrd="0" destOrd="0" presId="urn:microsoft.com/office/officeart/2008/layout/HorizontalMultiLevelHierarchy"/>
    <dgm:cxn modelId="{72CE9288-A437-4886-978D-4DBBA1D2C8EC}" srcId="{B840CF21-5A5C-4AF1-BE98-C6D5BA8D56D8}" destId="{7ECC25FC-0A54-45EA-B01C-4764D53BF2EB}" srcOrd="2" destOrd="0" parTransId="{1F038FA6-14B6-4815-A8D3-1FC81DBED619}" sibTransId="{AF1B6A84-F38B-4F41-9FB1-8B374FD36641}"/>
    <dgm:cxn modelId="{7E2AC68D-8FA3-479E-BBB3-4F916153DFB0}" type="presOf" srcId="{68798499-7A06-4C48-80FE-67AE2E194B4B}" destId="{29E94A7A-7DA9-47FF-BB68-9F6ED6FCB3C2}" srcOrd="0" destOrd="0" presId="urn:microsoft.com/office/officeart/2008/layout/HorizontalMultiLevelHierarchy"/>
    <dgm:cxn modelId="{034F8290-6B99-4FBF-ACA0-3E4567B9CEBF}" type="presOf" srcId="{68798499-7A06-4C48-80FE-67AE2E194B4B}" destId="{2852F324-170F-40E3-8AC4-8AD0D73B2140}" srcOrd="1" destOrd="0" presId="urn:microsoft.com/office/officeart/2008/layout/HorizontalMultiLevelHierarchy"/>
    <dgm:cxn modelId="{F382DB9C-B76E-4E27-B8B9-DA5C359C4B6C}" type="presOf" srcId="{6FCE87B5-6BF5-44C9-9AEE-5734A0743C73}" destId="{43551809-F389-4DEB-9290-50B35D69F5B4}" srcOrd="1" destOrd="0" presId="urn:microsoft.com/office/officeart/2008/layout/HorizontalMultiLevelHierarchy"/>
    <dgm:cxn modelId="{ACE50D9D-E938-4F5D-86CC-B75936E9DBD8}" srcId="{B840CF21-5A5C-4AF1-BE98-C6D5BA8D56D8}" destId="{05D87F6E-9A6C-4239-ADBE-F74E2409BC58}" srcOrd="0" destOrd="0" parTransId="{E1CAD814-9235-4E6A-AAAF-0F95EA10647A}" sibTransId="{261FA133-2117-4394-A3D6-B053081A14E0}"/>
    <dgm:cxn modelId="{FAF0F49E-50CC-4507-94AA-701D72B8C4F7}" type="presOf" srcId="{DDB3A61B-C615-476F-B9FD-65DAD1614DE1}" destId="{2224680F-1134-4E36-8773-3CD720EA9D40}" srcOrd="0" destOrd="0" presId="urn:microsoft.com/office/officeart/2008/layout/HorizontalMultiLevelHierarchy"/>
    <dgm:cxn modelId="{2BB7F6A0-61CF-4C14-BF44-A210DB8E9076}" type="presOf" srcId="{4FF3207C-E709-4310-A219-B09B667795B2}" destId="{9EDB8260-58BD-4713-B5B3-45951375623C}" srcOrd="1" destOrd="0" presId="urn:microsoft.com/office/officeart/2008/layout/HorizontalMultiLevelHierarchy"/>
    <dgm:cxn modelId="{0F1FC9A9-B3DF-4916-90D8-A191EA32D3EF}" srcId="{7ECC25FC-0A54-45EA-B01C-4764D53BF2EB}" destId="{5EFB3240-867C-4476-8554-F73B83D02271}" srcOrd="2" destOrd="0" parTransId="{6FCE87B5-6BF5-44C9-9AEE-5734A0743C73}" sibTransId="{CB2C9F7A-CECB-4E90-B483-C3F100F35AAD}"/>
    <dgm:cxn modelId="{D10619B0-255D-4453-A9CD-83753CA037DC}" type="presOf" srcId="{E1CAD814-9235-4E6A-AAAF-0F95EA10647A}" destId="{F8FD9045-FC73-4F09-B4C4-41CD85FBB640}" srcOrd="0" destOrd="0" presId="urn:microsoft.com/office/officeart/2008/layout/HorizontalMultiLevelHierarchy"/>
    <dgm:cxn modelId="{F2DF7FB4-29E8-412E-8D56-910A10D11A1B}" type="presOf" srcId="{6B312858-1622-4175-8BAD-FFD247F909AF}" destId="{5BF8231B-6A20-4192-AAF7-4169076EBD79}" srcOrd="0" destOrd="0" presId="urn:microsoft.com/office/officeart/2008/layout/HorizontalMultiLevelHierarchy"/>
    <dgm:cxn modelId="{B52D4EB7-F30C-4B97-87BD-EEE98F79C71F}" type="presOf" srcId="{95D248C1-FAD5-4194-ACF7-0FD6FCF58D92}" destId="{22B39854-A01E-4F05-994B-CD2208AD3601}" srcOrd="0" destOrd="0" presId="urn:microsoft.com/office/officeart/2008/layout/HorizontalMultiLevelHierarchy"/>
    <dgm:cxn modelId="{49C42ABE-0268-43A7-B815-CE77FB8D6956}" type="presOf" srcId="{2820A0FC-F198-4F30-83D1-8869929EEC0D}" destId="{CF57835D-7A5B-400A-8214-8EB735B6A71A}" srcOrd="0" destOrd="0" presId="urn:microsoft.com/office/officeart/2008/layout/HorizontalMultiLevelHierarchy"/>
    <dgm:cxn modelId="{3FFCA2C6-898A-4132-9856-886A36AA0D5E}" type="presOf" srcId="{05D87F6E-9A6C-4239-ADBE-F74E2409BC58}" destId="{945F4B08-9E5F-4A6F-BDC1-CAB871C65313}" srcOrd="0" destOrd="0" presId="urn:microsoft.com/office/officeart/2008/layout/HorizontalMultiLevelHierarchy"/>
    <dgm:cxn modelId="{19D689C8-052A-427A-BD23-436C7FA267DD}" type="presOf" srcId="{1F038FA6-14B6-4815-A8D3-1FC81DBED619}" destId="{51B23184-ACF8-443D-8B90-1CD1A47A57EE}" srcOrd="0" destOrd="0" presId="urn:microsoft.com/office/officeart/2008/layout/HorizontalMultiLevelHierarchy"/>
    <dgm:cxn modelId="{8F6B0ACB-54BE-4CFB-BDB7-E11BC35AFFF3}" type="presOf" srcId="{4AA5FAE5-2713-4B12-B9EF-7B83FC900CF0}" destId="{D102C72E-19D3-4AA0-9288-A1F4E6987DD8}" srcOrd="0" destOrd="0" presId="urn:microsoft.com/office/officeart/2008/layout/HorizontalMultiLevelHierarchy"/>
    <dgm:cxn modelId="{E642D1D0-0CEA-4479-B822-C5412DA95AFB}" type="presOf" srcId="{817375B2-0F50-4129-8A24-163E0C36DB53}" destId="{D1A0CF7C-17E1-4323-9457-9A3C4956872A}" srcOrd="1" destOrd="0" presId="urn:microsoft.com/office/officeart/2008/layout/HorizontalMultiLevelHierarchy"/>
    <dgm:cxn modelId="{CC8485DD-9E81-4FA0-B35A-1BF33A2A9BB2}" srcId="{71C829E2-8CCB-45A1-872A-7643CD346D3E}" destId="{2820A0FC-F198-4F30-83D1-8869929EEC0D}" srcOrd="0" destOrd="0" parTransId="{B04A193A-A17B-4AF8-80F9-A9A866DB258C}" sibTransId="{14E9A4D5-077E-448A-8100-8B8357BA6A86}"/>
    <dgm:cxn modelId="{DB82D3E3-C9F2-4B1C-BA4A-B94461601F41}" type="presOf" srcId="{A1522E6C-05F8-45AF-8D02-F6D990D8B7EF}" destId="{1B2A58E3-47B6-4415-B26A-03868C51745F}" srcOrd="1" destOrd="0" presId="urn:microsoft.com/office/officeart/2008/layout/HorizontalMultiLevelHierarchy"/>
    <dgm:cxn modelId="{DFB901E5-B1E2-47A6-B6C4-CC2AC5B9929E}" type="presOf" srcId="{817375B2-0F50-4129-8A24-163E0C36DB53}" destId="{97E77F91-1090-4402-BF4A-C5C754B8D900}" srcOrd="0" destOrd="0" presId="urn:microsoft.com/office/officeart/2008/layout/HorizontalMultiLevelHierarchy"/>
    <dgm:cxn modelId="{ACEF88ED-006A-4664-815A-63A5B96908BA}" type="presOf" srcId="{1F038FA6-14B6-4815-A8D3-1FC81DBED619}" destId="{BF10EAB8-00E5-486A-93A5-E478416ED74D}" srcOrd="1" destOrd="0" presId="urn:microsoft.com/office/officeart/2008/layout/HorizontalMultiLevelHierarchy"/>
    <dgm:cxn modelId="{6354CEF5-9C4E-4702-8C8E-59EBE0FC6A85}" type="presOf" srcId="{4FF3207C-E709-4310-A219-B09B667795B2}" destId="{009D38C0-139A-4F06-9F76-069ACDE42F26}" srcOrd="0" destOrd="0" presId="urn:microsoft.com/office/officeart/2008/layout/HorizontalMultiLevelHierarchy"/>
    <dgm:cxn modelId="{05CDA0F7-ACB3-4399-96CE-F381C7670B4E}" type="presOf" srcId="{A1522E6C-05F8-45AF-8D02-F6D990D8B7EF}" destId="{58FB3D0B-EAAA-4454-BC14-A7BEDD4C9F47}" srcOrd="0" destOrd="0" presId="urn:microsoft.com/office/officeart/2008/layout/HorizontalMultiLevelHierarchy"/>
    <dgm:cxn modelId="{2838BDFF-248E-408C-B265-DFC596B75D23}" type="presOf" srcId="{ABE86E72-CB06-49D3-A1B5-90DB800A4658}" destId="{53BA397F-2799-4BC9-A4D8-DD38AC9DC015}" srcOrd="1" destOrd="0" presId="urn:microsoft.com/office/officeart/2008/layout/HorizontalMultiLevelHierarchy"/>
    <dgm:cxn modelId="{404172C7-3E38-4E55-858B-D4E619D5A73C}" type="presParOf" srcId="{5BF8231B-6A20-4192-AAF7-4169076EBD79}" destId="{89FC066D-37A0-45DB-99B0-4EA9425A0616}" srcOrd="0" destOrd="0" presId="urn:microsoft.com/office/officeart/2008/layout/HorizontalMultiLevelHierarchy"/>
    <dgm:cxn modelId="{7D1491E2-11DE-4F31-89F9-85A7E818BB83}" type="presParOf" srcId="{89FC066D-37A0-45DB-99B0-4EA9425A0616}" destId="{E8C11248-86C3-4208-B33A-F40928766F3D}" srcOrd="0" destOrd="0" presId="urn:microsoft.com/office/officeart/2008/layout/HorizontalMultiLevelHierarchy"/>
    <dgm:cxn modelId="{BEAEA13D-A4D2-4594-A26A-4F611A07765D}" type="presParOf" srcId="{89FC066D-37A0-45DB-99B0-4EA9425A0616}" destId="{16413A74-F977-4123-95CE-CBDEE7C2CFE9}" srcOrd="1" destOrd="0" presId="urn:microsoft.com/office/officeart/2008/layout/HorizontalMultiLevelHierarchy"/>
    <dgm:cxn modelId="{3B97E493-5297-4C20-9C51-D79C4ACB53FB}" type="presParOf" srcId="{16413A74-F977-4123-95CE-CBDEE7C2CFE9}" destId="{F8FD9045-FC73-4F09-B4C4-41CD85FBB640}" srcOrd="0" destOrd="0" presId="urn:microsoft.com/office/officeart/2008/layout/HorizontalMultiLevelHierarchy"/>
    <dgm:cxn modelId="{25C561B3-302C-4779-8382-090369752B8C}" type="presParOf" srcId="{F8FD9045-FC73-4F09-B4C4-41CD85FBB640}" destId="{0757A92E-C032-49D6-BEC6-8413317DA411}" srcOrd="0" destOrd="0" presId="urn:microsoft.com/office/officeart/2008/layout/HorizontalMultiLevelHierarchy"/>
    <dgm:cxn modelId="{6F44B520-3F67-465F-8EA7-6BC671541AD4}" type="presParOf" srcId="{16413A74-F977-4123-95CE-CBDEE7C2CFE9}" destId="{C98FA431-09EF-42D7-81F6-2F10017A208C}" srcOrd="1" destOrd="0" presId="urn:microsoft.com/office/officeart/2008/layout/HorizontalMultiLevelHierarchy"/>
    <dgm:cxn modelId="{6B3C9297-BC4C-4003-BC9E-29F7BA690567}" type="presParOf" srcId="{C98FA431-09EF-42D7-81F6-2F10017A208C}" destId="{945F4B08-9E5F-4A6F-BDC1-CAB871C65313}" srcOrd="0" destOrd="0" presId="urn:microsoft.com/office/officeart/2008/layout/HorizontalMultiLevelHierarchy"/>
    <dgm:cxn modelId="{5C933F1F-491C-4027-B647-BEA2CB28027C}" type="presParOf" srcId="{C98FA431-09EF-42D7-81F6-2F10017A208C}" destId="{352A6103-BCC1-49C6-B69D-155A684E2E44}" srcOrd="1" destOrd="0" presId="urn:microsoft.com/office/officeart/2008/layout/HorizontalMultiLevelHierarchy"/>
    <dgm:cxn modelId="{22C6C959-1CF6-4DC1-B992-F4927C54A037}" type="presParOf" srcId="{352A6103-BCC1-49C6-B69D-155A684E2E44}" destId="{58FB3D0B-EAAA-4454-BC14-A7BEDD4C9F47}" srcOrd="0" destOrd="0" presId="urn:microsoft.com/office/officeart/2008/layout/HorizontalMultiLevelHierarchy"/>
    <dgm:cxn modelId="{21F61478-334D-49F2-9A06-49DEF06F4A1D}" type="presParOf" srcId="{58FB3D0B-EAAA-4454-BC14-A7BEDD4C9F47}" destId="{1B2A58E3-47B6-4415-B26A-03868C51745F}" srcOrd="0" destOrd="0" presId="urn:microsoft.com/office/officeart/2008/layout/HorizontalMultiLevelHierarchy"/>
    <dgm:cxn modelId="{3310DA48-DD9E-435E-8576-1F1503227F4C}" type="presParOf" srcId="{352A6103-BCC1-49C6-B69D-155A684E2E44}" destId="{E0BBE979-C599-4148-894F-CFDA634A3455}" srcOrd="1" destOrd="0" presId="urn:microsoft.com/office/officeart/2008/layout/HorizontalMultiLevelHierarchy"/>
    <dgm:cxn modelId="{5DB76BC1-B80D-4635-AD3F-CDF22E19130A}" type="presParOf" srcId="{E0BBE979-C599-4148-894F-CFDA634A3455}" destId="{22B39854-A01E-4F05-994B-CD2208AD3601}" srcOrd="0" destOrd="0" presId="urn:microsoft.com/office/officeart/2008/layout/HorizontalMultiLevelHierarchy"/>
    <dgm:cxn modelId="{A89548B8-E056-4510-B5EA-3F09BFC6A749}" type="presParOf" srcId="{E0BBE979-C599-4148-894F-CFDA634A3455}" destId="{60E038ED-7312-4431-A492-946359F614F5}" srcOrd="1" destOrd="0" presId="urn:microsoft.com/office/officeart/2008/layout/HorizontalMultiLevelHierarchy"/>
    <dgm:cxn modelId="{D560BECF-D2F6-442F-AFF1-F25343DDE9CD}" type="presParOf" srcId="{16413A74-F977-4123-95CE-CBDEE7C2CFE9}" destId="{D2A592C4-D43D-42B3-B262-ABB69E272F36}" srcOrd="2" destOrd="0" presId="urn:microsoft.com/office/officeart/2008/layout/HorizontalMultiLevelHierarchy"/>
    <dgm:cxn modelId="{B0DDF442-2B47-4184-930E-D3955BD9B151}" type="presParOf" srcId="{D2A592C4-D43D-42B3-B262-ABB69E272F36}" destId="{53BA397F-2799-4BC9-A4D8-DD38AC9DC015}" srcOrd="0" destOrd="0" presId="urn:microsoft.com/office/officeart/2008/layout/HorizontalMultiLevelHierarchy"/>
    <dgm:cxn modelId="{C1E9B4E6-FCC8-4EDB-A836-A3FFFDEF5B9F}" type="presParOf" srcId="{16413A74-F977-4123-95CE-CBDEE7C2CFE9}" destId="{0CAB29F8-7481-4064-BAE3-8D2F173ADEDA}" srcOrd="3" destOrd="0" presId="urn:microsoft.com/office/officeart/2008/layout/HorizontalMultiLevelHierarchy"/>
    <dgm:cxn modelId="{E4503318-6078-470D-91E3-9C2402BED542}" type="presParOf" srcId="{0CAB29F8-7481-4064-BAE3-8D2F173ADEDA}" destId="{9AC5D2D9-6F62-43B6-93EF-254F66809ACB}" srcOrd="0" destOrd="0" presId="urn:microsoft.com/office/officeart/2008/layout/HorizontalMultiLevelHierarchy"/>
    <dgm:cxn modelId="{C23075EE-E10E-4F57-8597-524B6BF4AF00}" type="presParOf" srcId="{0CAB29F8-7481-4064-BAE3-8D2F173ADEDA}" destId="{DE54A4CA-327A-4285-BA23-058B51E801A4}" srcOrd="1" destOrd="0" presId="urn:microsoft.com/office/officeart/2008/layout/HorizontalMultiLevelHierarchy"/>
    <dgm:cxn modelId="{08EF6FAC-9DB6-416E-B3D9-1E33867E9E0F}" type="presParOf" srcId="{DE54A4CA-327A-4285-BA23-058B51E801A4}" destId="{950871B6-9EBA-4D69-B9BC-C8753F51EF7C}" srcOrd="0" destOrd="0" presId="urn:microsoft.com/office/officeart/2008/layout/HorizontalMultiLevelHierarchy"/>
    <dgm:cxn modelId="{D5A9CDA4-AE20-4E4D-BC47-C215E3104FD4}" type="presParOf" srcId="{950871B6-9EBA-4D69-B9BC-C8753F51EF7C}" destId="{1028A863-6135-4026-A026-8E22A5C19269}" srcOrd="0" destOrd="0" presId="urn:microsoft.com/office/officeart/2008/layout/HorizontalMultiLevelHierarchy"/>
    <dgm:cxn modelId="{EAC59942-8614-4430-A07E-D591EAA9E065}" type="presParOf" srcId="{DE54A4CA-327A-4285-BA23-058B51E801A4}" destId="{0186ADBF-AE62-410E-AC1D-BDA34045FEC5}" srcOrd="1" destOrd="0" presId="urn:microsoft.com/office/officeart/2008/layout/HorizontalMultiLevelHierarchy"/>
    <dgm:cxn modelId="{FDDFE94A-0BCA-4EC7-8F81-95595AAB2A16}" type="presParOf" srcId="{0186ADBF-AE62-410E-AC1D-BDA34045FEC5}" destId="{CF57835D-7A5B-400A-8214-8EB735B6A71A}" srcOrd="0" destOrd="0" presId="urn:microsoft.com/office/officeart/2008/layout/HorizontalMultiLevelHierarchy"/>
    <dgm:cxn modelId="{C9F47AF5-953D-446B-9DEB-3426D6AB13E4}" type="presParOf" srcId="{0186ADBF-AE62-410E-AC1D-BDA34045FEC5}" destId="{A2CAD261-1039-45F7-A911-99CBD833DF95}" srcOrd="1" destOrd="0" presId="urn:microsoft.com/office/officeart/2008/layout/HorizontalMultiLevelHierarchy"/>
    <dgm:cxn modelId="{98F6DC77-72BE-4D4D-9EA4-3DE4AE0F7C01}" type="presParOf" srcId="{16413A74-F977-4123-95CE-CBDEE7C2CFE9}" destId="{51B23184-ACF8-443D-8B90-1CD1A47A57EE}" srcOrd="4" destOrd="0" presId="urn:microsoft.com/office/officeart/2008/layout/HorizontalMultiLevelHierarchy"/>
    <dgm:cxn modelId="{A0D6BA41-2A62-4618-8A16-DB5E1865830D}" type="presParOf" srcId="{51B23184-ACF8-443D-8B90-1CD1A47A57EE}" destId="{BF10EAB8-00E5-486A-93A5-E478416ED74D}" srcOrd="0" destOrd="0" presId="urn:microsoft.com/office/officeart/2008/layout/HorizontalMultiLevelHierarchy"/>
    <dgm:cxn modelId="{A18BFD40-F429-404B-9566-989E1AD6E66B}" type="presParOf" srcId="{16413A74-F977-4123-95CE-CBDEE7C2CFE9}" destId="{FD3619D6-FAFD-4B6F-8816-F09F5565D113}" srcOrd="5" destOrd="0" presId="urn:microsoft.com/office/officeart/2008/layout/HorizontalMultiLevelHierarchy"/>
    <dgm:cxn modelId="{A7F51025-D792-403B-82B7-D06BDA97706A}" type="presParOf" srcId="{FD3619D6-FAFD-4B6F-8816-F09F5565D113}" destId="{4A2903AF-6DB7-4FAB-BFAB-DEE101485CFF}" srcOrd="0" destOrd="0" presId="urn:microsoft.com/office/officeart/2008/layout/HorizontalMultiLevelHierarchy"/>
    <dgm:cxn modelId="{6AB0E9B7-1DBE-4D21-A840-062DDBC6CD07}" type="presParOf" srcId="{FD3619D6-FAFD-4B6F-8816-F09F5565D113}" destId="{7760F519-9EAA-4BED-B578-318BBE66B624}" srcOrd="1" destOrd="0" presId="urn:microsoft.com/office/officeart/2008/layout/HorizontalMultiLevelHierarchy"/>
    <dgm:cxn modelId="{507F529E-C72D-4B6D-AA5C-A1DD724B4104}" type="presParOf" srcId="{7760F519-9EAA-4BED-B578-318BBE66B624}" destId="{009D38C0-139A-4F06-9F76-069ACDE42F26}" srcOrd="0" destOrd="0" presId="urn:microsoft.com/office/officeart/2008/layout/HorizontalMultiLevelHierarchy"/>
    <dgm:cxn modelId="{E340315B-D141-400F-B9CA-AC653FDCB6A3}" type="presParOf" srcId="{009D38C0-139A-4F06-9F76-069ACDE42F26}" destId="{9EDB8260-58BD-4713-B5B3-45951375623C}" srcOrd="0" destOrd="0" presId="urn:microsoft.com/office/officeart/2008/layout/HorizontalMultiLevelHierarchy"/>
    <dgm:cxn modelId="{16DF2B14-3705-41EE-AE08-4088FFD7BCA2}" type="presParOf" srcId="{7760F519-9EAA-4BED-B578-318BBE66B624}" destId="{7F6B82CE-825C-4047-8A05-24B5FC784BD2}" srcOrd="1" destOrd="0" presId="urn:microsoft.com/office/officeart/2008/layout/HorizontalMultiLevelHierarchy"/>
    <dgm:cxn modelId="{3205DF2B-DCC1-48C2-BE94-9072CBD62D8C}" type="presParOf" srcId="{7F6B82CE-825C-4047-8A05-24B5FC784BD2}" destId="{2224680F-1134-4E36-8773-3CD720EA9D40}" srcOrd="0" destOrd="0" presId="urn:microsoft.com/office/officeart/2008/layout/HorizontalMultiLevelHierarchy"/>
    <dgm:cxn modelId="{367F7891-93DC-4580-BCE4-788C8EF531BD}" type="presParOf" srcId="{7F6B82CE-825C-4047-8A05-24B5FC784BD2}" destId="{197B90E2-2913-4733-A11F-F4143C584652}" srcOrd="1" destOrd="0" presId="urn:microsoft.com/office/officeart/2008/layout/HorizontalMultiLevelHierarchy"/>
    <dgm:cxn modelId="{CF635667-4E63-4DDD-9461-54D271916254}" type="presParOf" srcId="{7760F519-9EAA-4BED-B578-318BBE66B624}" destId="{29E94A7A-7DA9-47FF-BB68-9F6ED6FCB3C2}" srcOrd="2" destOrd="0" presId="urn:microsoft.com/office/officeart/2008/layout/HorizontalMultiLevelHierarchy"/>
    <dgm:cxn modelId="{80AC4EB6-ED25-442B-A36C-4BD50A6C4BBA}" type="presParOf" srcId="{29E94A7A-7DA9-47FF-BB68-9F6ED6FCB3C2}" destId="{2852F324-170F-40E3-8AC4-8AD0D73B2140}" srcOrd="0" destOrd="0" presId="urn:microsoft.com/office/officeart/2008/layout/HorizontalMultiLevelHierarchy"/>
    <dgm:cxn modelId="{ED681FFF-3115-4BAB-B711-604223D196BA}" type="presParOf" srcId="{7760F519-9EAA-4BED-B578-318BBE66B624}" destId="{16C46D0B-84D1-461D-8D46-140751A35491}" srcOrd="3" destOrd="0" presId="urn:microsoft.com/office/officeart/2008/layout/HorizontalMultiLevelHierarchy"/>
    <dgm:cxn modelId="{A3B98C8A-6282-4F96-98C7-030619366A4F}" type="presParOf" srcId="{16C46D0B-84D1-461D-8D46-140751A35491}" destId="{D102C72E-19D3-4AA0-9288-A1F4E6987DD8}" srcOrd="0" destOrd="0" presId="urn:microsoft.com/office/officeart/2008/layout/HorizontalMultiLevelHierarchy"/>
    <dgm:cxn modelId="{1B982D33-31AB-4500-8914-8B274FF2AD9F}" type="presParOf" srcId="{16C46D0B-84D1-461D-8D46-140751A35491}" destId="{122F12FC-42B0-4344-B20B-22E7A09E7D49}" srcOrd="1" destOrd="0" presId="urn:microsoft.com/office/officeart/2008/layout/HorizontalMultiLevelHierarchy"/>
    <dgm:cxn modelId="{2602DF0B-51ED-413E-9048-FD4D9428C642}" type="presParOf" srcId="{7760F519-9EAA-4BED-B578-318BBE66B624}" destId="{5A68FA12-6B3D-4D18-A341-1BE597A6ABB5}" srcOrd="4" destOrd="0" presId="urn:microsoft.com/office/officeart/2008/layout/HorizontalMultiLevelHierarchy"/>
    <dgm:cxn modelId="{947ABF87-E357-4231-8E18-3B216D523A42}" type="presParOf" srcId="{5A68FA12-6B3D-4D18-A341-1BE597A6ABB5}" destId="{43551809-F389-4DEB-9290-50B35D69F5B4}" srcOrd="0" destOrd="0" presId="urn:microsoft.com/office/officeart/2008/layout/HorizontalMultiLevelHierarchy"/>
    <dgm:cxn modelId="{3B4980B2-2B5B-4477-A478-F4DAC380CB6B}" type="presParOf" srcId="{7760F519-9EAA-4BED-B578-318BBE66B624}" destId="{0157A63C-51A6-4BC2-B459-771791CD8C90}" srcOrd="5" destOrd="0" presId="urn:microsoft.com/office/officeart/2008/layout/HorizontalMultiLevelHierarchy"/>
    <dgm:cxn modelId="{418EB30C-3B50-4254-A6AC-1E25BCA60AD5}" type="presParOf" srcId="{0157A63C-51A6-4BC2-B459-771791CD8C90}" destId="{058A505A-715B-40CF-B392-1501B0FD4BFB}" srcOrd="0" destOrd="0" presId="urn:microsoft.com/office/officeart/2008/layout/HorizontalMultiLevelHierarchy"/>
    <dgm:cxn modelId="{278538B5-F16F-4AD5-B156-6753B456EE29}" type="presParOf" srcId="{0157A63C-51A6-4BC2-B459-771791CD8C90}" destId="{F0EE6BEA-EB8D-47A7-B154-5049D1BEFCDB}" srcOrd="1" destOrd="0" presId="urn:microsoft.com/office/officeart/2008/layout/HorizontalMultiLevelHierarchy"/>
    <dgm:cxn modelId="{A7324586-12F0-484F-B3E6-8C943BEF889C}" type="presParOf" srcId="{7760F519-9EAA-4BED-B578-318BBE66B624}" destId="{97E77F91-1090-4402-BF4A-C5C754B8D900}" srcOrd="6" destOrd="0" presId="urn:microsoft.com/office/officeart/2008/layout/HorizontalMultiLevelHierarchy"/>
    <dgm:cxn modelId="{87513018-2CA4-4D7E-813F-0C42C252B045}" type="presParOf" srcId="{97E77F91-1090-4402-BF4A-C5C754B8D900}" destId="{D1A0CF7C-17E1-4323-9457-9A3C4956872A}" srcOrd="0" destOrd="0" presId="urn:microsoft.com/office/officeart/2008/layout/HorizontalMultiLevelHierarchy"/>
    <dgm:cxn modelId="{7F9169C5-CDC1-4E95-B3F3-E2B2E4F82308}" type="presParOf" srcId="{7760F519-9EAA-4BED-B578-318BBE66B624}" destId="{3AD04008-2829-488C-A18C-DA2D49A40470}" srcOrd="7" destOrd="0" presId="urn:microsoft.com/office/officeart/2008/layout/HorizontalMultiLevelHierarchy"/>
    <dgm:cxn modelId="{B69748E5-A28A-4789-9355-82EC3FD3D05D}" type="presParOf" srcId="{3AD04008-2829-488C-A18C-DA2D49A40470}" destId="{B63A947F-159F-4BB2-B7F9-B9C509477850}" srcOrd="0" destOrd="0" presId="urn:microsoft.com/office/officeart/2008/layout/HorizontalMultiLevelHierarchy"/>
    <dgm:cxn modelId="{298600D8-BA24-4887-AAEA-C425E23BE818}" type="presParOf" srcId="{3AD04008-2829-488C-A18C-DA2D49A40470}" destId="{2F6799C0-9135-4174-9BF7-58797FD7840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lumMod val="50000"/>
          </a:schemeClr>
        </a:solidFill>
      </dgm:spPr>
      <dgm:t>
        <a:bodyPr/>
        <a:lstStyle/>
        <a:p>
          <a:r>
            <a:rPr lang="fr-FR" b="1" dirty="0"/>
            <a:t>I. Choix d’une cible</a:t>
          </a:r>
          <a:endParaRPr lang="fr-FR" b="1" dirty="0">
            <a:solidFill>
              <a:schemeClr val="accent1"/>
            </a:solidFill>
          </a:endParaRP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lumMod val="50000"/>
          </a:schemeClr>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Nettoyage</a:t>
          </a:r>
          <a:endParaRPr lang="fr-FR" b="1" dirty="0">
            <a:solidFill>
              <a:schemeClr val="bg1"/>
            </a:solidFill>
          </a:endParaRP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solidFill>
      </dgm:spPr>
      <dgm:t>
        <a:bodyPr/>
        <a:lstStyle/>
        <a:p>
          <a:r>
            <a:rPr lang="fr-FR" b="1" dirty="0"/>
            <a:t>I. Choix d’une cible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Nettoyage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Analyse </a:t>
          </a:r>
          <a:r>
            <a:rPr lang="fr-FR" b="1" dirty="0" err="1"/>
            <a:t>Bi-variée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Analyse </a:t>
          </a:r>
          <a:r>
            <a:rPr lang="fr-FR" b="1" dirty="0" err="1"/>
            <a:t>Multi-variée</a:t>
          </a:r>
          <a:endParaRPr lang="fr-FR" b="1" dirty="0"/>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33A0C-55AB-4FFE-9DF9-E599A2704E3D}">
      <dsp:nvSpPr>
        <dsp:cNvPr id="0" name=""/>
        <dsp:cNvSpPr/>
      </dsp:nvSpPr>
      <dsp:spPr>
        <a:xfrm>
          <a:off x="3591" y="687082"/>
          <a:ext cx="1749878" cy="11111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177B8A2-A36C-4B20-B73F-8E69A0288BCE}">
      <dsp:nvSpPr>
        <dsp:cNvPr id="0" name=""/>
        <dsp:cNvSpPr/>
      </dsp:nvSpPr>
      <dsp:spPr>
        <a:xfrm>
          <a:off x="198022" y="871792"/>
          <a:ext cx="1749878" cy="11111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b="1" kern="1200" dirty="0"/>
            <a:t>Contexte</a:t>
          </a:r>
          <a:endParaRPr lang="en-US" sz="1700" kern="1200" dirty="0"/>
        </a:p>
      </dsp:txBody>
      <dsp:txXfrm>
        <a:off x="230567" y="904337"/>
        <a:ext cx="1684788" cy="1046083"/>
      </dsp:txXfrm>
    </dsp:sp>
    <dsp:sp modelId="{E378C8A0-4DBA-4C21-8BE8-7B344145DB80}">
      <dsp:nvSpPr>
        <dsp:cNvPr id="0" name=""/>
        <dsp:cNvSpPr/>
      </dsp:nvSpPr>
      <dsp:spPr>
        <a:xfrm>
          <a:off x="2142332" y="687082"/>
          <a:ext cx="1749878" cy="11111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EE35B1-7D47-4F55-8EC9-E620713D6C2F}">
      <dsp:nvSpPr>
        <dsp:cNvPr id="0" name=""/>
        <dsp:cNvSpPr/>
      </dsp:nvSpPr>
      <dsp:spPr>
        <a:xfrm>
          <a:off x="2336763" y="871792"/>
          <a:ext cx="1749878" cy="11111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b="1" kern="1200" dirty="0"/>
            <a:t>I. </a:t>
          </a:r>
          <a:br>
            <a:rPr lang="fr-FR" sz="1700" b="1" kern="1200" dirty="0"/>
          </a:br>
          <a:r>
            <a:rPr lang="fr-FR" sz="1700" b="1" kern="1200" dirty="0"/>
            <a:t>Choix d’une cible</a:t>
          </a:r>
          <a:endParaRPr lang="en-US" sz="1700" kern="1200" dirty="0"/>
        </a:p>
      </dsp:txBody>
      <dsp:txXfrm>
        <a:off x="2369308" y="904337"/>
        <a:ext cx="1684788" cy="1046083"/>
      </dsp:txXfrm>
    </dsp:sp>
    <dsp:sp modelId="{AC4C6309-125A-45AF-9B71-001BF64B9BA1}">
      <dsp:nvSpPr>
        <dsp:cNvPr id="0" name=""/>
        <dsp:cNvSpPr/>
      </dsp:nvSpPr>
      <dsp:spPr>
        <a:xfrm>
          <a:off x="4281073" y="687082"/>
          <a:ext cx="1749878" cy="11111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A6C7BA5-9AB2-4AE9-8291-C1BCFCE0D918}">
      <dsp:nvSpPr>
        <dsp:cNvPr id="0" name=""/>
        <dsp:cNvSpPr/>
      </dsp:nvSpPr>
      <dsp:spPr>
        <a:xfrm>
          <a:off x="4475504" y="871792"/>
          <a:ext cx="1749878" cy="11111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II. </a:t>
          </a:r>
          <a:br>
            <a:rPr lang="en-US" sz="1700" b="1" kern="1200" dirty="0"/>
          </a:br>
          <a:r>
            <a:rPr lang="en-US" sz="1700" b="1" kern="1200" dirty="0" err="1"/>
            <a:t>Nettoyage</a:t>
          </a:r>
          <a:r>
            <a:rPr lang="en-US" sz="1700" b="1" kern="1200" dirty="0"/>
            <a:t> du dataset</a:t>
          </a:r>
          <a:endParaRPr lang="en-US" sz="1700" kern="1200" dirty="0"/>
        </a:p>
      </dsp:txBody>
      <dsp:txXfrm>
        <a:off x="4508049" y="904337"/>
        <a:ext cx="1684788" cy="1046083"/>
      </dsp:txXfrm>
    </dsp:sp>
    <dsp:sp modelId="{CF6B2703-87BD-4987-9784-74B526FABEB7}">
      <dsp:nvSpPr>
        <dsp:cNvPr id="0" name=""/>
        <dsp:cNvSpPr/>
      </dsp:nvSpPr>
      <dsp:spPr>
        <a:xfrm>
          <a:off x="6419813" y="687082"/>
          <a:ext cx="1749878" cy="11111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0392A01-0445-40A6-BE29-394A05507C56}">
      <dsp:nvSpPr>
        <dsp:cNvPr id="0" name=""/>
        <dsp:cNvSpPr/>
      </dsp:nvSpPr>
      <dsp:spPr>
        <a:xfrm>
          <a:off x="6614244" y="871792"/>
          <a:ext cx="1749878" cy="11111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III. </a:t>
          </a:r>
          <a:br>
            <a:rPr lang="en-US" sz="1700" b="1" kern="1200" dirty="0"/>
          </a:br>
          <a:r>
            <a:rPr lang="en-US" sz="1700" b="1" kern="1200" dirty="0" err="1"/>
            <a:t>Analyse</a:t>
          </a:r>
          <a:r>
            <a:rPr lang="en-US" sz="1700" b="1" kern="1200" dirty="0"/>
            <a:t> </a:t>
          </a:r>
          <a:br>
            <a:rPr lang="en-US" sz="1700" b="1" kern="1200" dirty="0"/>
          </a:br>
          <a:r>
            <a:rPr lang="en-US" sz="1700" b="1" kern="1200" dirty="0"/>
            <a:t>Bi-</a:t>
          </a:r>
          <a:r>
            <a:rPr lang="en-US" sz="1700" b="1" kern="1200" dirty="0" err="1"/>
            <a:t>variée</a:t>
          </a:r>
          <a:endParaRPr lang="en-US" sz="1700" b="1" kern="1200" dirty="0"/>
        </a:p>
      </dsp:txBody>
      <dsp:txXfrm>
        <a:off x="6646789" y="904337"/>
        <a:ext cx="1684788" cy="1046083"/>
      </dsp:txXfrm>
    </dsp:sp>
    <dsp:sp modelId="{4D480B67-9400-4094-9270-8E76CD621C60}">
      <dsp:nvSpPr>
        <dsp:cNvPr id="0" name=""/>
        <dsp:cNvSpPr/>
      </dsp:nvSpPr>
      <dsp:spPr>
        <a:xfrm>
          <a:off x="8558554" y="687082"/>
          <a:ext cx="1749878" cy="11111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F415561-8C1B-4B87-ADD1-25346A1A5F5A}">
      <dsp:nvSpPr>
        <dsp:cNvPr id="0" name=""/>
        <dsp:cNvSpPr/>
      </dsp:nvSpPr>
      <dsp:spPr>
        <a:xfrm>
          <a:off x="8752985" y="871792"/>
          <a:ext cx="1749878" cy="11111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IV.</a:t>
          </a:r>
          <a:br>
            <a:rPr lang="en-US" sz="1700" b="1" kern="1200" dirty="0"/>
          </a:br>
          <a:r>
            <a:rPr lang="en-US" sz="1700" b="1" kern="1200" dirty="0" err="1"/>
            <a:t>Analyse</a:t>
          </a:r>
          <a:r>
            <a:rPr lang="en-US" sz="1700" b="1" kern="1200" dirty="0"/>
            <a:t> Multi-</a:t>
          </a:r>
          <a:r>
            <a:rPr lang="en-US" sz="1700" b="1" kern="1200" dirty="0" err="1"/>
            <a:t>variée</a:t>
          </a:r>
          <a:br>
            <a:rPr lang="en-US" sz="1700" kern="1200" dirty="0"/>
          </a:br>
          <a:endParaRPr lang="en-US" sz="1700" kern="1200" dirty="0"/>
        </a:p>
      </dsp:txBody>
      <dsp:txXfrm>
        <a:off x="8785530" y="904337"/>
        <a:ext cx="1684788" cy="104608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ACD49-9B28-4231-AB72-6076A3637E27}">
      <dsp:nvSpPr>
        <dsp:cNvPr id="0" name=""/>
        <dsp:cNvSpPr/>
      </dsp:nvSpPr>
      <dsp:spPr>
        <a:xfrm rot="10800000">
          <a:off x="345241" y="0"/>
          <a:ext cx="3694112" cy="3694112"/>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ADF975-C061-4E88-A8D2-E7FC73ACA135}">
      <dsp:nvSpPr>
        <dsp:cNvPr id="0" name=""/>
        <dsp:cNvSpPr/>
      </dsp:nvSpPr>
      <dsp:spPr>
        <a:xfrm>
          <a:off x="2192297" y="371395"/>
          <a:ext cx="2401172" cy="87446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b="1" kern="1200" dirty="0"/>
            <a:t>FILTRE 1</a:t>
          </a:r>
          <a:br>
            <a:rPr lang="fr-FR" sz="1600" kern="1200" dirty="0"/>
          </a:br>
          <a:r>
            <a:rPr lang="fr-FR" sz="1600" kern="1200" dirty="0"/>
            <a:t>8657 doublons potentiels</a:t>
          </a:r>
        </a:p>
      </dsp:txBody>
      <dsp:txXfrm>
        <a:off x="2234985" y="414083"/>
        <a:ext cx="2315796" cy="789089"/>
      </dsp:txXfrm>
    </dsp:sp>
    <dsp:sp modelId="{0A5717FB-FAE7-4B96-A40D-A61DC25BDD3D}">
      <dsp:nvSpPr>
        <dsp:cNvPr id="0" name=""/>
        <dsp:cNvSpPr/>
      </dsp:nvSpPr>
      <dsp:spPr>
        <a:xfrm>
          <a:off x="2192297" y="1355169"/>
          <a:ext cx="2401172" cy="87446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b="1" kern="1200" dirty="0"/>
            <a:t>FILTRE 2</a:t>
          </a:r>
          <a:br>
            <a:rPr lang="fr-FR" sz="1600" kern="1200" dirty="0"/>
          </a:br>
          <a:r>
            <a:rPr lang="fr-FR" sz="1600" kern="1200" dirty="0"/>
            <a:t>750 doublons potentiels</a:t>
          </a:r>
        </a:p>
      </dsp:txBody>
      <dsp:txXfrm>
        <a:off x="2234985" y="1397857"/>
        <a:ext cx="2315796" cy="789089"/>
      </dsp:txXfrm>
    </dsp:sp>
    <dsp:sp modelId="{441924BD-0C27-4C62-80F3-06386D2B7705}">
      <dsp:nvSpPr>
        <dsp:cNvPr id="0" name=""/>
        <dsp:cNvSpPr/>
      </dsp:nvSpPr>
      <dsp:spPr>
        <a:xfrm>
          <a:off x="2192297" y="2338942"/>
          <a:ext cx="2401172" cy="87446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550 lignes supprimées</a:t>
          </a:r>
        </a:p>
      </dsp:txBody>
      <dsp:txXfrm>
        <a:off x="2234985" y="2381630"/>
        <a:ext cx="2315796" cy="78908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endParaRPr lang="fr-FR" sz="2100" b="1" kern="1200" dirty="0">
            <a:solidFill>
              <a:schemeClr val="accent1"/>
            </a:solidFill>
          </a:endParaRP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endParaRPr lang="fr-FR" sz="2100" b="1" kern="1200" dirty="0">
            <a:solidFill>
              <a:schemeClr val="accent1"/>
            </a:solidFill>
          </a:endParaRP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endParaRPr lang="fr-FR" sz="2100" b="1" kern="1200" dirty="0">
            <a:solidFill>
              <a:schemeClr val="accent1"/>
            </a:solidFill>
          </a:endParaRP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endParaRPr lang="fr-FR" sz="2100" b="1" kern="1200" dirty="0">
            <a:solidFill>
              <a:schemeClr val="accent1"/>
            </a:solidFill>
          </a:endParaRP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endParaRPr lang="fr-FR" sz="2100" b="1" kern="1200" dirty="0">
            <a:solidFill>
              <a:schemeClr val="accent1"/>
            </a:solidFill>
          </a:endParaRP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solidFill>
              <a:schemeClr val="accent1"/>
            </a:solidFill>
          </a:endParaRP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20C66-675A-480E-9A9D-D30F2395FB07}">
      <dsp:nvSpPr>
        <dsp:cNvPr id="0" name=""/>
        <dsp:cNvSpPr/>
      </dsp:nvSpPr>
      <dsp:spPr>
        <a:xfrm>
          <a:off x="436934" y="1476"/>
          <a:ext cx="2722083" cy="17285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A31F0C-82BE-4346-990C-B4D80FDDFCBC}">
      <dsp:nvSpPr>
        <dsp:cNvPr id="0" name=""/>
        <dsp:cNvSpPr/>
      </dsp:nvSpPr>
      <dsp:spPr>
        <a:xfrm>
          <a:off x="739388" y="288807"/>
          <a:ext cx="2722083" cy="17285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fr-FR" sz="3400" b="1" kern="1200" dirty="0">
              <a:solidFill>
                <a:schemeClr val="tx1"/>
              </a:solidFill>
              <a:latin typeface="+mn-lt"/>
              <a:ea typeface="+mn-ea"/>
              <a:cs typeface="+mn-cs"/>
            </a:rPr>
            <a:t>I.</a:t>
          </a:r>
          <a:br>
            <a:rPr lang="fr-FR" sz="3400" b="1" kern="1200" dirty="0">
              <a:solidFill>
                <a:schemeClr val="tx1"/>
              </a:solidFill>
              <a:latin typeface="+mn-lt"/>
              <a:ea typeface="+mn-ea"/>
              <a:cs typeface="+mn-cs"/>
            </a:rPr>
          </a:br>
          <a:r>
            <a:rPr lang="fr-FR" sz="3400" b="1" kern="1200" dirty="0">
              <a:solidFill>
                <a:schemeClr val="tx1"/>
              </a:solidFill>
              <a:latin typeface="+mn-lt"/>
              <a:ea typeface="+mn-ea"/>
              <a:cs typeface="+mn-cs"/>
            </a:rPr>
            <a:t>PCA</a:t>
          </a:r>
          <a:endParaRPr lang="en-US" sz="3400" b="1" kern="1200" dirty="0">
            <a:solidFill>
              <a:schemeClr val="tx1"/>
            </a:solidFill>
          </a:endParaRPr>
        </a:p>
      </dsp:txBody>
      <dsp:txXfrm>
        <a:off x="790015" y="339434"/>
        <a:ext cx="2620829" cy="1627268"/>
      </dsp:txXfrm>
    </dsp:sp>
    <dsp:sp modelId="{BB6186B2-175C-4F86-BC2F-A32CA5E92140}">
      <dsp:nvSpPr>
        <dsp:cNvPr id="0" name=""/>
        <dsp:cNvSpPr/>
      </dsp:nvSpPr>
      <dsp:spPr>
        <a:xfrm>
          <a:off x="3763925" y="1476"/>
          <a:ext cx="2722083" cy="17285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FEBA1F-8FA0-413D-B274-F072B25932C6}">
      <dsp:nvSpPr>
        <dsp:cNvPr id="0" name=""/>
        <dsp:cNvSpPr/>
      </dsp:nvSpPr>
      <dsp:spPr>
        <a:xfrm>
          <a:off x="4066379" y="288807"/>
          <a:ext cx="2722083" cy="17285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fr-FR" sz="3400" b="1" kern="1200" dirty="0">
              <a:solidFill>
                <a:schemeClr val="tx1"/>
              </a:solidFill>
              <a:latin typeface="+mn-lt"/>
              <a:ea typeface="+mn-ea"/>
              <a:cs typeface="+mn-cs"/>
            </a:rPr>
            <a:t>II.</a:t>
          </a:r>
          <a:br>
            <a:rPr lang="fr-FR" sz="3400" b="1" kern="1200" dirty="0">
              <a:solidFill>
                <a:schemeClr val="tx1"/>
              </a:solidFill>
              <a:latin typeface="+mn-lt"/>
              <a:ea typeface="+mn-ea"/>
              <a:cs typeface="+mn-cs"/>
            </a:rPr>
          </a:br>
          <a:r>
            <a:rPr lang="fr-FR" sz="3400" b="1" kern="1200" dirty="0">
              <a:solidFill>
                <a:schemeClr val="tx1"/>
              </a:solidFill>
              <a:latin typeface="+mn-lt"/>
              <a:ea typeface="+mn-ea"/>
              <a:cs typeface="+mn-cs"/>
            </a:rPr>
            <a:t>K-</a:t>
          </a:r>
          <a:r>
            <a:rPr lang="fr-FR" sz="3400" b="1" kern="1200" dirty="0" err="1">
              <a:solidFill>
                <a:schemeClr val="tx1"/>
              </a:solidFill>
              <a:latin typeface="+mn-lt"/>
              <a:ea typeface="+mn-ea"/>
              <a:cs typeface="+mn-cs"/>
            </a:rPr>
            <a:t>means</a:t>
          </a:r>
          <a:endParaRPr lang="en-US" sz="3400" b="1" kern="1200" dirty="0">
            <a:solidFill>
              <a:schemeClr val="tx1"/>
            </a:solidFill>
          </a:endParaRPr>
        </a:p>
      </dsp:txBody>
      <dsp:txXfrm>
        <a:off x="4117006" y="339434"/>
        <a:ext cx="2620829" cy="1627268"/>
      </dsp:txXfrm>
    </dsp:sp>
    <dsp:sp modelId="{F5A92DAE-D73D-4EAD-BA63-8BCBD45673F2}">
      <dsp:nvSpPr>
        <dsp:cNvPr id="0" name=""/>
        <dsp:cNvSpPr/>
      </dsp:nvSpPr>
      <dsp:spPr>
        <a:xfrm>
          <a:off x="7090916" y="1476"/>
          <a:ext cx="2722083" cy="17285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305280-AAD8-4A96-BE1C-7342FB0F351D}">
      <dsp:nvSpPr>
        <dsp:cNvPr id="0" name=""/>
        <dsp:cNvSpPr/>
      </dsp:nvSpPr>
      <dsp:spPr>
        <a:xfrm>
          <a:off x="7393369" y="288807"/>
          <a:ext cx="2722083" cy="17285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Font typeface="+mj-lt"/>
            <a:buNone/>
          </a:pPr>
          <a:r>
            <a:rPr lang="fr-FR" sz="3400" b="1" kern="1200" dirty="0">
              <a:solidFill>
                <a:schemeClr val="tx1"/>
              </a:solidFill>
              <a:latin typeface="+mn-lt"/>
              <a:ea typeface="+mn-ea"/>
              <a:cs typeface="+mn-cs"/>
            </a:rPr>
            <a:t>III.</a:t>
          </a:r>
          <a:br>
            <a:rPr lang="fr-FR" sz="3400" b="1" kern="1200" dirty="0">
              <a:solidFill>
                <a:schemeClr val="tx1"/>
              </a:solidFill>
              <a:latin typeface="+mn-lt"/>
              <a:ea typeface="+mn-ea"/>
              <a:cs typeface="+mn-cs"/>
            </a:rPr>
          </a:br>
          <a:r>
            <a:rPr lang="fr-FR" sz="3400" b="1" kern="1200" dirty="0">
              <a:solidFill>
                <a:schemeClr val="tx1"/>
              </a:solidFill>
              <a:latin typeface="+mn-lt"/>
              <a:ea typeface="+mn-ea"/>
              <a:cs typeface="+mn-cs"/>
            </a:rPr>
            <a:t>ANOVA / KRUSKAL</a:t>
          </a:r>
          <a:endParaRPr lang="en-US" sz="3400" b="1" kern="1200" dirty="0">
            <a:solidFill>
              <a:schemeClr val="tx1"/>
            </a:solidFill>
          </a:endParaRPr>
        </a:p>
      </dsp:txBody>
      <dsp:txXfrm>
        <a:off x="7443996" y="339434"/>
        <a:ext cx="2620829" cy="162726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9DD6A-5C43-435A-8B46-13D7B77FF8EA}">
      <dsp:nvSpPr>
        <dsp:cNvPr id="0" name=""/>
        <dsp:cNvSpPr/>
      </dsp:nvSpPr>
      <dsp:spPr>
        <a:xfrm>
          <a:off x="4353832" y="4111147"/>
          <a:ext cx="267517" cy="1100107"/>
        </a:xfrm>
        <a:custGeom>
          <a:avLst/>
          <a:gdLst/>
          <a:ahLst/>
          <a:cxnLst/>
          <a:rect l="0" t="0" r="0" b="0"/>
          <a:pathLst>
            <a:path>
              <a:moveTo>
                <a:pt x="0" y="0"/>
              </a:moveTo>
              <a:lnTo>
                <a:pt x="133758" y="0"/>
              </a:lnTo>
              <a:lnTo>
                <a:pt x="133758" y="1100107"/>
              </a:lnTo>
              <a:lnTo>
                <a:pt x="267517" y="11001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4459286" y="4632897"/>
        <a:ext cx="56608" cy="56608"/>
      </dsp:txXfrm>
    </dsp:sp>
    <dsp:sp modelId="{E47737FC-6E00-43CB-ABD9-52C47EA8C1B9}">
      <dsp:nvSpPr>
        <dsp:cNvPr id="0" name=""/>
        <dsp:cNvSpPr/>
      </dsp:nvSpPr>
      <dsp:spPr>
        <a:xfrm>
          <a:off x="4353832" y="4111147"/>
          <a:ext cx="267517" cy="590356"/>
        </a:xfrm>
        <a:custGeom>
          <a:avLst/>
          <a:gdLst/>
          <a:ahLst/>
          <a:cxnLst/>
          <a:rect l="0" t="0" r="0" b="0"/>
          <a:pathLst>
            <a:path>
              <a:moveTo>
                <a:pt x="0" y="0"/>
              </a:moveTo>
              <a:lnTo>
                <a:pt x="133758" y="0"/>
              </a:lnTo>
              <a:lnTo>
                <a:pt x="133758" y="590356"/>
              </a:lnTo>
              <a:lnTo>
                <a:pt x="267517" y="5903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4471387" y="4390122"/>
        <a:ext cx="32407" cy="32407"/>
      </dsp:txXfrm>
    </dsp:sp>
    <dsp:sp modelId="{0CCAFD7B-1652-4961-81A7-3F061BFDF8DE}">
      <dsp:nvSpPr>
        <dsp:cNvPr id="0" name=""/>
        <dsp:cNvSpPr/>
      </dsp:nvSpPr>
      <dsp:spPr>
        <a:xfrm>
          <a:off x="4353832" y="4065427"/>
          <a:ext cx="267517" cy="91440"/>
        </a:xfrm>
        <a:custGeom>
          <a:avLst/>
          <a:gdLst/>
          <a:ahLst/>
          <a:cxnLst/>
          <a:rect l="0" t="0" r="0" b="0"/>
          <a:pathLst>
            <a:path>
              <a:moveTo>
                <a:pt x="0" y="45720"/>
              </a:moveTo>
              <a:lnTo>
                <a:pt x="267517"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4480902" y="4104459"/>
        <a:ext cx="13375" cy="13375"/>
      </dsp:txXfrm>
    </dsp:sp>
    <dsp:sp modelId="{187EF273-DEE0-478E-985E-BD3F1C64CB26}">
      <dsp:nvSpPr>
        <dsp:cNvPr id="0" name=""/>
        <dsp:cNvSpPr/>
      </dsp:nvSpPr>
      <dsp:spPr>
        <a:xfrm>
          <a:off x="4353832" y="3520791"/>
          <a:ext cx="267517" cy="590356"/>
        </a:xfrm>
        <a:custGeom>
          <a:avLst/>
          <a:gdLst/>
          <a:ahLst/>
          <a:cxnLst/>
          <a:rect l="0" t="0" r="0" b="0"/>
          <a:pathLst>
            <a:path>
              <a:moveTo>
                <a:pt x="0" y="590356"/>
              </a:moveTo>
              <a:lnTo>
                <a:pt x="133758" y="590356"/>
              </a:lnTo>
              <a:lnTo>
                <a:pt x="133758" y="0"/>
              </a:lnTo>
              <a:lnTo>
                <a:pt x="267517"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4471387" y="3799766"/>
        <a:ext cx="32407" cy="32407"/>
      </dsp:txXfrm>
    </dsp:sp>
    <dsp:sp modelId="{71EDC824-4ACF-49B4-86BB-0FA27609C8C4}">
      <dsp:nvSpPr>
        <dsp:cNvPr id="0" name=""/>
        <dsp:cNvSpPr/>
      </dsp:nvSpPr>
      <dsp:spPr>
        <a:xfrm>
          <a:off x="4353832" y="3011040"/>
          <a:ext cx="267517" cy="1100107"/>
        </a:xfrm>
        <a:custGeom>
          <a:avLst/>
          <a:gdLst/>
          <a:ahLst/>
          <a:cxnLst/>
          <a:rect l="0" t="0" r="0" b="0"/>
          <a:pathLst>
            <a:path>
              <a:moveTo>
                <a:pt x="0" y="1100107"/>
              </a:moveTo>
              <a:lnTo>
                <a:pt x="133758" y="1100107"/>
              </a:lnTo>
              <a:lnTo>
                <a:pt x="133758" y="0"/>
              </a:lnTo>
              <a:lnTo>
                <a:pt x="267517"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4459286" y="3532790"/>
        <a:ext cx="56608" cy="56608"/>
      </dsp:txXfrm>
    </dsp:sp>
    <dsp:sp modelId="{F208BC28-6137-4939-9FCE-1FC760C79E01}">
      <dsp:nvSpPr>
        <dsp:cNvPr id="0" name=""/>
        <dsp:cNvSpPr/>
      </dsp:nvSpPr>
      <dsp:spPr>
        <a:xfrm>
          <a:off x="2748729" y="2159279"/>
          <a:ext cx="267517" cy="1951868"/>
        </a:xfrm>
        <a:custGeom>
          <a:avLst/>
          <a:gdLst/>
          <a:ahLst/>
          <a:cxnLst/>
          <a:rect l="0" t="0" r="0" b="0"/>
          <a:pathLst>
            <a:path>
              <a:moveTo>
                <a:pt x="0" y="0"/>
              </a:moveTo>
              <a:lnTo>
                <a:pt x="133758" y="0"/>
              </a:lnTo>
              <a:lnTo>
                <a:pt x="133758" y="1951868"/>
              </a:lnTo>
              <a:lnTo>
                <a:pt x="267517" y="19518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fr-FR" sz="900" kern="1200"/>
        </a:p>
      </dsp:txBody>
      <dsp:txXfrm>
        <a:off x="2833234" y="3085961"/>
        <a:ext cx="98505" cy="98505"/>
      </dsp:txXfrm>
    </dsp:sp>
    <dsp:sp modelId="{05BE6022-DF1F-4D6C-97F0-2C33996C3F75}">
      <dsp:nvSpPr>
        <dsp:cNvPr id="0" name=""/>
        <dsp:cNvSpPr/>
      </dsp:nvSpPr>
      <dsp:spPr>
        <a:xfrm>
          <a:off x="4353832" y="2246414"/>
          <a:ext cx="267517" cy="254875"/>
        </a:xfrm>
        <a:custGeom>
          <a:avLst/>
          <a:gdLst/>
          <a:ahLst/>
          <a:cxnLst/>
          <a:rect l="0" t="0" r="0" b="0"/>
          <a:pathLst>
            <a:path>
              <a:moveTo>
                <a:pt x="0" y="0"/>
              </a:moveTo>
              <a:lnTo>
                <a:pt x="133758" y="0"/>
              </a:lnTo>
              <a:lnTo>
                <a:pt x="133758" y="254875"/>
              </a:lnTo>
              <a:lnTo>
                <a:pt x="267517" y="2548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4478353" y="2364614"/>
        <a:ext cx="18474" cy="18474"/>
      </dsp:txXfrm>
    </dsp:sp>
    <dsp:sp modelId="{1F7ADF2E-12FF-4636-8FBB-9BC9757F7FAA}">
      <dsp:nvSpPr>
        <dsp:cNvPr id="0" name=""/>
        <dsp:cNvSpPr/>
      </dsp:nvSpPr>
      <dsp:spPr>
        <a:xfrm>
          <a:off x="4353832" y="1991539"/>
          <a:ext cx="267517" cy="254875"/>
        </a:xfrm>
        <a:custGeom>
          <a:avLst/>
          <a:gdLst/>
          <a:ahLst/>
          <a:cxnLst/>
          <a:rect l="0" t="0" r="0" b="0"/>
          <a:pathLst>
            <a:path>
              <a:moveTo>
                <a:pt x="0" y="254875"/>
              </a:moveTo>
              <a:lnTo>
                <a:pt x="133758" y="254875"/>
              </a:lnTo>
              <a:lnTo>
                <a:pt x="133758" y="0"/>
              </a:lnTo>
              <a:lnTo>
                <a:pt x="267517"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4478353" y="2109739"/>
        <a:ext cx="18474" cy="18474"/>
      </dsp:txXfrm>
    </dsp:sp>
    <dsp:sp modelId="{C211CDD3-E7D6-478A-BCEF-2AAAFC8D9D46}">
      <dsp:nvSpPr>
        <dsp:cNvPr id="0" name=""/>
        <dsp:cNvSpPr/>
      </dsp:nvSpPr>
      <dsp:spPr>
        <a:xfrm>
          <a:off x="2748729" y="2113559"/>
          <a:ext cx="267517" cy="91440"/>
        </a:xfrm>
        <a:custGeom>
          <a:avLst/>
          <a:gdLst/>
          <a:ahLst/>
          <a:cxnLst/>
          <a:rect l="0" t="0" r="0" b="0"/>
          <a:pathLst>
            <a:path>
              <a:moveTo>
                <a:pt x="0" y="45720"/>
              </a:moveTo>
              <a:lnTo>
                <a:pt x="133758" y="45720"/>
              </a:lnTo>
              <a:lnTo>
                <a:pt x="133758" y="132854"/>
              </a:lnTo>
              <a:lnTo>
                <a:pt x="267517" y="1328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2875453" y="2152246"/>
        <a:ext cx="14067" cy="14067"/>
      </dsp:txXfrm>
    </dsp:sp>
    <dsp:sp modelId="{63457B6C-FE8B-4C5E-8330-D256741C3731}">
      <dsp:nvSpPr>
        <dsp:cNvPr id="0" name=""/>
        <dsp:cNvSpPr/>
      </dsp:nvSpPr>
      <dsp:spPr>
        <a:xfrm>
          <a:off x="2748729" y="1736663"/>
          <a:ext cx="267517" cy="422615"/>
        </a:xfrm>
        <a:custGeom>
          <a:avLst/>
          <a:gdLst/>
          <a:ahLst/>
          <a:cxnLst/>
          <a:rect l="0" t="0" r="0" b="0"/>
          <a:pathLst>
            <a:path>
              <a:moveTo>
                <a:pt x="0" y="422615"/>
              </a:moveTo>
              <a:lnTo>
                <a:pt x="133758" y="422615"/>
              </a:lnTo>
              <a:lnTo>
                <a:pt x="133758" y="0"/>
              </a:lnTo>
              <a:lnTo>
                <a:pt x="26751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2869983" y="1935467"/>
        <a:ext cx="25008" cy="25008"/>
      </dsp:txXfrm>
    </dsp:sp>
    <dsp:sp modelId="{661670C1-6D74-4958-A951-33AF01BFE5B0}">
      <dsp:nvSpPr>
        <dsp:cNvPr id="0" name=""/>
        <dsp:cNvSpPr/>
      </dsp:nvSpPr>
      <dsp:spPr>
        <a:xfrm>
          <a:off x="2748729" y="1226913"/>
          <a:ext cx="267517" cy="932366"/>
        </a:xfrm>
        <a:custGeom>
          <a:avLst/>
          <a:gdLst/>
          <a:ahLst/>
          <a:cxnLst/>
          <a:rect l="0" t="0" r="0" b="0"/>
          <a:pathLst>
            <a:path>
              <a:moveTo>
                <a:pt x="0" y="932366"/>
              </a:moveTo>
              <a:lnTo>
                <a:pt x="133758" y="932366"/>
              </a:lnTo>
              <a:lnTo>
                <a:pt x="133758" y="0"/>
              </a:lnTo>
              <a:lnTo>
                <a:pt x="26751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2858237" y="1668846"/>
        <a:ext cx="48499" cy="48499"/>
      </dsp:txXfrm>
    </dsp:sp>
    <dsp:sp modelId="{C71BABB3-DCC9-44FB-93E2-DE46DCC9338B}">
      <dsp:nvSpPr>
        <dsp:cNvPr id="0" name=""/>
        <dsp:cNvSpPr/>
      </dsp:nvSpPr>
      <dsp:spPr>
        <a:xfrm>
          <a:off x="2748729" y="717162"/>
          <a:ext cx="267517" cy="1442117"/>
        </a:xfrm>
        <a:custGeom>
          <a:avLst/>
          <a:gdLst/>
          <a:ahLst/>
          <a:cxnLst/>
          <a:rect l="0" t="0" r="0" b="0"/>
          <a:pathLst>
            <a:path>
              <a:moveTo>
                <a:pt x="0" y="1442117"/>
              </a:moveTo>
              <a:lnTo>
                <a:pt x="133758" y="1442117"/>
              </a:lnTo>
              <a:lnTo>
                <a:pt x="133758" y="0"/>
              </a:lnTo>
              <a:lnTo>
                <a:pt x="26751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2845819" y="1401553"/>
        <a:ext cx="73336" cy="73336"/>
      </dsp:txXfrm>
    </dsp:sp>
    <dsp:sp modelId="{7BAA4898-26B0-4D99-B186-91D7BDB82920}">
      <dsp:nvSpPr>
        <dsp:cNvPr id="0" name=""/>
        <dsp:cNvSpPr/>
      </dsp:nvSpPr>
      <dsp:spPr>
        <a:xfrm>
          <a:off x="2748729" y="207411"/>
          <a:ext cx="267517" cy="1951868"/>
        </a:xfrm>
        <a:custGeom>
          <a:avLst/>
          <a:gdLst/>
          <a:ahLst/>
          <a:cxnLst/>
          <a:rect l="0" t="0" r="0" b="0"/>
          <a:pathLst>
            <a:path>
              <a:moveTo>
                <a:pt x="0" y="1951868"/>
              </a:moveTo>
              <a:lnTo>
                <a:pt x="133758" y="1951868"/>
              </a:lnTo>
              <a:lnTo>
                <a:pt x="133758" y="0"/>
              </a:lnTo>
              <a:lnTo>
                <a:pt x="26751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fr-FR" sz="900" kern="1200"/>
        </a:p>
      </dsp:txBody>
      <dsp:txXfrm>
        <a:off x="2833234" y="1134092"/>
        <a:ext cx="98505" cy="98505"/>
      </dsp:txXfrm>
    </dsp:sp>
    <dsp:sp modelId="{FA7BA9C5-C802-40E1-89C3-A991733E05D2}">
      <dsp:nvSpPr>
        <dsp:cNvPr id="0" name=""/>
        <dsp:cNvSpPr/>
      </dsp:nvSpPr>
      <dsp:spPr>
        <a:xfrm rot="16200000">
          <a:off x="1263440" y="1869447"/>
          <a:ext cx="2390913" cy="579664"/>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fr-FR" sz="3600" kern="1200" dirty="0"/>
            <a:t>Nettoyage</a:t>
          </a:r>
        </a:p>
      </dsp:txBody>
      <dsp:txXfrm>
        <a:off x="1263440" y="1869447"/>
        <a:ext cx="2390913" cy="579664"/>
      </dsp:txXfrm>
    </dsp:sp>
    <dsp:sp modelId="{16C0B420-38BB-4FEF-859D-8C6511C7E520}">
      <dsp:nvSpPr>
        <dsp:cNvPr id="0" name=""/>
        <dsp:cNvSpPr/>
      </dsp:nvSpPr>
      <dsp:spPr>
        <a:xfrm>
          <a:off x="3016246" y="3511"/>
          <a:ext cx="1337585" cy="407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1. Réduction des </a:t>
          </a:r>
          <a:r>
            <a:rPr lang="fr-FR" sz="1000" kern="1200" dirty="0" err="1"/>
            <a:t>features</a:t>
          </a:r>
          <a:endParaRPr lang="fr-FR" sz="1000" kern="1200" dirty="0"/>
        </a:p>
      </dsp:txBody>
      <dsp:txXfrm>
        <a:off x="3016246" y="3511"/>
        <a:ext cx="1337585" cy="407800"/>
      </dsp:txXfrm>
    </dsp:sp>
    <dsp:sp modelId="{32DCCB7F-E761-4D84-BE3D-25772B7FFAA9}">
      <dsp:nvSpPr>
        <dsp:cNvPr id="0" name=""/>
        <dsp:cNvSpPr/>
      </dsp:nvSpPr>
      <dsp:spPr>
        <a:xfrm>
          <a:off x="3016246" y="513262"/>
          <a:ext cx="1337585" cy="407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2. Data </a:t>
          </a:r>
          <a:r>
            <a:rPr lang="fr-FR" sz="1000" kern="1200" dirty="0" err="1"/>
            <a:t>Normalization</a:t>
          </a:r>
          <a:endParaRPr lang="fr-FR" sz="1000" kern="1200" dirty="0"/>
        </a:p>
      </dsp:txBody>
      <dsp:txXfrm>
        <a:off x="3016246" y="513262"/>
        <a:ext cx="1337585" cy="407800"/>
      </dsp:txXfrm>
    </dsp:sp>
    <dsp:sp modelId="{33A9CAA8-86A9-45B0-BB76-8CD7EAFC95AC}">
      <dsp:nvSpPr>
        <dsp:cNvPr id="0" name=""/>
        <dsp:cNvSpPr/>
      </dsp:nvSpPr>
      <dsp:spPr>
        <a:xfrm>
          <a:off x="3016246" y="1023012"/>
          <a:ext cx="1337585" cy="407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3. Doublons</a:t>
          </a:r>
        </a:p>
      </dsp:txBody>
      <dsp:txXfrm>
        <a:off x="3016246" y="1023012"/>
        <a:ext cx="1337585" cy="407800"/>
      </dsp:txXfrm>
    </dsp:sp>
    <dsp:sp modelId="{C189E09E-2B37-41E7-9AEF-1E40FF6A7D4C}">
      <dsp:nvSpPr>
        <dsp:cNvPr id="0" name=""/>
        <dsp:cNvSpPr/>
      </dsp:nvSpPr>
      <dsp:spPr>
        <a:xfrm>
          <a:off x="3016246" y="1532763"/>
          <a:ext cx="1337585" cy="407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4. Corrélation entre paramètres</a:t>
          </a:r>
        </a:p>
      </dsp:txBody>
      <dsp:txXfrm>
        <a:off x="3016246" y="1532763"/>
        <a:ext cx="1337585" cy="407800"/>
      </dsp:txXfrm>
    </dsp:sp>
    <dsp:sp modelId="{8D433074-B02D-4495-AFD9-2932FE13A345}">
      <dsp:nvSpPr>
        <dsp:cNvPr id="0" name=""/>
        <dsp:cNvSpPr/>
      </dsp:nvSpPr>
      <dsp:spPr>
        <a:xfrm>
          <a:off x="3016246" y="2042514"/>
          <a:ext cx="1337585" cy="407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5. </a:t>
          </a:r>
          <a:r>
            <a:rPr lang="fr-FR" sz="1000" kern="1200" dirty="0" err="1"/>
            <a:t>Outliers</a:t>
          </a:r>
          <a:endParaRPr lang="fr-FR" sz="1000" kern="1200" dirty="0"/>
        </a:p>
      </dsp:txBody>
      <dsp:txXfrm>
        <a:off x="3016246" y="2042514"/>
        <a:ext cx="1337585" cy="407800"/>
      </dsp:txXfrm>
    </dsp:sp>
    <dsp:sp modelId="{C2633E4D-3424-4145-A420-99208CF1577D}">
      <dsp:nvSpPr>
        <dsp:cNvPr id="0" name=""/>
        <dsp:cNvSpPr/>
      </dsp:nvSpPr>
      <dsp:spPr>
        <a:xfrm>
          <a:off x="4621349" y="1787638"/>
          <a:ext cx="1337585" cy="407800"/>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solidFill>
                <a:schemeClr val="bg1"/>
              </a:solidFill>
            </a:rPr>
            <a:t>5.1. Approche orientée métier</a:t>
          </a:r>
        </a:p>
      </dsp:txBody>
      <dsp:txXfrm>
        <a:off x="4621349" y="1787638"/>
        <a:ext cx="1337585" cy="407800"/>
      </dsp:txXfrm>
    </dsp:sp>
    <dsp:sp modelId="{43F1F115-7B9B-4F0D-B7E1-B934FFD41897}">
      <dsp:nvSpPr>
        <dsp:cNvPr id="0" name=""/>
        <dsp:cNvSpPr/>
      </dsp:nvSpPr>
      <dsp:spPr>
        <a:xfrm>
          <a:off x="4621349" y="2297389"/>
          <a:ext cx="1337585" cy="407800"/>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solidFill>
                <a:schemeClr val="bg1"/>
              </a:solidFill>
            </a:rPr>
            <a:t>5.2. Box plot + IQR</a:t>
          </a:r>
        </a:p>
      </dsp:txBody>
      <dsp:txXfrm>
        <a:off x="4621349" y="2297389"/>
        <a:ext cx="1337585" cy="407800"/>
      </dsp:txXfrm>
    </dsp:sp>
    <dsp:sp modelId="{5AF2184B-A4C9-4BBD-AD27-ADF0C876A06F}">
      <dsp:nvSpPr>
        <dsp:cNvPr id="0" name=""/>
        <dsp:cNvSpPr/>
      </dsp:nvSpPr>
      <dsp:spPr>
        <a:xfrm>
          <a:off x="3016246" y="3907247"/>
          <a:ext cx="1337585" cy="407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6. Valeurs manquantes</a:t>
          </a:r>
        </a:p>
      </dsp:txBody>
      <dsp:txXfrm>
        <a:off x="3016246" y="3907247"/>
        <a:ext cx="1337585" cy="407800"/>
      </dsp:txXfrm>
    </dsp:sp>
    <dsp:sp modelId="{2F15C83D-E5E6-4EA9-8354-06001E081380}">
      <dsp:nvSpPr>
        <dsp:cNvPr id="0" name=""/>
        <dsp:cNvSpPr/>
      </dsp:nvSpPr>
      <dsp:spPr>
        <a:xfrm>
          <a:off x="4621349" y="2807140"/>
          <a:ext cx="1337585" cy="407800"/>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solidFill>
                <a:schemeClr val="bg1"/>
              </a:solidFill>
            </a:rPr>
            <a:t>6.1. Détection du type de valeurs manquantes</a:t>
          </a:r>
        </a:p>
      </dsp:txBody>
      <dsp:txXfrm>
        <a:off x="4621349" y="2807140"/>
        <a:ext cx="1337585" cy="407800"/>
      </dsp:txXfrm>
    </dsp:sp>
    <dsp:sp modelId="{6C2BB738-D793-4864-8608-D4CD094326F5}">
      <dsp:nvSpPr>
        <dsp:cNvPr id="0" name=""/>
        <dsp:cNvSpPr/>
      </dsp:nvSpPr>
      <dsp:spPr>
        <a:xfrm>
          <a:off x="4621349" y="3316891"/>
          <a:ext cx="1337585" cy="407800"/>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solidFill>
                <a:schemeClr val="bg1"/>
              </a:solidFill>
            </a:rPr>
            <a:t>6.2. Imputation par moyenne/</a:t>
          </a:r>
          <a:r>
            <a:rPr lang="fr-FR" sz="1000" kern="1200" dirty="0" err="1">
              <a:solidFill>
                <a:schemeClr val="bg1"/>
              </a:solidFill>
            </a:rPr>
            <a:t>médianne</a:t>
          </a:r>
          <a:endParaRPr lang="fr-FR" sz="1000" kern="1200" dirty="0">
            <a:solidFill>
              <a:schemeClr val="bg1"/>
            </a:solidFill>
          </a:endParaRPr>
        </a:p>
      </dsp:txBody>
      <dsp:txXfrm>
        <a:off x="4621349" y="3316891"/>
        <a:ext cx="1337585" cy="407800"/>
      </dsp:txXfrm>
    </dsp:sp>
    <dsp:sp modelId="{F9C007C9-778B-4EB8-B1F7-691C485FB6F8}">
      <dsp:nvSpPr>
        <dsp:cNvPr id="0" name=""/>
        <dsp:cNvSpPr/>
      </dsp:nvSpPr>
      <dsp:spPr>
        <a:xfrm>
          <a:off x="4621349" y="3826641"/>
          <a:ext cx="1337585" cy="56901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solidFill>
                <a:schemeClr val="bg1"/>
              </a:solidFill>
            </a:rPr>
            <a:t>6.3. Imputation par </a:t>
          </a:r>
          <a:r>
            <a:rPr lang="fr-FR" sz="1000" kern="1200" dirty="0" err="1">
              <a:solidFill>
                <a:schemeClr val="bg1"/>
              </a:solidFill>
            </a:rPr>
            <a:t>Iterative</a:t>
          </a:r>
          <a:r>
            <a:rPr lang="fr-FR" sz="1000" kern="1200" dirty="0">
              <a:solidFill>
                <a:schemeClr val="bg1"/>
              </a:solidFill>
            </a:rPr>
            <a:t> Imputer pour les indicateurs fortement corrélés</a:t>
          </a:r>
        </a:p>
      </dsp:txBody>
      <dsp:txXfrm>
        <a:off x="4621349" y="3826641"/>
        <a:ext cx="1337585" cy="569012"/>
      </dsp:txXfrm>
    </dsp:sp>
    <dsp:sp modelId="{71A93E76-52E3-4DBE-95A8-F84D9EFBB8D9}">
      <dsp:nvSpPr>
        <dsp:cNvPr id="0" name=""/>
        <dsp:cNvSpPr/>
      </dsp:nvSpPr>
      <dsp:spPr>
        <a:xfrm>
          <a:off x="4621349" y="4497604"/>
          <a:ext cx="1337585" cy="407800"/>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solidFill>
                <a:schemeClr val="bg1"/>
              </a:solidFill>
            </a:rPr>
            <a:t>6.4. Imputation par KNN</a:t>
          </a:r>
        </a:p>
      </dsp:txBody>
      <dsp:txXfrm>
        <a:off x="4621349" y="4497604"/>
        <a:ext cx="1337585" cy="407800"/>
      </dsp:txXfrm>
    </dsp:sp>
    <dsp:sp modelId="{EACD00B3-4404-45D5-8A7F-773B90160A0F}">
      <dsp:nvSpPr>
        <dsp:cNvPr id="0" name=""/>
        <dsp:cNvSpPr/>
      </dsp:nvSpPr>
      <dsp:spPr>
        <a:xfrm>
          <a:off x="4621349" y="5007354"/>
          <a:ext cx="1337585" cy="407800"/>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solidFill>
                <a:schemeClr val="bg1"/>
              </a:solidFill>
            </a:rPr>
            <a:t>6.5. Imputation par Miss Forest</a:t>
          </a:r>
        </a:p>
      </dsp:txBody>
      <dsp:txXfrm>
        <a:off x="4621349" y="5007354"/>
        <a:ext cx="1337585" cy="40780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77F91-1090-4402-BF4A-C5C754B8D900}">
      <dsp:nvSpPr>
        <dsp:cNvPr id="0" name=""/>
        <dsp:cNvSpPr/>
      </dsp:nvSpPr>
      <dsp:spPr>
        <a:xfrm>
          <a:off x="3454368" y="3059224"/>
          <a:ext cx="395450" cy="1130289"/>
        </a:xfrm>
        <a:custGeom>
          <a:avLst/>
          <a:gdLst/>
          <a:ahLst/>
          <a:cxnLst/>
          <a:rect l="0" t="0" r="0" b="0"/>
          <a:pathLst>
            <a:path>
              <a:moveTo>
                <a:pt x="0" y="0"/>
              </a:moveTo>
              <a:lnTo>
                <a:pt x="197725" y="0"/>
              </a:lnTo>
              <a:lnTo>
                <a:pt x="197725" y="1130289"/>
              </a:lnTo>
              <a:lnTo>
                <a:pt x="395450" y="11302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3622157" y="3594432"/>
        <a:ext cx="59873" cy="59873"/>
      </dsp:txXfrm>
    </dsp:sp>
    <dsp:sp modelId="{5A68FA12-6B3D-4D18-A341-1BE597A6ABB5}">
      <dsp:nvSpPr>
        <dsp:cNvPr id="0" name=""/>
        <dsp:cNvSpPr/>
      </dsp:nvSpPr>
      <dsp:spPr>
        <a:xfrm>
          <a:off x="3454368" y="3059224"/>
          <a:ext cx="395450" cy="376763"/>
        </a:xfrm>
        <a:custGeom>
          <a:avLst/>
          <a:gdLst/>
          <a:ahLst/>
          <a:cxnLst/>
          <a:rect l="0" t="0" r="0" b="0"/>
          <a:pathLst>
            <a:path>
              <a:moveTo>
                <a:pt x="0" y="0"/>
              </a:moveTo>
              <a:lnTo>
                <a:pt x="197725" y="0"/>
              </a:lnTo>
              <a:lnTo>
                <a:pt x="197725" y="376763"/>
              </a:lnTo>
              <a:lnTo>
                <a:pt x="395450" y="3767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3638438" y="3233950"/>
        <a:ext cx="27309" cy="27309"/>
      </dsp:txXfrm>
    </dsp:sp>
    <dsp:sp modelId="{29E94A7A-7DA9-47FF-BB68-9F6ED6FCB3C2}">
      <dsp:nvSpPr>
        <dsp:cNvPr id="0" name=""/>
        <dsp:cNvSpPr/>
      </dsp:nvSpPr>
      <dsp:spPr>
        <a:xfrm>
          <a:off x="3454368" y="2682460"/>
          <a:ext cx="395450" cy="376763"/>
        </a:xfrm>
        <a:custGeom>
          <a:avLst/>
          <a:gdLst/>
          <a:ahLst/>
          <a:cxnLst/>
          <a:rect l="0" t="0" r="0" b="0"/>
          <a:pathLst>
            <a:path>
              <a:moveTo>
                <a:pt x="0" y="376763"/>
              </a:moveTo>
              <a:lnTo>
                <a:pt x="197725" y="376763"/>
              </a:lnTo>
              <a:lnTo>
                <a:pt x="197725" y="0"/>
              </a:lnTo>
              <a:lnTo>
                <a:pt x="3954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3638438" y="2857187"/>
        <a:ext cx="27309" cy="27309"/>
      </dsp:txXfrm>
    </dsp:sp>
    <dsp:sp modelId="{009D38C0-139A-4F06-9F76-069ACDE42F26}">
      <dsp:nvSpPr>
        <dsp:cNvPr id="0" name=""/>
        <dsp:cNvSpPr/>
      </dsp:nvSpPr>
      <dsp:spPr>
        <a:xfrm>
          <a:off x="3454368" y="1928934"/>
          <a:ext cx="395450" cy="1130289"/>
        </a:xfrm>
        <a:custGeom>
          <a:avLst/>
          <a:gdLst/>
          <a:ahLst/>
          <a:cxnLst/>
          <a:rect l="0" t="0" r="0" b="0"/>
          <a:pathLst>
            <a:path>
              <a:moveTo>
                <a:pt x="0" y="1130289"/>
              </a:moveTo>
              <a:lnTo>
                <a:pt x="197725" y="1130289"/>
              </a:lnTo>
              <a:lnTo>
                <a:pt x="197725" y="0"/>
              </a:lnTo>
              <a:lnTo>
                <a:pt x="39545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3622157" y="2464142"/>
        <a:ext cx="59873" cy="59873"/>
      </dsp:txXfrm>
    </dsp:sp>
    <dsp:sp modelId="{51B23184-ACF8-443D-8B90-1CD1A47A57EE}">
      <dsp:nvSpPr>
        <dsp:cNvPr id="0" name=""/>
        <dsp:cNvSpPr/>
      </dsp:nvSpPr>
      <dsp:spPr>
        <a:xfrm>
          <a:off x="1081663" y="1740552"/>
          <a:ext cx="395450" cy="1318671"/>
        </a:xfrm>
        <a:custGeom>
          <a:avLst/>
          <a:gdLst/>
          <a:ahLst/>
          <a:cxnLst/>
          <a:rect l="0" t="0" r="0" b="0"/>
          <a:pathLst>
            <a:path>
              <a:moveTo>
                <a:pt x="0" y="0"/>
              </a:moveTo>
              <a:lnTo>
                <a:pt x="197725" y="0"/>
              </a:lnTo>
              <a:lnTo>
                <a:pt x="197725" y="1318671"/>
              </a:lnTo>
              <a:lnTo>
                <a:pt x="395450" y="13186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1244971" y="2365471"/>
        <a:ext cx="68834" cy="68834"/>
      </dsp:txXfrm>
    </dsp:sp>
    <dsp:sp modelId="{950871B6-9EBA-4D69-B9BC-C8753F51EF7C}">
      <dsp:nvSpPr>
        <dsp:cNvPr id="0" name=""/>
        <dsp:cNvSpPr/>
      </dsp:nvSpPr>
      <dsp:spPr>
        <a:xfrm>
          <a:off x="3454368" y="1129687"/>
          <a:ext cx="395450" cy="91440"/>
        </a:xfrm>
        <a:custGeom>
          <a:avLst/>
          <a:gdLst/>
          <a:ahLst/>
          <a:cxnLst/>
          <a:rect l="0" t="0" r="0" b="0"/>
          <a:pathLst>
            <a:path>
              <a:moveTo>
                <a:pt x="0" y="45720"/>
              </a:moveTo>
              <a:lnTo>
                <a:pt x="395450"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3642207" y="1165521"/>
        <a:ext cx="19772" cy="19772"/>
      </dsp:txXfrm>
    </dsp:sp>
    <dsp:sp modelId="{D2A592C4-D43D-42B3-B262-ABB69E272F36}">
      <dsp:nvSpPr>
        <dsp:cNvPr id="0" name=""/>
        <dsp:cNvSpPr/>
      </dsp:nvSpPr>
      <dsp:spPr>
        <a:xfrm>
          <a:off x="1081663" y="1175407"/>
          <a:ext cx="395450" cy="565144"/>
        </a:xfrm>
        <a:custGeom>
          <a:avLst/>
          <a:gdLst/>
          <a:ahLst/>
          <a:cxnLst/>
          <a:rect l="0" t="0" r="0" b="0"/>
          <a:pathLst>
            <a:path>
              <a:moveTo>
                <a:pt x="0" y="565144"/>
              </a:moveTo>
              <a:lnTo>
                <a:pt x="197725" y="565144"/>
              </a:lnTo>
              <a:lnTo>
                <a:pt x="197725" y="0"/>
              </a:lnTo>
              <a:lnTo>
                <a:pt x="39545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1262145" y="1440736"/>
        <a:ext cx="34488" cy="34488"/>
      </dsp:txXfrm>
    </dsp:sp>
    <dsp:sp modelId="{58FB3D0B-EAAA-4454-BC14-A7BEDD4C9F47}">
      <dsp:nvSpPr>
        <dsp:cNvPr id="0" name=""/>
        <dsp:cNvSpPr/>
      </dsp:nvSpPr>
      <dsp:spPr>
        <a:xfrm>
          <a:off x="3454368" y="376161"/>
          <a:ext cx="395450" cy="91440"/>
        </a:xfrm>
        <a:custGeom>
          <a:avLst/>
          <a:gdLst/>
          <a:ahLst/>
          <a:cxnLst/>
          <a:rect l="0" t="0" r="0" b="0"/>
          <a:pathLst>
            <a:path>
              <a:moveTo>
                <a:pt x="0" y="45720"/>
              </a:moveTo>
              <a:lnTo>
                <a:pt x="395450"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3642207" y="411994"/>
        <a:ext cx="19772" cy="19772"/>
      </dsp:txXfrm>
    </dsp:sp>
    <dsp:sp modelId="{F8FD9045-FC73-4F09-B4C4-41CD85FBB640}">
      <dsp:nvSpPr>
        <dsp:cNvPr id="0" name=""/>
        <dsp:cNvSpPr/>
      </dsp:nvSpPr>
      <dsp:spPr>
        <a:xfrm>
          <a:off x="1081663" y="421881"/>
          <a:ext cx="395450" cy="1318671"/>
        </a:xfrm>
        <a:custGeom>
          <a:avLst/>
          <a:gdLst/>
          <a:ahLst/>
          <a:cxnLst/>
          <a:rect l="0" t="0" r="0" b="0"/>
          <a:pathLst>
            <a:path>
              <a:moveTo>
                <a:pt x="0" y="1318671"/>
              </a:moveTo>
              <a:lnTo>
                <a:pt x="197725" y="1318671"/>
              </a:lnTo>
              <a:lnTo>
                <a:pt x="197725" y="0"/>
              </a:lnTo>
              <a:lnTo>
                <a:pt x="39545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1244971" y="1046799"/>
        <a:ext cx="68834" cy="68834"/>
      </dsp:txXfrm>
    </dsp:sp>
    <dsp:sp modelId="{E8C11248-86C3-4208-B33A-F40928766F3D}">
      <dsp:nvSpPr>
        <dsp:cNvPr id="0" name=""/>
        <dsp:cNvSpPr/>
      </dsp:nvSpPr>
      <dsp:spPr>
        <a:xfrm rot="16200000">
          <a:off x="-1005953" y="1390789"/>
          <a:ext cx="3475708" cy="699525"/>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fr-FR" sz="4000" kern="1200" dirty="0"/>
            <a:t>Exploration</a:t>
          </a:r>
        </a:p>
      </dsp:txBody>
      <dsp:txXfrm>
        <a:off x="-1005953" y="1390789"/>
        <a:ext cx="3475708" cy="699525"/>
      </dsp:txXfrm>
    </dsp:sp>
    <dsp:sp modelId="{945F4B08-9E5F-4A6F-BDC1-CAB871C65313}">
      <dsp:nvSpPr>
        <dsp:cNvPr id="0" name=""/>
        <dsp:cNvSpPr/>
      </dsp:nvSpPr>
      <dsp:spPr>
        <a:xfrm>
          <a:off x="1477114" y="120470"/>
          <a:ext cx="1977253" cy="6028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fr-FR" sz="1050" kern="1200" dirty="0"/>
            <a:t>1. Analyse univariée</a:t>
          </a:r>
        </a:p>
      </dsp:txBody>
      <dsp:txXfrm>
        <a:off x="1477114" y="120470"/>
        <a:ext cx="1977253" cy="602821"/>
      </dsp:txXfrm>
    </dsp:sp>
    <dsp:sp modelId="{22B39854-A01E-4F05-994B-CD2208AD3601}">
      <dsp:nvSpPr>
        <dsp:cNvPr id="0" name=""/>
        <dsp:cNvSpPr/>
      </dsp:nvSpPr>
      <dsp:spPr>
        <a:xfrm>
          <a:off x="3849819" y="120470"/>
          <a:ext cx="1977253" cy="602821"/>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fr-FR" sz="1050" kern="1200" dirty="0"/>
            <a:t>1.1. </a:t>
          </a:r>
          <a:r>
            <a:rPr lang="fr-FR" sz="1050" kern="1200" dirty="0" err="1"/>
            <a:t>Boxplots</a:t>
          </a:r>
          <a:r>
            <a:rPr lang="fr-FR" sz="1050" kern="1200" dirty="0"/>
            <a:t>, </a:t>
          </a:r>
          <a:r>
            <a:rPr lang="fr-FR" sz="1050" kern="1200" dirty="0" err="1"/>
            <a:t>violin</a:t>
          </a:r>
          <a:r>
            <a:rPr lang="fr-FR" sz="1050" kern="1200" dirty="0"/>
            <a:t> et </a:t>
          </a:r>
          <a:r>
            <a:rPr lang="fr-FR" sz="1050" kern="1200" dirty="0" err="1"/>
            <a:t>density</a:t>
          </a:r>
          <a:r>
            <a:rPr lang="fr-FR" sz="1050" kern="1200" dirty="0"/>
            <a:t> plot</a:t>
          </a:r>
        </a:p>
      </dsp:txBody>
      <dsp:txXfrm>
        <a:off x="3849819" y="120470"/>
        <a:ext cx="1977253" cy="602821"/>
      </dsp:txXfrm>
    </dsp:sp>
    <dsp:sp modelId="{9AC5D2D9-6F62-43B6-93EF-254F66809ACB}">
      <dsp:nvSpPr>
        <dsp:cNvPr id="0" name=""/>
        <dsp:cNvSpPr/>
      </dsp:nvSpPr>
      <dsp:spPr>
        <a:xfrm>
          <a:off x="1477114" y="873997"/>
          <a:ext cx="1977253" cy="6028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fr-FR" sz="1050" kern="1200" dirty="0"/>
            <a:t>2. Analyse </a:t>
          </a:r>
          <a:r>
            <a:rPr lang="fr-FR" sz="1050" kern="1200" dirty="0" err="1"/>
            <a:t>bi-variée</a:t>
          </a:r>
          <a:endParaRPr lang="fr-FR" sz="1050" kern="1200" dirty="0"/>
        </a:p>
      </dsp:txBody>
      <dsp:txXfrm>
        <a:off x="1477114" y="873997"/>
        <a:ext cx="1977253" cy="602821"/>
      </dsp:txXfrm>
    </dsp:sp>
    <dsp:sp modelId="{CF57835D-7A5B-400A-8214-8EB735B6A71A}">
      <dsp:nvSpPr>
        <dsp:cNvPr id="0" name=""/>
        <dsp:cNvSpPr/>
      </dsp:nvSpPr>
      <dsp:spPr>
        <a:xfrm>
          <a:off x="3849819" y="873997"/>
          <a:ext cx="1977253" cy="602821"/>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fr-FR" sz="1050" kern="1200" dirty="0"/>
            <a:t>2.1. Répondre à des questions entre 2 paramètres. </a:t>
          </a:r>
        </a:p>
      </dsp:txBody>
      <dsp:txXfrm>
        <a:off x="3849819" y="873997"/>
        <a:ext cx="1977253" cy="602821"/>
      </dsp:txXfrm>
    </dsp:sp>
    <dsp:sp modelId="{4A2903AF-6DB7-4FAB-BFAB-DEE101485CFF}">
      <dsp:nvSpPr>
        <dsp:cNvPr id="0" name=""/>
        <dsp:cNvSpPr/>
      </dsp:nvSpPr>
      <dsp:spPr>
        <a:xfrm>
          <a:off x="1477114" y="2757813"/>
          <a:ext cx="1977253" cy="6028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fr-FR" sz="1050" kern="1200" dirty="0"/>
            <a:t>3. Analyse </a:t>
          </a:r>
          <a:r>
            <a:rPr lang="fr-FR" sz="1050" kern="1200" dirty="0" err="1"/>
            <a:t>multi-variée</a:t>
          </a:r>
          <a:endParaRPr lang="fr-FR" sz="1050" kern="1200" dirty="0"/>
        </a:p>
      </dsp:txBody>
      <dsp:txXfrm>
        <a:off x="1477114" y="2757813"/>
        <a:ext cx="1977253" cy="602821"/>
      </dsp:txXfrm>
    </dsp:sp>
    <dsp:sp modelId="{2224680F-1134-4E36-8773-3CD720EA9D40}">
      <dsp:nvSpPr>
        <dsp:cNvPr id="0" name=""/>
        <dsp:cNvSpPr/>
      </dsp:nvSpPr>
      <dsp:spPr>
        <a:xfrm>
          <a:off x="3849819" y="1627523"/>
          <a:ext cx="1977253" cy="602821"/>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fr-FR" sz="1050" kern="1200" dirty="0"/>
            <a:t>3.1. Connaitre le type de distribution et les interactions majeurs entre paramètres</a:t>
          </a:r>
        </a:p>
      </dsp:txBody>
      <dsp:txXfrm>
        <a:off x="3849819" y="1627523"/>
        <a:ext cx="1977253" cy="602821"/>
      </dsp:txXfrm>
    </dsp:sp>
    <dsp:sp modelId="{D102C72E-19D3-4AA0-9288-A1F4E6987DD8}">
      <dsp:nvSpPr>
        <dsp:cNvPr id="0" name=""/>
        <dsp:cNvSpPr/>
      </dsp:nvSpPr>
      <dsp:spPr>
        <a:xfrm>
          <a:off x="3849819" y="2381050"/>
          <a:ext cx="1977253" cy="602821"/>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fr-FR" sz="1050" kern="1200" dirty="0"/>
            <a:t>3.2. PCA (réduction dimensionnelle)</a:t>
          </a:r>
        </a:p>
      </dsp:txBody>
      <dsp:txXfrm>
        <a:off x="3849819" y="2381050"/>
        <a:ext cx="1977253" cy="602821"/>
      </dsp:txXfrm>
    </dsp:sp>
    <dsp:sp modelId="{058A505A-715B-40CF-B392-1501B0FD4BFB}">
      <dsp:nvSpPr>
        <dsp:cNvPr id="0" name=""/>
        <dsp:cNvSpPr/>
      </dsp:nvSpPr>
      <dsp:spPr>
        <a:xfrm>
          <a:off x="3849819" y="3134576"/>
          <a:ext cx="1977253" cy="602821"/>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fr-FR" sz="1050" kern="1200" dirty="0"/>
            <a:t>3.3. K-</a:t>
          </a:r>
          <a:r>
            <a:rPr lang="fr-FR" sz="1050" kern="1200" dirty="0" err="1"/>
            <a:t>Means</a:t>
          </a:r>
          <a:r>
            <a:rPr lang="fr-FR" sz="1050" kern="1200" dirty="0"/>
            <a:t> pour obtenir des groupes de produits</a:t>
          </a:r>
        </a:p>
      </dsp:txBody>
      <dsp:txXfrm>
        <a:off x="3849819" y="3134576"/>
        <a:ext cx="1977253" cy="602821"/>
      </dsp:txXfrm>
    </dsp:sp>
    <dsp:sp modelId="{B63A947F-159F-4BB2-B7F9-B9C509477850}">
      <dsp:nvSpPr>
        <dsp:cNvPr id="0" name=""/>
        <dsp:cNvSpPr/>
      </dsp:nvSpPr>
      <dsp:spPr>
        <a:xfrm>
          <a:off x="3849819" y="3888103"/>
          <a:ext cx="1977253" cy="602821"/>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fr-FR" sz="1050" kern="1200" dirty="0"/>
            <a:t>3.4. Test ANOVA / </a:t>
          </a:r>
          <a:r>
            <a:rPr lang="fr-FR" sz="1050" kern="1200" dirty="0" err="1"/>
            <a:t>Kruskal</a:t>
          </a:r>
          <a:r>
            <a:rPr lang="fr-FR" sz="1050" kern="1200" dirty="0"/>
            <a:t> pour déterminer si mes </a:t>
          </a:r>
          <a:r>
            <a:rPr lang="fr-FR" sz="1050" kern="1200" dirty="0" err="1"/>
            <a:t>features</a:t>
          </a:r>
          <a:r>
            <a:rPr lang="fr-FR" sz="1050" kern="1200" dirty="0"/>
            <a:t> sont de bon </a:t>
          </a:r>
          <a:r>
            <a:rPr lang="fr-FR" sz="1050" kern="1200" dirty="0" err="1"/>
            <a:t>prédictors</a:t>
          </a:r>
          <a:r>
            <a:rPr lang="fr-FR" sz="1050" kern="1200" dirty="0"/>
            <a:t> de ma cible.  </a:t>
          </a:r>
        </a:p>
      </dsp:txBody>
      <dsp:txXfrm>
        <a:off x="3849819" y="3888103"/>
        <a:ext cx="1977253" cy="6028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endParaRPr lang="fr-FR" sz="2100" b="1" kern="1200" dirty="0">
            <a:solidFill>
              <a:schemeClr val="accent1"/>
            </a:solidFill>
          </a:endParaRP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endParaRPr lang="fr-FR" sz="2100" b="1" kern="1200" dirty="0">
            <a:solidFill>
              <a:schemeClr val="bg1"/>
            </a:solidFill>
          </a:endParaRP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 Choix d’une cible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 Nettoyage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III. Analyse </a:t>
          </a:r>
          <a:r>
            <a:rPr lang="fr-FR" sz="2100" b="1" kern="1200" dirty="0" err="1"/>
            <a:t>Bi-variée</a:t>
          </a:r>
          <a:endParaRPr lang="fr-FR" sz="21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b="1" kern="1200" dirty="0"/>
            <a:t>IV. Analyse </a:t>
          </a:r>
          <a:r>
            <a:rPr lang="fr-FR" sz="2100" b="1" kern="1200" dirty="0" err="1"/>
            <a:t>Multi-variée</a:t>
          </a:r>
          <a:endParaRPr lang="fr-FR" sz="2100" b="1" kern="1200" dirty="0"/>
        </a:p>
      </dsp:txBody>
      <dsp:txXfrm>
        <a:off x="9846206" y="0"/>
        <a:ext cx="2036492" cy="6126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7F67A-3544-4625-B99D-C1B5D9EEF8C4}" type="datetimeFigureOut">
              <a:rPr lang="fr-FR" smtClean="0"/>
              <a:t>27/02/2024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489AD0-10E6-405D-B830-36DE8A0458DF}" type="slidenum">
              <a:rPr lang="fr-FR" smtClean="0"/>
              <a:t>‹N°›</a:t>
            </a:fld>
            <a:endParaRPr lang="fr-FR"/>
          </a:p>
        </p:txBody>
      </p:sp>
    </p:spTree>
    <p:extLst>
      <p:ext uri="{BB962C8B-B14F-4D97-AF65-F5344CB8AC3E}">
        <p14:creationId xmlns:p14="http://schemas.microsoft.com/office/powerpoint/2010/main" val="634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7436C6CD-8A8D-4E20-8B02-A05B09C35254}" type="datetime1">
              <a:rPr lang="en-US" smtClean="0"/>
              <a:t>2/27/2024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010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92EEF7AC-6802-4BD9-8DA9-AFFC3AC9634F}" type="datetime1">
              <a:rPr lang="en-US" smtClean="0"/>
              <a:t>2/27/2024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5851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B97B2D17-0E59-4010-9023-1BEC014C19B4}" type="datetime1">
              <a:rPr lang="en-US" smtClean="0"/>
              <a:t>2/27/2024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2081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AE78BF46-64C6-480B-96E6-CE297E5FFB02}" type="datetime1">
              <a:rPr lang="en-US" smtClean="0"/>
              <a:t>2/27/2024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1A633-A85B-9509-FDFA-82CAAFC1DD74}"/>
              </a:ext>
            </a:extLst>
          </p:cNvPr>
          <p:cNvSpPr txBox="1">
            <a:spLocks/>
          </p:cNvSpPr>
          <p:nvPr userDrawn="1"/>
        </p:nvSpPr>
        <p:spPr>
          <a:xfrm>
            <a:off x="0" y="-635"/>
            <a:ext cx="558209" cy="432897"/>
          </a:xfrm>
          <a:prstGeom prst="rect">
            <a:avLst/>
          </a:prstGeom>
          <a:solidFill>
            <a:srgbClr val="45AFAD"/>
          </a:solidFill>
          <a:ln>
            <a:solidFill>
              <a:schemeClr val="accent1">
                <a:lumMod val="75000"/>
              </a:schemeClr>
            </a:solidFill>
          </a:ln>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DC25EE-239B-4C5F-AAD1-255A7D5F1EE2}" type="slidenum">
              <a:rPr lang="en-US" b="1" smtClean="0">
                <a:solidFill>
                  <a:schemeClr val="bg1"/>
                </a:solidFill>
              </a:rPr>
              <a:pPr/>
              <a:t>‹N°›</a:t>
            </a:fld>
            <a:r>
              <a:rPr lang="en-US" b="1" dirty="0">
                <a:solidFill>
                  <a:schemeClr val="bg1"/>
                </a:solidFill>
              </a:rPr>
              <a:t> / 40</a:t>
            </a:r>
          </a:p>
        </p:txBody>
      </p:sp>
    </p:spTree>
    <p:extLst>
      <p:ext uri="{BB962C8B-B14F-4D97-AF65-F5344CB8AC3E}">
        <p14:creationId xmlns:p14="http://schemas.microsoft.com/office/powerpoint/2010/main" val="165664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B6A1D591-559E-409E-A320-E248BEE9B135}" type="datetime1">
              <a:rPr lang="en-US" smtClean="0"/>
              <a:t>2/27/2024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3836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9505959E-6EE5-4117-B51D-3EA8C69E6ED1}" type="datetime1">
              <a:rPr lang="en-US" smtClean="0"/>
              <a:t>2/27/2024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10" name="Slide Number Placeholder 5">
            <a:extLst>
              <a:ext uri="{FF2B5EF4-FFF2-40B4-BE49-F238E27FC236}">
                <a16:creationId xmlns:a16="http://schemas.microsoft.com/office/drawing/2014/main" id="{1B2C6E3A-50AC-AAD0-E903-C3AA0F04EE10}"/>
              </a:ext>
            </a:extLst>
          </p:cNvPr>
          <p:cNvSpPr txBox="1">
            <a:spLocks/>
          </p:cNvSpPr>
          <p:nvPr userDrawn="1"/>
        </p:nvSpPr>
        <p:spPr>
          <a:xfrm>
            <a:off x="0" y="-635"/>
            <a:ext cx="558209" cy="432897"/>
          </a:xfrm>
          <a:prstGeom prst="rect">
            <a:avLst/>
          </a:prstGeom>
          <a:solidFill>
            <a:srgbClr val="45AFAD"/>
          </a:solidFill>
          <a:ln>
            <a:solidFill>
              <a:schemeClr val="accent1">
                <a:lumMod val="75000"/>
              </a:schemeClr>
            </a:solidFill>
          </a:ln>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DC25EE-239B-4C5F-AAD1-255A7D5F1EE2}" type="slidenum">
              <a:rPr lang="en-US" b="1" smtClean="0">
                <a:solidFill>
                  <a:schemeClr val="bg1"/>
                </a:solidFill>
              </a:rPr>
              <a:pPr/>
              <a:t>‹N°›</a:t>
            </a:fld>
            <a:r>
              <a:rPr lang="en-US" b="1" dirty="0">
                <a:solidFill>
                  <a:schemeClr val="bg1"/>
                </a:solidFill>
              </a:rPr>
              <a:t> / 40</a:t>
            </a:r>
          </a:p>
        </p:txBody>
      </p:sp>
    </p:spTree>
    <p:extLst>
      <p:ext uri="{BB962C8B-B14F-4D97-AF65-F5344CB8AC3E}">
        <p14:creationId xmlns:p14="http://schemas.microsoft.com/office/powerpoint/2010/main" val="4042994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FE73D83-56CC-4F9F-92E4-71C638F2674A}" type="datetime1">
              <a:rPr lang="en-US" smtClean="0"/>
              <a:t>2/27/2024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10" name="Slide Number Placeholder 5">
            <a:extLst>
              <a:ext uri="{FF2B5EF4-FFF2-40B4-BE49-F238E27FC236}">
                <a16:creationId xmlns:a16="http://schemas.microsoft.com/office/drawing/2014/main" id="{B68829A9-B52C-6182-FF87-02F04B70B38F}"/>
              </a:ext>
            </a:extLst>
          </p:cNvPr>
          <p:cNvSpPr txBox="1">
            <a:spLocks/>
          </p:cNvSpPr>
          <p:nvPr userDrawn="1"/>
        </p:nvSpPr>
        <p:spPr>
          <a:xfrm>
            <a:off x="0" y="-635"/>
            <a:ext cx="558209" cy="432897"/>
          </a:xfrm>
          <a:prstGeom prst="rect">
            <a:avLst/>
          </a:prstGeom>
          <a:solidFill>
            <a:srgbClr val="45AFAD"/>
          </a:solidFill>
          <a:ln>
            <a:solidFill>
              <a:schemeClr val="accent1">
                <a:lumMod val="75000"/>
              </a:schemeClr>
            </a:solidFill>
          </a:ln>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DC25EE-239B-4C5F-AAD1-255A7D5F1EE2}" type="slidenum">
              <a:rPr lang="en-US" b="1" smtClean="0">
                <a:solidFill>
                  <a:schemeClr val="bg1"/>
                </a:solidFill>
              </a:rPr>
              <a:pPr/>
              <a:t>‹N°›</a:t>
            </a:fld>
            <a:r>
              <a:rPr lang="en-US" b="1" dirty="0">
                <a:solidFill>
                  <a:schemeClr val="bg1"/>
                </a:solidFill>
              </a:rPr>
              <a:t> / 40</a:t>
            </a:r>
          </a:p>
        </p:txBody>
      </p:sp>
    </p:spTree>
    <p:extLst>
      <p:ext uri="{BB962C8B-B14F-4D97-AF65-F5344CB8AC3E}">
        <p14:creationId xmlns:p14="http://schemas.microsoft.com/office/powerpoint/2010/main" val="271859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5EEDEE5-1927-45AA-8568-1C677A85524B}" type="datetime1">
              <a:rPr lang="en-US" smtClean="0"/>
              <a:t>2/27/2024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4331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BD00578E-AC5C-467F-8148-A3F36AAF13B5}" type="datetime1">
              <a:rPr lang="en-US" smtClean="0"/>
              <a:t>2/27/2024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9917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B5A2D365-E109-4300-8E31-C741958B7D43}" type="datetime1">
              <a:rPr lang="en-US" smtClean="0"/>
              <a:t>2/27/2024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5875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B4E2D8F4-0A3A-4F7E-85FD-3CAB8400C07C}" type="datetime1">
              <a:rPr lang="en-US" smtClean="0"/>
              <a:t>2/27/2024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0215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88A48-54DB-4558-A2EF-6167178EF6D9}" type="datetime1">
              <a:rPr lang="en-US" smtClean="0"/>
              <a:t>2/27/2024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66871549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8.xml"/><Relationship Id="rId7" Type="http://schemas.openxmlformats.org/officeDocument/2006/relationships/image" Target="../media/image10.png"/><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8.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5.png"/><Relationship Id="rId7" Type="http://schemas.openxmlformats.org/officeDocument/2006/relationships/diagramColors" Target="../diagrams/colors15.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19.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7.png"/><Relationship Id="rId7" Type="http://schemas.openxmlformats.org/officeDocument/2006/relationships/diagramColors" Target="../diagrams/colors16.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4.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19.png"/><Relationship Id="rId7" Type="http://schemas.openxmlformats.org/officeDocument/2006/relationships/diagramColors" Target="../diagrams/colors18.xml"/><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4.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4.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4.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21.png"/><Relationship Id="rId7" Type="http://schemas.openxmlformats.org/officeDocument/2006/relationships/diagramColors" Target="../diagrams/colors21.xml"/><Relationship Id="rId2" Type="http://schemas.openxmlformats.org/officeDocument/2006/relationships/image" Target="../media/image20.jpeg"/><Relationship Id="rId1" Type="http://schemas.openxmlformats.org/officeDocument/2006/relationships/slideLayout" Target="../slideLayouts/slideLayout4.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31.xml.rels><?xml version="1.0" encoding="UTF-8" standalone="yes"?>
<Relationships xmlns="http://schemas.openxmlformats.org/package/2006/relationships"><Relationship Id="rId8" Type="http://schemas.openxmlformats.org/officeDocument/2006/relationships/diagramColors" Target="../diagrams/colors27.xml"/><Relationship Id="rId3" Type="http://schemas.openxmlformats.org/officeDocument/2006/relationships/image" Target="../media/image27.png"/><Relationship Id="rId7" Type="http://schemas.openxmlformats.org/officeDocument/2006/relationships/diagramQuickStyle" Target="../diagrams/quickStyle27.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Layout" Target="../diagrams/layout27.xml"/><Relationship Id="rId5" Type="http://schemas.openxmlformats.org/officeDocument/2006/relationships/diagramData" Target="../diagrams/data27.xml"/><Relationship Id="rId4" Type="http://schemas.openxmlformats.org/officeDocument/2006/relationships/image" Target="../media/image28.png"/><Relationship Id="rId9" Type="http://schemas.microsoft.com/office/2007/relationships/diagramDrawing" Target="../diagrams/drawing2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4.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4.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4.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s://www.cnil.fr/fr/rgpd-exemples-de-mentions-dinformation"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ncre liquide aquarelle et encre">
            <a:extLst>
              <a:ext uri="{FF2B5EF4-FFF2-40B4-BE49-F238E27FC236}">
                <a16:creationId xmlns:a16="http://schemas.microsoft.com/office/drawing/2014/main" id="{B060A61F-812E-100C-E4B7-EBF69424F1D0}"/>
              </a:ext>
            </a:extLst>
          </p:cNvPr>
          <p:cNvPicPr>
            <a:picLocks noChangeAspect="1"/>
          </p:cNvPicPr>
          <p:nvPr/>
        </p:nvPicPr>
        <p:blipFill rotWithShape="1">
          <a:blip r:embed="rId2"/>
          <a:srcRect t="2697" b="5839"/>
          <a:stretch/>
        </p:blipFill>
        <p:spPr>
          <a:xfrm>
            <a:off x="19" y="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7561B619-80B6-9548-002A-74DA56BD8C12}"/>
              </a:ext>
            </a:extLst>
          </p:cNvPr>
          <p:cNvSpPr>
            <a:spLocks noGrp="1"/>
          </p:cNvSpPr>
          <p:nvPr>
            <p:ph type="ctrTitle"/>
          </p:nvPr>
        </p:nvSpPr>
        <p:spPr>
          <a:xfrm>
            <a:off x="404553" y="3091928"/>
            <a:ext cx="9078562" cy="2387600"/>
          </a:xfrm>
        </p:spPr>
        <p:txBody>
          <a:bodyPr>
            <a:normAutofit/>
          </a:bodyPr>
          <a:lstStyle/>
          <a:p>
            <a:r>
              <a:rPr lang="fr-FR" sz="6600" dirty="0">
                <a:solidFill>
                  <a:schemeClr val="bg1"/>
                </a:solidFill>
              </a:rPr>
              <a:t>Formation </a:t>
            </a:r>
            <a:r>
              <a:rPr lang="fr-FR" sz="6600">
                <a:solidFill>
                  <a:schemeClr val="bg1"/>
                </a:solidFill>
              </a:rPr>
              <a:t>Data Scientist</a:t>
            </a:r>
            <a:endParaRPr lang="fr-FR" sz="6600" dirty="0">
              <a:solidFill>
                <a:schemeClr val="bg1"/>
              </a:solidFill>
            </a:endParaRPr>
          </a:p>
        </p:txBody>
      </p:sp>
      <p:sp>
        <p:nvSpPr>
          <p:cNvPr id="32" name="Rectangle: Rounded Corners 2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88F4180E-F129-E00C-78EA-E6C4A75092A4}"/>
              </a:ext>
            </a:extLst>
          </p:cNvPr>
          <p:cNvSpPr>
            <a:spLocks noGrp="1"/>
          </p:cNvSpPr>
          <p:nvPr>
            <p:ph type="subTitle" idx="1"/>
          </p:nvPr>
        </p:nvSpPr>
        <p:spPr>
          <a:xfrm>
            <a:off x="404553" y="5624945"/>
            <a:ext cx="9078562" cy="592975"/>
          </a:xfrm>
        </p:spPr>
        <p:txBody>
          <a:bodyPr anchor="ctr">
            <a:normAutofit fontScale="70000" lnSpcReduction="20000"/>
          </a:bodyPr>
          <a:lstStyle/>
          <a:p>
            <a:r>
              <a:rPr lang="fr-FR" sz="2400" b="1">
                <a:solidFill>
                  <a:schemeClr val="bg1"/>
                </a:solidFill>
              </a:rPr>
              <a:t>PROJET N°3 – Préparer des données pour un organisme de santé publique</a:t>
            </a:r>
            <a:endParaRPr lang="fr-FR" sz="2400" b="1" dirty="0">
              <a:solidFill>
                <a:schemeClr val="bg1"/>
              </a:solidFill>
            </a:endParaRPr>
          </a:p>
        </p:txBody>
      </p:sp>
      <p:pic>
        <p:nvPicPr>
          <p:cNvPr id="5" name="Picture 2" descr="Données, API et SDK">
            <a:extLst>
              <a:ext uri="{FF2B5EF4-FFF2-40B4-BE49-F238E27FC236}">
                <a16:creationId xmlns:a16="http://schemas.microsoft.com/office/drawing/2014/main" id="{E7FDD274-7EF6-030F-B1AC-8232E2F3B5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4663" y="928160"/>
            <a:ext cx="1051200" cy="10512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081D2568-8039-986D-6BBC-4CE01411C0BA}"/>
              </a:ext>
            </a:extLst>
          </p:cNvPr>
          <p:cNvGrpSpPr/>
          <p:nvPr/>
        </p:nvGrpSpPr>
        <p:grpSpPr>
          <a:xfrm>
            <a:off x="4333876" y="928575"/>
            <a:ext cx="1787317" cy="1050785"/>
            <a:chOff x="4327526" y="511175"/>
            <a:chExt cx="1933574" cy="1136771"/>
          </a:xfrm>
        </p:grpSpPr>
        <p:sp>
          <p:nvSpPr>
            <p:cNvPr id="8" name="Rectangle 7">
              <a:extLst>
                <a:ext uri="{FF2B5EF4-FFF2-40B4-BE49-F238E27FC236}">
                  <a16:creationId xmlns:a16="http://schemas.microsoft.com/office/drawing/2014/main" id="{FAD28BC7-15C6-4610-E271-02E8E495607D}"/>
                </a:ext>
              </a:extLst>
            </p:cNvPr>
            <p:cNvSpPr/>
            <p:nvPr/>
          </p:nvSpPr>
          <p:spPr>
            <a:xfrm>
              <a:off x="4327526" y="511175"/>
              <a:ext cx="1933574" cy="113677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a:extLst>
                <a:ext uri="{FF2B5EF4-FFF2-40B4-BE49-F238E27FC236}">
                  <a16:creationId xmlns:a16="http://schemas.microsoft.com/office/drawing/2014/main" id="{BF25B9EA-642F-5367-A787-9994D1C16B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731" y="553960"/>
              <a:ext cx="1862334" cy="1051200"/>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4" descr="Openclassrooms – Numérique et Sciences Informatiques">
            <a:extLst>
              <a:ext uri="{FF2B5EF4-FFF2-40B4-BE49-F238E27FC236}">
                <a16:creationId xmlns:a16="http://schemas.microsoft.com/office/drawing/2014/main" id="{6B7260CB-E7D9-66D0-AFB0-55F68FC7B9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073" y="928575"/>
            <a:ext cx="989489" cy="1050785"/>
          </a:xfrm>
          <a:prstGeom prst="rect">
            <a:avLst/>
          </a:prstGeom>
          <a:noFill/>
          <a:extLst>
            <a:ext uri="{909E8E84-426E-40DD-AFC4-6F175D3DCCD1}">
              <a14:hiddenFill xmlns:a14="http://schemas.microsoft.com/office/drawing/2010/main">
                <a:solidFill>
                  <a:srgbClr val="FFFFFF"/>
                </a:solidFill>
              </a14:hiddenFill>
            </a:ext>
          </a:extLst>
        </p:spPr>
      </p:pic>
      <p:sp>
        <p:nvSpPr>
          <p:cNvPr id="10" name="Sous-titre 2">
            <a:extLst>
              <a:ext uri="{FF2B5EF4-FFF2-40B4-BE49-F238E27FC236}">
                <a16:creationId xmlns:a16="http://schemas.microsoft.com/office/drawing/2014/main" id="{D6922FFE-8A98-65DD-AD3E-CC78BBE7C443}"/>
              </a:ext>
            </a:extLst>
          </p:cNvPr>
          <p:cNvSpPr txBox="1">
            <a:spLocks/>
          </p:cNvSpPr>
          <p:nvPr/>
        </p:nvSpPr>
        <p:spPr>
          <a:xfrm>
            <a:off x="7228513" y="504282"/>
            <a:ext cx="4365072" cy="1990485"/>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b="100000"/>
            </a:path>
            <a:tileRect t="-100000" r="-100000"/>
          </a:gradFill>
          <a:ln w="76200" cap="rnd">
            <a:solidFill>
              <a:schemeClr val="accent1">
                <a:alpha val="98000"/>
              </a:schemeClr>
            </a:solidFill>
            <a:miter lim="800000"/>
          </a:ln>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800" b="1" dirty="0">
                <a:solidFill>
                  <a:schemeClr val="bg1"/>
                </a:solidFill>
              </a:rPr>
              <a:t>Olivier RAYMOND</a:t>
            </a:r>
            <a:br>
              <a:rPr lang="fr-FR" sz="1800" b="1" dirty="0">
                <a:solidFill>
                  <a:schemeClr val="bg1"/>
                </a:solidFill>
              </a:rPr>
            </a:br>
            <a:r>
              <a:rPr lang="fr-FR" sz="1800" b="1" u="sng" dirty="0"/>
              <a:t>Olivier.raymond.17@eigsi.fr</a:t>
            </a:r>
          </a:p>
          <a:p>
            <a:br>
              <a:rPr lang="fr-FR" sz="1800" b="1" dirty="0">
                <a:solidFill>
                  <a:schemeClr val="bg1"/>
                </a:solidFill>
              </a:rPr>
            </a:br>
            <a:r>
              <a:rPr lang="fr-FR" sz="1800" b="1" u="sng" dirty="0">
                <a:solidFill>
                  <a:schemeClr val="bg1"/>
                </a:solidFill>
              </a:rPr>
              <a:t>Mentor</a:t>
            </a:r>
            <a:r>
              <a:rPr lang="fr-FR" sz="1800" b="1" dirty="0">
                <a:solidFill>
                  <a:schemeClr val="bg1"/>
                </a:solidFill>
              </a:rPr>
              <a:t>: Khalid Moustapha Askia</a:t>
            </a:r>
            <a:br>
              <a:rPr lang="fr-FR" sz="1800" b="1" dirty="0">
                <a:solidFill>
                  <a:schemeClr val="bg1"/>
                </a:solidFill>
              </a:rPr>
            </a:br>
            <a:r>
              <a:rPr lang="fr-FR" sz="1800" b="1" u="sng" dirty="0">
                <a:solidFill>
                  <a:schemeClr val="bg1"/>
                </a:solidFill>
              </a:rPr>
              <a:t>Jury</a:t>
            </a:r>
            <a:r>
              <a:rPr lang="fr-FR" sz="1800" b="1" dirty="0">
                <a:solidFill>
                  <a:schemeClr val="bg1"/>
                </a:solidFill>
              </a:rPr>
              <a:t>:</a:t>
            </a:r>
          </a:p>
        </p:txBody>
      </p:sp>
    </p:spTree>
    <p:extLst>
      <p:ext uri="{BB962C8B-B14F-4D97-AF65-F5344CB8AC3E}">
        <p14:creationId xmlns:p14="http://schemas.microsoft.com/office/powerpoint/2010/main" val="1791687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A00A5-15AC-EDBD-BAC0-0693EBE2AD7F}"/>
              </a:ext>
            </a:extLst>
          </p:cNvPr>
          <p:cNvSpPr>
            <a:spLocks noGrp="1"/>
          </p:cNvSpPr>
          <p:nvPr>
            <p:ph type="title"/>
          </p:nvPr>
        </p:nvSpPr>
        <p:spPr/>
        <p:txBody>
          <a:bodyPr>
            <a:normAutofit fontScale="90000"/>
          </a:bodyPr>
          <a:lstStyle/>
          <a:p>
            <a:pPr algn="l"/>
            <a:r>
              <a:rPr lang="fr-FR" sz="5400" b="1" i="0" dirty="0">
                <a:effectLst/>
              </a:rPr>
              <a:t>II.</a:t>
            </a:r>
            <a:r>
              <a:rPr lang="fr-FR" sz="5400" dirty="0"/>
              <a:t>1</a:t>
            </a:r>
            <a:r>
              <a:rPr lang="fr-FR" sz="5400" b="1" i="0" dirty="0">
                <a:effectLst/>
              </a:rPr>
              <a:t>. Sélection des </a:t>
            </a:r>
            <a:r>
              <a:rPr lang="fr-FR" sz="5400" b="1" i="0" dirty="0" err="1">
                <a:effectLst/>
              </a:rPr>
              <a:t>features</a:t>
            </a:r>
            <a:br>
              <a:rPr lang="fr-FR" sz="5400" b="1" i="0" dirty="0">
                <a:effectLst/>
              </a:rPr>
            </a:br>
            <a:r>
              <a:rPr lang="fr-FR" sz="5400" b="1" i="0" dirty="0">
                <a:effectLst/>
              </a:rPr>
              <a:t>Taux de remplissage</a:t>
            </a:r>
            <a:endParaRPr lang="fr-FR" sz="5400" b="0" i="0" dirty="0">
              <a:effectLst/>
            </a:endParaRPr>
          </a:p>
        </p:txBody>
      </p:sp>
      <p:sp>
        <p:nvSpPr>
          <p:cNvPr id="5" name="Espace réservé du contenu 4">
            <a:extLst>
              <a:ext uri="{FF2B5EF4-FFF2-40B4-BE49-F238E27FC236}">
                <a16:creationId xmlns:a16="http://schemas.microsoft.com/office/drawing/2014/main" id="{DCB5831F-5DAD-DD09-8CA5-130216DF3950}"/>
              </a:ext>
            </a:extLst>
          </p:cNvPr>
          <p:cNvSpPr>
            <a:spLocks noGrp="1"/>
          </p:cNvSpPr>
          <p:nvPr>
            <p:ph sz="half" idx="1"/>
          </p:nvPr>
        </p:nvSpPr>
        <p:spPr>
          <a:xfrm>
            <a:off x="571500" y="2478024"/>
            <a:ext cx="4927600" cy="3694176"/>
          </a:xfrm>
        </p:spPr>
        <p:txBody>
          <a:bodyPr>
            <a:noAutofit/>
          </a:bodyPr>
          <a:lstStyle/>
          <a:p>
            <a:pPr marL="0" indent="0">
              <a:buNone/>
            </a:pPr>
            <a:r>
              <a:rPr lang="fr-FR" sz="1200" b="1" dirty="0"/>
              <a:t>1. Sélection des </a:t>
            </a:r>
            <a:r>
              <a:rPr lang="fr-FR" sz="1200" b="1" dirty="0" err="1"/>
              <a:t>features</a:t>
            </a:r>
            <a:r>
              <a:rPr lang="fr-FR" sz="1200" b="1" dirty="0"/>
              <a:t> ayant un taux de remplissage &gt;50%. </a:t>
            </a:r>
          </a:p>
          <a:p>
            <a:pPr>
              <a:buFont typeface="Wingdings" panose="05000000000000000000" pitchFamily="2" charset="2"/>
              <a:buChar char="à"/>
            </a:pPr>
            <a:r>
              <a:rPr lang="fr-FR" sz="1200" dirty="0">
                <a:sym typeface="Wingdings" panose="05000000000000000000" pitchFamily="2" charset="2"/>
              </a:rPr>
              <a:t>Passage de 161 </a:t>
            </a:r>
            <a:r>
              <a:rPr lang="fr-FR" sz="1200" dirty="0" err="1">
                <a:sym typeface="Wingdings" panose="05000000000000000000" pitchFamily="2" charset="2"/>
              </a:rPr>
              <a:t>features</a:t>
            </a:r>
            <a:r>
              <a:rPr lang="fr-FR" sz="1200" dirty="0">
                <a:sym typeface="Wingdings" panose="05000000000000000000" pitchFamily="2" charset="2"/>
              </a:rPr>
              <a:t> à 46</a:t>
            </a:r>
          </a:p>
          <a:p>
            <a:pPr>
              <a:buFont typeface="Wingdings" panose="05000000000000000000" pitchFamily="2" charset="2"/>
              <a:buChar char="à"/>
            </a:pPr>
            <a:endParaRPr lang="fr-FR" sz="1200" dirty="0"/>
          </a:p>
          <a:p>
            <a:pPr marL="0" indent="0">
              <a:buNone/>
            </a:pPr>
            <a:r>
              <a:rPr lang="fr-FR" sz="1200" b="1" dirty="0"/>
              <a:t>2. CHOIX MANUEL - Sélection des plus pertinentes</a:t>
            </a:r>
            <a:endParaRPr lang="fr-FR" sz="1200" dirty="0"/>
          </a:p>
          <a:p>
            <a:pPr>
              <a:buFont typeface="Wingdings" panose="05000000000000000000" pitchFamily="2" charset="2"/>
              <a:buChar char="à"/>
            </a:pPr>
            <a:r>
              <a:rPr lang="fr-FR" sz="1200" dirty="0">
                <a:sym typeface="Wingdings" panose="05000000000000000000" pitchFamily="2" charset="2"/>
              </a:rPr>
              <a:t>Suppression des </a:t>
            </a:r>
            <a:r>
              <a:rPr lang="fr-FR" sz="1200" b="1" dirty="0" err="1">
                <a:sym typeface="Wingdings" panose="05000000000000000000" pitchFamily="2" charset="2"/>
              </a:rPr>
              <a:t>features</a:t>
            </a:r>
            <a:r>
              <a:rPr lang="fr-FR" sz="1200" b="1" dirty="0">
                <a:sym typeface="Wingdings" panose="05000000000000000000" pitchFamily="2" charset="2"/>
              </a:rPr>
              <a:t> redondantes </a:t>
            </a:r>
            <a:r>
              <a:rPr lang="fr-FR" sz="1200" dirty="0">
                <a:sym typeface="Wingdings" panose="05000000000000000000" pitchFamily="2" charset="2"/>
              </a:rPr>
              <a:t>(par rapport à la langue)</a:t>
            </a:r>
            <a:br>
              <a:rPr lang="fr-FR" sz="1200" dirty="0">
                <a:sym typeface="Wingdings" panose="05000000000000000000" pitchFamily="2" charset="2"/>
              </a:rPr>
            </a:br>
            <a:r>
              <a:rPr lang="fr-FR" sz="1200" i="1" dirty="0">
                <a:sym typeface="Wingdings" panose="05000000000000000000" pitchFamily="2" charset="2"/>
              </a:rPr>
              <a:t>Ex: ‘</a:t>
            </a:r>
            <a:r>
              <a:rPr lang="fr-FR" sz="1200" i="1" dirty="0"/>
              <a:t>nutrition-score-uk_100g’</a:t>
            </a:r>
            <a:r>
              <a:rPr lang="fr-FR" sz="1200" i="1" dirty="0">
                <a:sym typeface="Wingdings" panose="05000000000000000000" pitchFamily="2" charset="2"/>
              </a:rPr>
              <a:t> et ‘</a:t>
            </a:r>
            <a:r>
              <a:rPr lang="fr-FR" sz="1200" i="1" dirty="0"/>
              <a:t>nutrition-score-fr_100g’</a:t>
            </a:r>
            <a:endParaRPr lang="fr-FR" sz="1200" i="1" dirty="0">
              <a:sym typeface="Wingdings" panose="05000000000000000000" pitchFamily="2" charset="2"/>
            </a:endParaRPr>
          </a:p>
          <a:p>
            <a:pPr>
              <a:buFont typeface="Wingdings" panose="05000000000000000000" pitchFamily="2" charset="2"/>
              <a:buChar char="à"/>
            </a:pPr>
            <a:r>
              <a:rPr lang="fr-FR" sz="1200" dirty="0">
                <a:sym typeface="Wingdings" panose="05000000000000000000" pitchFamily="2" charset="2"/>
              </a:rPr>
              <a:t>Suppression des </a:t>
            </a:r>
            <a:r>
              <a:rPr lang="fr-FR" sz="1200" b="1" dirty="0" err="1">
                <a:sym typeface="Wingdings" panose="05000000000000000000" pitchFamily="2" charset="2"/>
              </a:rPr>
              <a:t>features</a:t>
            </a:r>
            <a:r>
              <a:rPr lang="fr-FR" sz="1200" b="1" dirty="0">
                <a:sym typeface="Wingdings" panose="05000000000000000000" pitchFamily="2" charset="2"/>
              </a:rPr>
              <a:t> redondantes </a:t>
            </a:r>
            <a:r>
              <a:rPr lang="fr-FR" sz="1200" dirty="0">
                <a:sym typeface="Wingdings" panose="05000000000000000000" pitchFamily="2" charset="2"/>
              </a:rPr>
              <a:t>(par rapport au format de la même donnée).</a:t>
            </a:r>
            <a:br>
              <a:rPr lang="fr-FR" sz="1200" dirty="0">
                <a:sym typeface="Wingdings" panose="05000000000000000000" pitchFamily="2" charset="2"/>
              </a:rPr>
            </a:br>
            <a:r>
              <a:rPr lang="fr-FR" sz="1200" i="1" dirty="0">
                <a:sym typeface="Wingdings" panose="05000000000000000000" pitchFamily="2" charset="2"/>
              </a:rPr>
              <a:t>Ex: ‘states’, ‘</a:t>
            </a:r>
            <a:r>
              <a:rPr lang="fr-FR" sz="1200" i="1" dirty="0" err="1">
                <a:sym typeface="Wingdings" panose="05000000000000000000" pitchFamily="2" charset="2"/>
              </a:rPr>
              <a:t>states_tags</a:t>
            </a:r>
            <a:r>
              <a:rPr lang="fr-FR" sz="1200" i="1" dirty="0">
                <a:sym typeface="Wingdings" panose="05000000000000000000" pitchFamily="2" charset="2"/>
              </a:rPr>
              <a:t>’, ‘</a:t>
            </a:r>
            <a:r>
              <a:rPr lang="fr-FR" sz="1200" i="1" dirty="0" err="1">
                <a:sym typeface="Wingdings" panose="05000000000000000000" pitchFamily="2" charset="2"/>
              </a:rPr>
              <a:t>states_fr</a:t>
            </a:r>
            <a:r>
              <a:rPr lang="fr-FR" sz="1200" i="1" dirty="0">
                <a:sym typeface="Wingdings" panose="05000000000000000000" pitchFamily="2" charset="2"/>
              </a:rPr>
              <a:t>’</a:t>
            </a:r>
          </a:p>
          <a:p>
            <a:pPr>
              <a:buFont typeface="Wingdings" panose="05000000000000000000" pitchFamily="2" charset="2"/>
              <a:buChar char="à"/>
            </a:pPr>
            <a:r>
              <a:rPr lang="fr-FR" sz="1200" dirty="0">
                <a:sym typeface="Wingdings" panose="05000000000000000000" pitchFamily="2" charset="2"/>
              </a:rPr>
              <a:t>Suppression des </a:t>
            </a:r>
            <a:r>
              <a:rPr lang="fr-FR" sz="1200" b="1" dirty="0" err="1">
                <a:sym typeface="Wingdings" panose="05000000000000000000" pitchFamily="2" charset="2"/>
              </a:rPr>
              <a:t>features</a:t>
            </a:r>
            <a:r>
              <a:rPr lang="fr-FR" sz="1200" b="1" dirty="0">
                <a:sym typeface="Wingdings" panose="05000000000000000000" pitchFamily="2" charset="2"/>
              </a:rPr>
              <a:t> non utiles ou non pertinentes </a:t>
            </a:r>
            <a:r>
              <a:rPr lang="fr-FR" sz="1200" dirty="0">
                <a:sym typeface="Wingdings" panose="05000000000000000000" pitchFamily="2" charset="2"/>
              </a:rPr>
              <a:t>pour ma cible. </a:t>
            </a:r>
            <a:br>
              <a:rPr lang="fr-FR" sz="1200" dirty="0">
                <a:sym typeface="Wingdings" panose="05000000000000000000" pitchFamily="2" charset="2"/>
              </a:rPr>
            </a:br>
            <a:r>
              <a:rPr lang="fr-FR" sz="1200" i="1" dirty="0">
                <a:sym typeface="Wingdings" panose="05000000000000000000" pitchFamily="2" charset="2"/>
              </a:rPr>
              <a:t>Ex: ‘</a:t>
            </a:r>
            <a:r>
              <a:rPr lang="fr-FR" sz="1200" i="1" dirty="0" err="1">
                <a:sym typeface="Wingdings" panose="05000000000000000000" pitchFamily="2" charset="2"/>
              </a:rPr>
              <a:t>image_url</a:t>
            </a:r>
            <a:r>
              <a:rPr lang="fr-FR" sz="1200" i="1" dirty="0">
                <a:sym typeface="Wingdings" panose="05000000000000000000" pitchFamily="2" charset="2"/>
              </a:rPr>
              <a:t>’, ‘</a:t>
            </a:r>
            <a:r>
              <a:rPr lang="fr-FR" sz="1200" i="1" dirty="0" err="1">
                <a:sym typeface="Wingdings" panose="05000000000000000000" pitchFamily="2" charset="2"/>
              </a:rPr>
              <a:t>creator</a:t>
            </a:r>
            <a:r>
              <a:rPr lang="fr-FR" sz="1200" i="1" dirty="0">
                <a:sym typeface="Wingdings" panose="05000000000000000000" pitchFamily="2" charset="2"/>
              </a:rPr>
              <a:t>’ </a:t>
            </a:r>
          </a:p>
          <a:p>
            <a:pPr marL="0" indent="0">
              <a:buNone/>
            </a:pPr>
            <a:endParaRPr lang="fr-FR" sz="1200" dirty="0">
              <a:sym typeface="Wingdings" panose="05000000000000000000" pitchFamily="2" charset="2"/>
            </a:endParaRPr>
          </a:p>
        </p:txBody>
      </p:sp>
      <p:pic>
        <p:nvPicPr>
          <p:cNvPr id="4098" name="Picture 2">
            <a:extLst>
              <a:ext uri="{FF2B5EF4-FFF2-40B4-BE49-F238E27FC236}">
                <a16:creationId xmlns:a16="http://schemas.microsoft.com/office/drawing/2014/main" id="{64ED00B1-0C8A-97BA-91BB-A0EB995222D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45237" y="2478024"/>
            <a:ext cx="5565631" cy="33202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me 2">
            <a:extLst>
              <a:ext uri="{FF2B5EF4-FFF2-40B4-BE49-F238E27FC236}">
                <a16:creationId xmlns:a16="http://schemas.microsoft.com/office/drawing/2014/main" id="{BF8BB98B-AFA2-4E74-128E-5F4F01B883A7}"/>
              </a:ext>
            </a:extLst>
          </p:cNvPr>
          <p:cNvGraphicFramePr/>
          <p:nvPr>
            <p:extLst>
              <p:ext uri="{D42A27DB-BD31-4B8C-83A1-F6EECF244321}">
                <p14:modId xmlns:p14="http://schemas.microsoft.com/office/powerpoint/2010/main" val="3254485904"/>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693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A00A5-15AC-EDBD-BAC0-0693EBE2AD7F}"/>
              </a:ext>
            </a:extLst>
          </p:cNvPr>
          <p:cNvSpPr>
            <a:spLocks noGrp="1"/>
          </p:cNvSpPr>
          <p:nvPr>
            <p:ph type="title"/>
          </p:nvPr>
        </p:nvSpPr>
        <p:spPr/>
        <p:txBody>
          <a:bodyPr>
            <a:normAutofit fontScale="90000"/>
          </a:bodyPr>
          <a:lstStyle/>
          <a:p>
            <a:pPr algn="l"/>
            <a:r>
              <a:rPr lang="fr-FR" sz="5400" b="1" i="0" dirty="0">
                <a:effectLst/>
              </a:rPr>
              <a:t>II.1. Sélection des </a:t>
            </a:r>
            <a:r>
              <a:rPr lang="fr-FR" sz="5400" b="1" i="0" dirty="0" err="1">
                <a:effectLst/>
              </a:rPr>
              <a:t>features</a:t>
            </a:r>
            <a:br>
              <a:rPr lang="fr-FR" sz="5400" b="1" i="0" dirty="0">
                <a:effectLst/>
              </a:rPr>
            </a:br>
            <a:r>
              <a:rPr lang="fr-FR" sz="5400" b="1" i="0" dirty="0">
                <a:effectLst/>
              </a:rPr>
              <a:t>Taux de remplissage</a:t>
            </a:r>
            <a:endParaRPr lang="fr-FR" sz="5400" b="0" i="0" dirty="0">
              <a:effectLst/>
            </a:endParaRPr>
          </a:p>
        </p:txBody>
      </p:sp>
      <p:sp>
        <p:nvSpPr>
          <p:cNvPr id="5" name="Espace réservé du contenu 4">
            <a:extLst>
              <a:ext uri="{FF2B5EF4-FFF2-40B4-BE49-F238E27FC236}">
                <a16:creationId xmlns:a16="http://schemas.microsoft.com/office/drawing/2014/main" id="{DCB5831F-5DAD-DD09-8CA5-130216DF3950}"/>
              </a:ext>
            </a:extLst>
          </p:cNvPr>
          <p:cNvSpPr>
            <a:spLocks noGrp="1"/>
          </p:cNvSpPr>
          <p:nvPr>
            <p:ph sz="half" idx="1"/>
          </p:nvPr>
        </p:nvSpPr>
        <p:spPr>
          <a:xfrm>
            <a:off x="571500" y="2478024"/>
            <a:ext cx="4927600" cy="3694176"/>
          </a:xfrm>
        </p:spPr>
        <p:txBody>
          <a:bodyPr>
            <a:noAutofit/>
          </a:bodyPr>
          <a:lstStyle/>
          <a:p>
            <a:r>
              <a:rPr lang="fr-FR" sz="2400" b="1" dirty="0"/>
              <a:t>Choix de 22 </a:t>
            </a:r>
            <a:r>
              <a:rPr lang="fr-FR" sz="2400" b="1" dirty="0" err="1"/>
              <a:t>features</a:t>
            </a:r>
            <a:r>
              <a:rPr lang="fr-FR" sz="2400" b="1" dirty="0"/>
              <a:t> que l’on peut catégoriser: </a:t>
            </a:r>
          </a:p>
          <a:p>
            <a:pPr lvl="1"/>
            <a:r>
              <a:rPr lang="fr-FR" sz="1200" b="1" u="sng" dirty="0">
                <a:sym typeface="Wingdings" panose="05000000000000000000" pitchFamily="2" charset="2"/>
              </a:rPr>
              <a:t>Identité</a:t>
            </a:r>
            <a:r>
              <a:rPr lang="fr-FR" sz="1200" dirty="0">
                <a:sym typeface="Wingdings" panose="05000000000000000000" pitchFamily="2" charset="2"/>
              </a:rPr>
              <a:t> (</a:t>
            </a:r>
            <a:r>
              <a:rPr lang="fr-FR" sz="1200" i="1" dirty="0" err="1">
                <a:sym typeface="Wingdings" panose="05000000000000000000" pitchFamily="2" charset="2"/>
              </a:rPr>
              <a:t>generic_name</a:t>
            </a:r>
            <a:r>
              <a:rPr lang="fr-FR" sz="1200" i="1" dirty="0">
                <a:sym typeface="Wingdings" panose="05000000000000000000" pitchFamily="2" charset="2"/>
              </a:rPr>
              <a:t>, brands, </a:t>
            </a:r>
            <a:r>
              <a:rPr lang="fr-FR" sz="1200" i="1" dirty="0" err="1">
                <a:sym typeface="Wingdings" panose="05000000000000000000" pitchFamily="2" charset="2"/>
              </a:rPr>
              <a:t>product_name</a:t>
            </a:r>
            <a:r>
              <a:rPr lang="fr-FR" sz="1200" i="1" dirty="0">
                <a:sym typeface="Wingdings" panose="05000000000000000000" pitchFamily="2" charset="2"/>
              </a:rPr>
              <a:t>, </a:t>
            </a:r>
            <a:r>
              <a:rPr lang="fr-FR" sz="1200" i="1" dirty="0" err="1">
                <a:sym typeface="Wingdings" panose="05000000000000000000" pitchFamily="2" charset="2"/>
              </a:rPr>
              <a:t>categories_fr</a:t>
            </a:r>
            <a:r>
              <a:rPr lang="fr-FR" sz="1200" i="1" dirty="0">
                <a:sym typeface="Wingdings" panose="05000000000000000000" pitchFamily="2" charset="2"/>
              </a:rPr>
              <a:t>, quantité, pnns_groups_2, code</a:t>
            </a:r>
            <a:r>
              <a:rPr lang="fr-FR" sz="1200" dirty="0">
                <a:sym typeface="Wingdings" panose="05000000000000000000" pitchFamily="2" charset="2"/>
              </a:rPr>
              <a:t>)</a:t>
            </a:r>
          </a:p>
          <a:p>
            <a:pPr lvl="1"/>
            <a:r>
              <a:rPr lang="fr-FR" sz="1200" b="1" u="sng" dirty="0">
                <a:sym typeface="Wingdings" panose="05000000000000000000" pitchFamily="2" charset="2"/>
              </a:rPr>
              <a:t>Nutri-score</a:t>
            </a:r>
            <a:r>
              <a:rPr lang="fr-FR" sz="1200" dirty="0">
                <a:sym typeface="Wingdings" panose="05000000000000000000" pitchFamily="2" charset="2"/>
              </a:rPr>
              <a:t> (</a:t>
            </a:r>
            <a:r>
              <a:rPr lang="fr-FR" sz="1200" i="1" dirty="0" err="1">
                <a:sym typeface="Wingdings" panose="05000000000000000000" pitchFamily="2" charset="2"/>
              </a:rPr>
              <a:t>nutrition_grade_fr</a:t>
            </a:r>
            <a:r>
              <a:rPr lang="fr-FR" sz="1200" i="1" dirty="0">
                <a:sym typeface="Wingdings" panose="05000000000000000000" pitchFamily="2" charset="2"/>
              </a:rPr>
              <a:t>, nutrition-score-fr_100g</a:t>
            </a:r>
            <a:r>
              <a:rPr lang="fr-FR" sz="1200" dirty="0">
                <a:sym typeface="Wingdings" panose="05000000000000000000" pitchFamily="2" charset="2"/>
              </a:rPr>
              <a:t>)</a:t>
            </a:r>
          </a:p>
          <a:p>
            <a:pPr lvl="1"/>
            <a:r>
              <a:rPr lang="fr-FR" sz="1200" b="1" u="sng" dirty="0">
                <a:sym typeface="Wingdings" panose="05000000000000000000" pitchFamily="2" charset="2"/>
              </a:rPr>
              <a:t>Informations Nutrition</a:t>
            </a:r>
            <a:r>
              <a:rPr lang="fr-FR" sz="1200" dirty="0">
                <a:sym typeface="Wingdings" panose="05000000000000000000" pitchFamily="2" charset="2"/>
              </a:rPr>
              <a:t>(</a:t>
            </a:r>
            <a:r>
              <a:rPr lang="fr-FR" sz="1200" i="1" dirty="0">
                <a:sym typeface="Wingdings" panose="05000000000000000000" pitchFamily="2" charset="2"/>
              </a:rPr>
              <a:t>saturated-fat_100g, sugars_100g, sodium_100g, salt_100g, carbohydrates_100g, fat_100g, proteins_100g, energy_100g</a:t>
            </a:r>
            <a:r>
              <a:rPr lang="fr-FR" sz="1200" dirty="0">
                <a:sym typeface="Wingdings" panose="05000000000000000000" pitchFamily="2" charset="2"/>
              </a:rPr>
              <a:t>)</a:t>
            </a:r>
          </a:p>
          <a:p>
            <a:pPr lvl="1"/>
            <a:r>
              <a:rPr lang="fr-FR" sz="1200" b="1" u="sng" dirty="0">
                <a:sym typeface="Wingdings" panose="05000000000000000000" pitchFamily="2" charset="2"/>
              </a:rPr>
              <a:t>Informations </a:t>
            </a:r>
            <a:r>
              <a:rPr lang="fr-FR" sz="1200" b="1" u="sng" dirty="0" err="1">
                <a:sym typeface="Wingdings" panose="05000000000000000000" pitchFamily="2" charset="2"/>
              </a:rPr>
              <a:t>Ingredients</a:t>
            </a:r>
            <a:r>
              <a:rPr lang="fr-FR" sz="1200" b="1" u="sng" dirty="0">
                <a:sym typeface="Wingdings" panose="05000000000000000000" pitchFamily="2" charset="2"/>
              </a:rPr>
              <a:t> </a:t>
            </a:r>
            <a:r>
              <a:rPr lang="fr-FR" sz="1200" dirty="0">
                <a:sym typeface="Wingdings" panose="05000000000000000000" pitchFamily="2" charset="2"/>
              </a:rPr>
              <a:t>(</a:t>
            </a:r>
            <a:r>
              <a:rPr lang="fr-FR" sz="1200" i="1" dirty="0" err="1">
                <a:sym typeface="Wingdings" panose="05000000000000000000" pitchFamily="2" charset="2"/>
              </a:rPr>
              <a:t>ingredients_text</a:t>
            </a:r>
            <a:r>
              <a:rPr lang="fr-FR" sz="1200" i="1" dirty="0">
                <a:sym typeface="Wingdings" panose="05000000000000000000" pitchFamily="2" charset="2"/>
              </a:rPr>
              <a:t>, </a:t>
            </a:r>
            <a:r>
              <a:rPr lang="fr-FR" sz="1200" i="1" dirty="0" err="1">
                <a:sym typeface="Wingdings" panose="05000000000000000000" pitchFamily="2" charset="2"/>
              </a:rPr>
              <a:t>additives_n</a:t>
            </a:r>
            <a:r>
              <a:rPr lang="fr-FR" sz="1200" i="1" dirty="0">
                <a:sym typeface="Wingdings" panose="05000000000000000000" pitchFamily="2" charset="2"/>
              </a:rPr>
              <a:t>, </a:t>
            </a:r>
            <a:r>
              <a:rPr lang="en-US" sz="1200" i="1" dirty="0" err="1">
                <a:sym typeface="Wingdings" panose="05000000000000000000" pitchFamily="2" charset="2"/>
              </a:rPr>
              <a:t>ingredients_from_palm_oil_n</a:t>
            </a:r>
            <a:r>
              <a:rPr lang="en-US" sz="1200" i="1" dirty="0">
                <a:sym typeface="Wingdings" panose="05000000000000000000" pitchFamily="2" charset="2"/>
              </a:rPr>
              <a:t>, </a:t>
            </a:r>
            <a:r>
              <a:rPr lang="en-US" sz="1200" i="1" dirty="0" err="1">
                <a:sym typeface="Wingdings" panose="05000000000000000000" pitchFamily="2" charset="2"/>
              </a:rPr>
              <a:t>ingredients_that_may_be_from_palm_oil_n</a:t>
            </a:r>
            <a:r>
              <a:rPr lang="en-US" sz="1200" dirty="0">
                <a:sym typeface="Wingdings" panose="05000000000000000000" pitchFamily="2" charset="2"/>
              </a:rPr>
              <a:t>)</a:t>
            </a:r>
          </a:p>
          <a:p>
            <a:pPr lvl="1"/>
            <a:r>
              <a:rPr lang="en-US" sz="1200" b="1" u="sng" dirty="0" err="1">
                <a:sym typeface="Wingdings" panose="05000000000000000000" pitchFamily="2" charset="2"/>
              </a:rPr>
              <a:t>Autres</a:t>
            </a:r>
            <a:r>
              <a:rPr lang="en-US" sz="1200" dirty="0">
                <a:sym typeface="Wingdings" panose="05000000000000000000" pitchFamily="2" charset="2"/>
              </a:rPr>
              <a:t> (</a:t>
            </a:r>
            <a:r>
              <a:rPr lang="en-US" sz="1200" i="1" dirty="0" err="1">
                <a:sym typeface="Wingdings" panose="05000000000000000000" pitchFamily="2" charset="2"/>
              </a:rPr>
              <a:t>countries_fr</a:t>
            </a:r>
            <a:r>
              <a:rPr lang="en-US" sz="1200" dirty="0">
                <a:sym typeface="Wingdings" panose="05000000000000000000" pitchFamily="2" charset="2"/>
              </a:rPr>
              <a:t>)</a:t>
            </a:r>
            <a:endParaRPr lang="fr-FR" sz="800" b="1" dirty="0">
              <a:sym typeface="Wingdings" panose="05000000000000000000" pitchFamily="2" charset="2"/>
            </a:endParaRPr>
          </a:p>
        </p:txBody>
      </p:sp>
      <p:pic>
        <p:nvPicPr>
          <p:cNvPr id="11280" name="Picture 16">
            <a:extLst>
              <a:ext uri="{FF2B5EF4-FFF2-40B4-BE49-F238E27FC236}">
                <a16:creationId xmlns:a16="http://schemas.microsoft.com/office/drawing/2014/main" id="{4F912E5F-4FC7-17DC-1F12-2123CE247DA9}"/>
              </a:ext>
            </a:extLst>
          </p:cNvPr>
          <p:cNvPicPr>
            <a:picLocks noGrp="1" noChangeAspect="1" noChangeArrowheads="1"/>
          </p:cNvPicPr>
          <p:nvPr>
            <p:ph sz="half" idx="2"/>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74212" y="2286000"/>
            <a:ext cx="6711615" cy="37623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me 2">
            <a:extLst>
              <a:ext uri="{FF2B5EF4-FFF2-40B4-BE49-F238E27FC236}">
                <a16:creationId xmlns:a16="http://schemas.microsoft.com/office/drawing/2014/main" id="{09558902-CFB0-82AF-5755-59062D6B0E96}"/>
              </a:ext>
            </a:extLst>
          </p:cNvPr>
          <p:cNvGraphicFramePr/>
          <p:nvPr>
            <p:extLst>
              <p:ext uri="{D42A27DB-BD31-4B8C-83A1-F6EECF244321}">
                <p14:modId xmlns:p14="http://schemas.microsoft.com/office/powerpoint/2010/main" val="2578892280"/>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079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A00A5-15AC-EDBD-BAC0-0693EBE2AD7F}"/>
              </a:ext>
            </a:extLst>
          </p:cNvPr>
          <p:cNvSpPr>
            <a:spLocks noGrp="1"/>
          </p:cNvSpPr>
          <p:nvPr>
            <p:ph type="title"/>
          </p:nvPr>
        </p:nvSpPr>
        <p:spPr/>
        <p:txBody>
          <a:bodyPr>
            <a:normAutofit fontScale="90000"/>
          </a:bodyPr>
          <a:lstStyle/>
          <a:p>
            <a:pPr algn="l"/>
            <a:r>
              <a:rPr lang="fr-FR" sz="5400" b="1" i="0" dirty="0">
                <a:effectLst/>
              </a:rPr>
              <a:t>II.2. Data </a:t>
            </a:r>
            <a:r>
              <a:rPr lang="fr-FR" sz="5400" b="1" i="0" dirty="0" err="1">
                <a:effectLst/>
              </a:rPr>
              <a:t>Normalization</a:t>
            </a:r>
            <a:br>
              <a:rPr lang="fr-FR" sz="5400" b="1" i="0" dirty="0">
                <a:effectLst/>
              </a:rPr>
            </a:br>
            <a:r>
              <a:rPr lang="fr-FR" sz="4900" b="1" i="0" dirty="0">
                <a:effectLst/>
              </a:rPr>
              <a:t>Nettoyage de la colonne ‘</a:t>
            </a:r>
            <a:r>
              <a:rPr lang="fr-FR" sz="4900" b="1" i="0" dirty="0" err="1">
                <a:effectLst/>
              </a:rPr>
              <a:t>quantity</a:t>
            </a:r>
            <a:r>
              <a:rPr lang="fr-FR" sz="4900" b="1" i="0" dirty="0">
                <a:effectLst/>
              </a:rPr>
              <a:t>’</a:t>
            </a:r>
            <a:endParaRPr lang="fr-FR" sz="5400" b="0" i="0" dirty="0">
              <a:effectLst/>
            </a:endParaRPr>
          </a:p>
        </p:txBody>
      </p:sp>
      <p:sp>
        <p:nvSpPr>
          <p:cNvPr id="5" name="Espace réservé du contenu 4">
            <a:extLst>
              <a:ext uri="{FF2B5EF4-FFF2-40B4-BE49-F238E27FC236}">
                <a16:creationId xmlns:a16="http://schemas.microsoft.com/office/drawing/2014/main" id="{DCB5831F-5DAD-DD09-8CA5-130216DF3950}"/>
              </a:ext>
            </a:extLst>
          </p:cNvPr>
          <p:cNvSpPr>
            <a:spLocks noGrp="1"/>
          </p:cNvSpPr>
          <p:nvPr>
            <p:ph sz="half" idx="1"/>
          </p:nvPr>
        </p:nvSpPr>
        <p:spPr/>
        <p:txBody>
          <a:bodyPr>
            <a:normAutofit/>
          </a:bodyPr>
          <a:lstStyle/>
          <a:p>
            <a:pPr marL="0" indent="0">
              <a:buNone/>
            </a:pPr>
            <a:r>
              <a:rPr lang="fr-FR" sz="1400" b="1" u="sng" dirty="0">
                <a:sym typeface="Wingdings" panose="05000000000000000000" pitchFamily="2" charset="2"/>
              </a:rPr>
              <a:t>Objectif : Différencier les boissons de la nourriture. </a:t>
            </a:r>
          </a:p>
          <a:p>
            <a:pPr marL="0" indent="0">
              <a:buNone/>
            </a:pPr>
            <a:r>
              <a:rPr lang="fr-FR" sz="1400" b="1" dirty="0">
                <a:sym typeface="Wingdings" panose="05000000000000000000" pitchFamily="2" charset="2"/>
              </a:rPr>
              <a:t>Nettoyage de la </a:t>
            </a:r>
            <a:r>
              <a:rPr lang="fr-FR" sz="1400" b="1" dirty="0" err="1">
                <a:sym typeface="Wingdings" panose="05000000000000000000" pitchFamily="2" charset="2"/>
              </a:rPr>
              <a:t>feature</a:t>
            </a:r>
            <a:r>
              <a:rPr lang="fr-FR" sz="1400" b="1" dirty="0">
                <a:sym typeface="Wingdings" panose="05000000000000000000" pitchFamily="2" charset="2"/>
              </a:rPr>
              <a:t> ‘</a:t>
            </a:r>
            <a:r>
              <a:rPr lang="fr-FR" sz="1400" b="1" dirty="0" err="1">
                <a:sym typeface="Wingdings" panose="05000000000000000000" pitchFamily="2" charset="2"/>
              </a:rPr>
              <a:t>quantity</a:t>
            </a:r>
            <a:r>
              <a:rPr lang="fr-FR" sz="1400" b="1" dirty="0">
                <a:sym typeface="Wingdings" panose="05000000000000000000" pitchFamily="2" charset="2"/>
              </a:rPr>
              <a:t>’: </a:t>
            </a:r>
            <a:r>
              <a:rPr lang="fr-FR" sz="1400" b="0" i="0" dirty="0">
                <a:effectLst/>
              </a:rPr>
              <a:t> </a:t>
            </a:r>
            <a:br>
              <a:rPr lang="fr-FR" sz="1400" b="0" i="0" dirty="0">
                <a:effectLst/>
              </a:rPr>
            </a:br>
            <a:r>
              <a:rPr lang="fr-FR" sz="1400" b="1" i="0" dirty="0">
                <a:effectLst/>
              </a:rPr>
              <a:t>Normaliser</a:t>
            </a:r>
            <a:r>
              <a:rPr lang="fr-FR" sz="1400" b="0" i="0" dirty="0">
                <a:effectLst/>
              </a:rPr>
              <a:t> et </a:t>
            </a:r>
            <a:r>
              <a:rPr lang="fr-FR" sz="1400" b="1" i="0" dirty="0">
                <a:effectLst/>
              </a:rPr>
              <a:t>uniformiser</a:t>
            </a:r>
            <a:r>
              <a:rPr lang="fr-FR" sz="1400" b="0" i="0" dirty="0">
                <a:effectLst/>
              </a:rPr>
              <a:t> les données de la colonne '</a:t>
            </a:r>
            <a:r>
              <a:rPr lang="fr-FR" sz="1400" b="0" i="0" dirty="0" err="1">
                <a:effectLst/>
              </a:rPr>
              <a:t>quantity</a:t>
            </a:r>
            <a:r>
              <a:rPr lang="fr-FR" sz="1400" b="0" i="0" dirty="0">
                <a:effectLst/>
              </a:rPr>
              <a:t>’ puis </a:t>
            </a:r>
            <a:r>
              <a:rPr lang="fr-FR" sz="1400" b="1" dirty="0"/>
              <a:t>c</a:t>
            </a:r>
            <a:r>
              <a:rPr lang="fr-FR" sz="1400" b="1" i="0" dirty="0">
                <a:effectLst/>
              </a:rPr>
              <a:t>onversion</a:t>
            </a:r>
            <a:r>
              <a:rPr lang="fr-FR" sz="1400" b="0" i="0" dirty="0">
                <a:effectLst/>
              </a:rPr>
              <a:t> soit en ‘g’, soit en ‘ml’, soit en ‘</a:t>
            </a:r>
            <a:r>
              <a:rPr lang="fr-FR" sz="1400" b="0" i="0" dirty="0" err="1">
                <a:effectLst/>
              </a:rPr>
              <a:t>units</a:t>
            </a:r>
            <a:r>
              <a:rPr lang="fr-FR" sz="1400" b="0" i="0" dirty="0">
                <a:effectLst/>
              </a:rPr>
              <a:t>’.</a:t>
            </a:r>
          </a:p>
          <a:p>
            <a:pPr marL="0" indent="0">
              <a:buNone/>
            </a:pPr>
            <a:br>
              <a:rPr lang="fr-FR" sz="1400" b="1" dirty="0">
                <a:sym typeface="Wingdings" panose="05000000000000000000" pitchFamily="2" charset="2"/>
              </a:rPr>
            </a:br>
            <a:r>
              <a:rPr lang="fr-FR" sz="1400" b="1" u="sng" dirty="0">
                <a:sym typeface="Wingdings" panose="05000000000000000000" pitchFamily="2" charset="2"/>
              </a:rPr>
              <a:t>Types d’erreurs:</a:t>
            </a:r>
            <a:br>
              <a:rPr lang="fr-FR" sz="1400" b="1" dirty="0">
                <a:sym typeface="Wingdings" panose="05000000000000000000" pitchFamily="2" charset="2"/>
              </a:rPr>
            </a:br>
            <a:r>
              <a:rPr lang="fr-FR" sz="1400" b="1" dirty="0">
                <a:sym typeface="Wingdings" panose="05000000000000000000" pitchFamily="2" charset="2"/>
              </a:rPr>
              <a:t>- Erreur d’irrégularité sur l’unité </a:t>
            </a:r>
            <a:br>
              <a:rPr lang="fr-FR" sz="1400" b="1" dirty="0">
                <a:sym typeface="Wingdings" panose="05000000000000000000" pitchFamily="2" charset="2"/>
              </a:rPr>
            </a:br>
            <a:r>
              <a:rPr lang="fr-FR" sz="1400" dirty="0">
                <a:sym typeface="Wingdings" panose="05000000000000000000" pitchFamily="2" charset="2"/>
              </a:rPr>
              <a:t>Ex: 2,46 kg au lieu de </a:t>
            </a:r>
            <a:r>
              <a:rPr lang="fr-FR" sz="1400" b="1" dirty="0">
                <a:sym typeface="Wingdings" panose="05000000000000000000" pitchFamily="2" charset="2"/>
              </a:rPr>
              <a:t>2460 g</a:t>
            </a:r>
            <a:r>
              <a:rPr lang="fr-FR" sz="1400" dirty="0">
                <a:sym typeface="Wingdings" panose="05000000000000000000" pitchFamily="2" charset="2"/>
              </a:rPr>
              <a:t> ou 3 oz au lieu de </a:t>
            </a:r>
            <a:r>
              <a:rPr lang="fr-FR" sz="1400" b="1" dirty="0">
                <a:sym typeface="Wingdings" panose="05000000000000000000" pitchFamily="2" charset="2"/>
              </a:rPr>
              <a:t>89 ml</a:t>
            </a:r>
            <a:br>
              <a:rPr lang="fr-FR" sz="1400" dirty="0">
                <a:sym typeface="Wingdings" panose="05000000000000000000" pitchFamily="2" charset="2"/>
              </a:rPr>
            </a:br>
            <a:r>
              <a:rPr lang="fr-FR" sz="1400" dirty="0">
                <a:sym typeface="Wingdings" panose="05000000000000000000" pitchFamily="2" charset="2"/>
              </a:rPr>
              <a:t>- </a:t>
            </a:r>
            <a:r>
              <a:rPr lang="fr-FR" sz="1400" b="1" dirty="0">
                <a:sym typeface="Wingdings" panose="05000000000000000000" pitchFamily="2" charset="2"/>
              </a:rPr>
              <a:t>Erreur d’irrégularité sur le format de l’unité</a:t>
            </a:r>
            <a:br>
              <a:rPr lang="fr-FR" sz="1400" b="1" dirty="0">
                <a:sym typeface="Wingdings" panose="05000000000000000000" pitchFamily="2" charset="2"/>
              </a:rPr>
            </a:br>
            <a:r>
              <a:rPr lang="fr-FR" sz="1400" dirty="0">
                <a:sym typeface="Wingdings" panose="05000000000000000000" pitchFamily="2" charset="2"/>
              </a:rPr>
              <a:t>Ex: gallon, gal, Gallons</a:t>
            </a:r>
            <a:br>
              <a:rPr lang="fr-FR" sz="1400" dirty="0">
                <a:sym typeface="Wingdings" panose="05000000000000000000" pitchFamily="2" charset="2"/>
              </a:rPr>
            </a:br>
            <a:r>
              <a:rPr lang="fr-FR" sz="1400" dirty="0">
                <a:sym typeface="Wingdings" panose="05000000000000000000" pitchFamily="2" charset="2"/>
              </a:rPr>
              <a:t>Ex2 : « FL OZ » ou « </a:t>
            </a:r>
            <a:r>
              <a:rPr lang="fr-FR" sz="1400" dirty="0" err="1">
                <a:sym typeface="Wingdings" panose="05000000000000000000" pitchFamily="2" charset="2"/>
              </a:rPr>
              <a:t>Fl</a:t>
            </a:r>
            <a:r>
              <a:rPr lang="fr-FR" sz="1400" dirty="0">
                <a:sym typeface="Wingdings" panose="05000000000000000000" pitchFamily="2" charset="2"/>
              </a:rPr>
              <a:t> Oz » ou « Fl. Oz » ou « </a:t>
            </a:r>
            <a:r>
              <a:rPr lang="fr-FR" sz="1400" dirty="0" err="1">
                <a:sym typeface="Wingdings" panose="05000000000000000000" pitchFamily="2" charset="2"/>
              </a:rPr>
              <a:t>fl</a:t>
            </a:r>
            <a:r>
              <a:rPr lang="fr-FR" sz="1400" dirty="0">
                <a:sym typeface="Wingdings" panose="05000000000000000000" pitchFamily="2" charset="2"/>
              </a:rPr>
              <a:t> oz »</a:t>
            </a:r>
            <a:br>
              <a:rPr lang="fr-FR" sz="1400" b="1" dirty="0">
                <a:sym typeface="Wingdings" panose="05000000000000000000" pitchFamily="2" charset="2"/>
              </a:rPr>
            </a:br>
            <a:r>
              <a:rPr lang="fr-FR" sz="1400" b="1" dirty="0">
                <a:sym typeface="Wingdings" panose="05000000000000000000" pitchFamily="2" charset="2"/>
              </a:rPr>
              <a:t>- Erreur de formatage</a:t>
            </a:r>
            <a:br>
              <a:rPr lang="fr-FR" sz="1400" dirty="0">
                <a:sym typeface="Wingdings" panose="05000000000000000000" pitchFamily="2" charset="2"/>
              </a:rPr>
            </a:br>
            <a:r>
              <a:rPr lang="fr-FR" sz="1400" dirty="0">
                <a:sym typeface="Wingdings" panose="05000000000000000000" pitchFamily="2" charset="2"/>
              </a:rPr>
              <a:t>Ex : ‘32 FL OZ (1 QT) 946 </a:t>
            </a:r>
            <a:r>
              <a:rPr lang="fr-FR" sz="1400" dirty="0" err="1">
                <a:sym typeface="Wingdings" panose="05000000000000000000" pitchFamily="2" charset="2"/>
              </a:rPr>
              <a:t>mL</a:t>
            </a:r>
            <a:r>
              <a:rPr lang="fr-FR" sz="1400" dirty="0">
                <a:sym typeface="Wingdings" panose="05000000000000000000" pitchFamily="2" charset="2"/>
              </a:rPr>
              <a:t>’ au lieu de ‘</a:t>
            </a:r>
            <a:r>
              <a:rPr lang="fr-FR" sz="1400" b="1" dirty="0">
                <a:sym typeface="Wingdings" panose="05000000000000000000" pitchFamily="2" charset="2"/>
              </a:rPr>
              <a:t>946 ml</a:t>
            </a:r>
            <a:r>
              <a:rPr lang="fr-FR" sz="1400" dirty="0">
                <a:sym typeface="Wingdings" panose="05000000000000000000" pitchFamily="2" charset="2"/>
              </a:rPr>
              <a:t>’</a:t>
            </a:r>
          </a:p>
        </p:txBody>
      </p:sp>
      <p:sp>
        <p:nvSpPr>
          <p:cNvPr id="3" name="Espace réservé du contenu 2">
            <a:extLst>
              <a:ext uri="{FF2B5EF4-FFF2-40B4-BE49-F238E27FC236}">
                <a16:creationId xmlns:a16="http://schemas.microsoft.com/office/drawing/2014/main" id="{EBED5962-ACF3-EF4B-E648-507F4D272F35}"/>
              </a:ext>
            </a:extLst>
          </p:cNvPr>
          <p:cNvSpPr>
            <a:spLocks noGrp="1"/>
          </p:cNvSpPr>
          <p:nvPr>
            <p:ph sz="half" idx="2"/>
          </p:nvPr>
        </p:nvSpPr>
        <p:spPr/>
        <p:txBody>
          <a:bodyPr>
            <a:noAutofit/>
          </a:bodyPr>
          <a:lstStyle/>
          <a:p>
            <a:pPr marL="0" indent="0">
              <a:buNone/>
            </a:pPr>
            <a:r>
              <a:rPr lang="fr-FR" sz="1400" b="1" u="sng" dirty="0">
                <a:solidFill>
                  <a:schemeClr val="bg1"/>
                </a:solidFill>
                <a:sym typeface="Wingdings" panose="05000000000000000000" pitchFamily="2" charset="2"/>
              </a:rPr>
              <a:t>Uniformisation des données : </a:t>
            </a:r>
          </a:p>
          <a:p>
            <a:pPr marL="0" indent="0">
              <a:buNone/>
            </a:pPr>
            <a:r>
              <a:rPr lang="fr-FR" sz="1400" dirty="0">
                <a:solidFill>
                  <a:schemeClr val="bg1"/>
                </a:solidFill>
                <a:sym typeface="Wingdings" panose="05000000000000000000" pitchFamily="2" charset="2"/>
              </a:rPr>
              <a:t>1. « 1,56 » ou « 1.56 » ? </a:t>
            </a:r>
            <a:r>
              <a:rPr lang="fr-FR" sz="1400" b="1" dirty="0">
                <a:solidFill>
                  <a:schemeClr val="bg1"/>
                </a:solidFill>
                <a:sym typeface="Wingdings" panose="05000000000000000000" pitchFamily="2" charset="2"/>
              </a:rPr>
              <a:t>(Format du séparateur)</a:t>
            </a:r>
            <a:br>
              <a:rPr lang="fr-FR" sz="1400" b="1" dirty="0">
                <a:solidFill>
                  <a:schemeClr val="bg1"/>
                </a:solidFill>
                <a:sym typeface="Wingdings" panose="05000000000000000000" pitchFamily="2" charset="2"/>
              </a:rPr>
            </a:br>
            <a:r>
              <a:rPr lang="fr-FR" sz="1400" dirty="0">
                <a:solidFill>
                  <a:schemeClr val="bg1"/>
                </a:solidFill>
                <a:sym typeface="Wingdings" panose="05000000000000000000" pitchFamily="2" charset="2"/>
              </a:rPr>
              <a:t>2. « 1500 » ou « 1 500 » ? </a:t>
            </a:r>
            <a:r>
              <a:rPr lang="fr-FR" sz="1400" b="1" dirty="0">
                <a:solidFill>
                  <a:schemeClr val="bg1"/>
                </a:solidFill>
                <a:sym typeface="Wingdings" panose="05000000000000000000" pitchFamily="2" charset="2"/>
              </a:rPr>
              <a:t>(Format du séparateur de milliers)</a:t>
            </a:r>
            <a:br>
              <a:rPr lang="fr-FR" sz="1400" b="1" dirty="0">
                <a:solidFill>
                  <a:schemeClr val="bg1"/>
                </a:solidFill>
                <a:sym typeface="Wingdings" panose="05000000000000000000" pitchFamily="2" charset="2"/>
              </a:rPr>
            </a:br>
            <a:r>
              <a:rPr lang="fr-FR" sz="1400" dirty="0">
                <a:solidFill>
                  <a:schemeClr val="bg1"/>
                </a:solidFill>
                <a:sym typeface="Wingdings" panose="05000000000000000000" pitchFamily="2" charset="2"/>
              </a:rPr>
              <a:t>3. « 1.56 g » ou « 1.56g »? (</a:t>
            </a:r>
            <a:r>
              <a:rPr lang="fr-FR" sz="1400" b="1" dirty="0">
                <a:solidFill>
                  <a:schemeClr val="bg1"/>
                </a:solidFill>
                <a:sym typeface="Wingdings" panose="05000000000000000000" pitchFamily="2" charset="2"/>
              </a:rPr>
              <a:t>Présence ou non de l’espace entre la valeur et l’unité)</a:t>
            </a:r>
          </a:p>
          <a:p>
            <a:pPr marL="0" indent="0">
              <a:buNone/>
            </a:pPr>
            <a:br>
              <a:rPr lang="fr-FR" sz="1400" b="1" dirty="0">
                <a:solidFill>
                  <a:schemeClr val="bg1"/>
                </a:solidFill>
                <a:sym typeface="Wingdings" panose="05000000000000000000" pitchFamily="2" charset="2"/>
              </a:rPr>
            </a:br>
            <a:r>
              <a:rPr lang="fr-FR" sz="1400" dirty="0">
                <a:solidFill>
                  <a:schemeClr val="bg1"/>
                </a:solidFill>
                <a:sym typeface="Wingdings" panose="05000000000000000000" pitchFamily="2" charset="2"/>
              </a:rPr>
              <a:t>4. </a:t>
            </a:r>
            <a:r>
              <a:rPr lang="fr-FR" sz="1400" b="1" dirty="0">
                <a:solidFill>
                  <a:schemeClr val="bg1"/>
                </a:solidFill>
                <a:sym typeface="Wingdings" panose="05000000000000000000" pitchFamily="2" charset="2"/>
              </a:rPr>
              <a:t>Transformer tout le texte en </a:t>
            </a:r>
            <a:r>
              <a:rPr lang="fr-FR" sz="1400" b="1" dirty="0" err="1">
                <a:solidFill>
                  <a:schemeClr val="bg1"/>
                </a:solidFill>
                <a:sym typeface="Wingdings" panose="05000000000000000000" pitchFamily="2" charset="2"/>
              </a:rPr>
              <a:t>lowercase</a:t>
            </a:r>
            <a:r>
              <a:rPr lang="fr-FR" sz="1400" b="1" dirty="0">
                <a:solidFill>
                  <a:schemeClr val="bg1"/>
                </a:solidFill>
                <a:sym typeface="Wingdings" panose="05000000000000000000" pitchFamily="2" charset="2"/>
              </a:rPr>
              <a:t>. </a:t>
            </a:r>
            <a:br>
              <a:rPr lang="fr-FR" sz="1400" dirty="0">
                <a:solidFill>
                  <a:schemeClr val="bg1"/>
                </a:solidFill>
                <a:sym typeface="Wingdings" panose="05000000000000000000" pitchFamily="2" charset="2"/>
              </a:rPr>
            </a:br>
            <a:r>
              <a:rPr lang="fr-FR" sz="1400" dirty="0">
                <a:solidFill>
                  <a:schemeClr val="bg1"/>
                </a:solidFill>
                <a:sym typeface="Wingdings" panose="05000000000000000000" pitchFamily="2" charset="2"/>
              </a:rPr>
              <a:t>5. </a:t>
            </a:r>
            <a:r>
              <a:rPr lang="fr-FR" sz="1400" b="1" dirty="0">
                <a:solidFill>
                  <a:schemeClr val="bg1"/>
                </a:solidFill>
                <a:sym typeface="Wingdings" panose="05000000000000000000" pitchFamily="2" charset="2"/>
              </a:rPr>
              <a:t>Appliquer la multiplication si nécessaire </a:t>
            </a:r>
            <a:r>
              <a:rPr lang="fr-FR" sz="1400" dirty="0">
                <a:solidFill>
                  <a:schemeClr val="bg1"/>
                </a:solidFill>
                <a:sym typeface="Wingdings" panose="05000000000000000000" pitchFamily="2" charset="2"/>
              </a:rPr>
              <a:t>(ex: 5 *4 cl ou 5 x 4 cl pour 20 cl). </a:t>
            </a:r>
            <a:br>
              <a:rPr lang="fr-FR" sz="1400" dirty="0">
                <a:solidFill>
                  <a:schemeClr val="bg1"/>
                </a:solidFill>
                <a:sym typeface="Wingdings" panose="05000000000000000000" pitchFamily="2" charset="2"/>
              </a:rPr>
            </a:br>
            <a:br>
              <a:rPr lang="fr-FR" sz="1400" dirty="0">
                <a:solidFill>
                  <a:schemeClr val="bg1"/>
                </a:solidFill>
                <a:sym typeface="Wingdings" panose="05000000000000000000" pitchFamily="2" charset="2"/>
              </a:rPr>
            </a:br>
            <a:r>
              <a:rPr lang="fr-FR" sz="1400" dirty="0">
                <a:solidFill>
                  <a:schemeClr val="bg1"/>
                </a:solidFill>
                <a:sym typeface="Wingdings" panose="05000000000000000000" pitchFamily="2" charset="2"/>
              </a:rPr>
              <a:t>6. </a:t>
            </a:r>
            <a:r>
              <a:rPr lang="fr-FR" sz="1400" b="1" dirty="0">
                <a:solidFill>
                  <a:schemeClr val="bg1"/>
                </a:solidFill>
                <a:sym typeface="Wingdings" panose="05000000000000000000" pitchFamily="2" charset="2"/>
              </a:rPr>
              <a:t>Transformation du string</a:t>
            </a:r>
            <a:r>
              <a:rPr lang="fr-FR" sz="1400" dirty="0">
                <a:solidFill>
                  <a:schemeClr val="bg1"/>
                </a:solidFill>
                <a:sym typeface="Wingdings" panose="05000000000000000000" pitchFamily="2" charset="2"/>
              </a:rPr>
              <a:t> en « valeur + unité », avec une liste d’unité approuvé puis </a:t>
            </a:r>
            <a:r>
              <a:rPr lang="fr-FR" sz="1400" b="1" dirty="0">
                <a:solidFill>
                  <a:schemeClr val="bg1"/>
                </a:solidFill>
                <a:sym typeface="Wingdings" panose="05000000000000000000" pitchFamily="2" charset="2"/>
              </a:rPr>
              <a:t>conversion</a:t>
            </a:r>
            <a:r>
              <a:rPr lang="fr-FR" sz="1400" dirty="0">
                <a:solidFill>
                  <a:schemeClr val="bg1"/>
                </a:solidFill>
                <a:sym typeface="Wingdings" panose="05000000000000000000" pitchFamily="2" charset="2"/>
              </a:rPr>
              <a:t>: </a:t>
            </a:r>
            <a:br>
              <a:rPr lang="fr-FR" sz="1400" dirty="0">
                <a:solidFill>
                  <a:schemeClr val="bg1"/>
                </a:solidFill>
                <a:sym typeface="Wingdings" panose="05000000000000000000" pitchFamily="2" charset="2"/>
              </a:rPr>
            </a:br>
            <a:r>
              <a:rPr lang="fr-FR" sz="1400" dirty="0" err="1">
                <a:solidFill>
                  <a:schemeClr val="bg1"/>
                </a:solidFill>
                <a:sym typeface="Wingdings" panose="05000000000000000000" pitchFamily="2" charset="2"/>
              </a:rPr>
              <a:t>approved_units</a:t>
            </a:r>
            <a:r>
              <a:rPr lang="fr-FR" sz="1400" dirty="0">
                <a:solidFill>
                  <a:schemeClr val="bg1"/>
                </a:solidFill>
                <a:sym typeface="Wingdings" panose="05000000000000000000" pitchFamily="2" charset="2"/>
              </a:rPr>
              <a:t> = ['kg', 'g', 'oz', 'lb', 'ml', 'cl', 'l', 'litre', '</a:t>
            </a:r>
            <a:r>
              <a:rPr lang="fr-FR" sz="1400" dirty="0" err="1">
                <a:solidFill>
                  <a:schemeClr val="bg1"/>
                </a:solidFill>
                <a:sym typeface="Wingdings" panose="05000000000000000000" pitchFamily="2" charset="2"/>
              </a:rPr>
              <a:t>floz</a:t>
            </a:r>
            <a:r>
              <a:rPr lang="fr-FR" sz="1400" dirty="0">
                <a:solidFill>
                  <a:schemeClr val="bg1"/>
                </a:solidFill>
                <a:sym typeface="Wingdings" panose="05000000000000000000" pitchFamily="2" charset="2"/>
              </a:rPr>
              <a:t>', 'pt', '</a:t>
            </a:r>
            <a:r>
              <a:rPr lang="fr-FR" sz="1400" dirty="0" err="1">
                <a:solidFill>
                  <a:schemeClr val="bg1"/>
                </a:solidFill>
                <a:sym typeface="Wingdings" panose="05000000000000000000" pitchFamily="2" charset="2"/>
              </a:rPr>
              <a:t>qt</a:t>
            </a:r>
            <a:r>
              <a:rPr lang="fr-FR" sz="1400" dirty="0">
                <a:solidFill>
                  <a:schemeClr val="bg1"/>
                </a:solidFill>
                <a:sym typeface="Wingdings" panose="05000000000000000000" pitchFamily="2" charset="2"/>
              </a:rPr>
              <a:t>', 'gal', '_gal', 'gallon', 'mg', '</a:t>
            </a:r>
            <a:r>
              <a:rPr lang="fr-FR" sz="1400" dirty="0" err="1">
                <a:solidFill>
                  <a:schemeClr val="bg1"/>
                </a:solidFill>
                <a:sym typeface="Wingdings" panose="05000000000000000000" pitchFamily="2" charset="2"/>
              </a:rPr>
              <a:t>lbs</a:t>
            </a:r>
            <a:r>
              <a:rPr lang="fr-FR" sz="1400" dirty="0">
                <a:solidFill>
                  <a:schemeClr val="bg1"/>
                </a:solidFill>
                <a:sym typeface="Wingdings" panose="05000000000000000000" pitchFamily="2" charset="2"/>
              </a:rPr>
              <a:t>', '</a:t>
            </a:r>
            <a:r>
              <a:rPr lang="fr-FR" sz="1400" dirty="0" err="1">
                <a:solidFill>
                  <a:schemeClr val="bg1"/>
                </a:solidFill>
                <a:sym typeface="Wingdings" panose="05000000000000000000" pitchFamily="2" charset="2"/>
              </a:rPr>
              <a:t>tbsp</a:t>
            </a:r>
            <a:r>
              <a:rPr lang="fr-FR" sz="1400" dirty="0">
                <a:solidFill>
                  <a:schemeClr val="bg1"/>
                </a:solidFill>
                <a:sym typeface="Wingdings" panose="05000000000000000000" pitchFamily="2" charset="2"/>
              </a:rPr>
              <a:t>', '</a:t>
            </a:r>
            <a:r>
              <a:rPr lang="fr-FR" sz="1400" dirty="0" err="1">
                <a:solidFill>
                  <a:schemeClr val="bg1"/>
                </a:solidFill>
                <a:sym typeface="Wingdings" panose="05000000000000000000" pitchFamily="2" charset="2"/>
              </a:rPr>
              <a:t>pint</a:t>
            </a:r>
            <a:r>
              <a:rPr lang="fr-FR" sz="1400" dirty="0">
                <a:solidFill>
                  <a:schemeClr val="bg1"/>
                </a:solidFill>
                <a:sym typeface="Wingdings" panose="05000000000000000000" pitchFamily="2" charset="2"/>
              </a:rPr>
              <a:t>', 'quart’]</a:t>
            </a:r>
            <a:br>
              <a:rPr lang="fr-FR" sz="1400" dirty="0">
                <a:solidFill>
                  <a:schemeClr val="bg1"/>
                </a:solidFill>
                <a:sym typeface="Wingdings" panose="05000000000000000000" pitchFamily="2" charset="2"/>
              </a:rPr>
            </a:br>
            <a:endParaRPr lang="fr-FR" sz="1400" dirty="0">
              <a:solidFill>
                <a:schemeClr val="bg1"/>
              </a:solidFill>
            </a:endParaRPr>
          </a:p>
        </p:txBody>
      </p:sp>
      <p:graphicFrame>
        <p:nvGraphicFramePr>
          <p:cNvPr id="4" name="Diagramme 3">
            <a:extLst>
              <a:ext uri="{FF2B5EF4-FFF2-40B4-BE49-F238E27FC236}">
                <a16:creationId xmlns:a16="http://schemas.microsoft.com/office/drawing/2014/main" id="{04E7A028-4E04-60EA-A2D6-0C8FE603BDDA}"/>
              </a:ext>
            </a:extLst>
          </p:cNvPr>
          <p:cNvGraphicFramePr/>
          <p:nvPr>
            <p:extLst>
              <p:ext uri="{D42A27DB-BD31-4B8C-83A1-F6EECF244321}">
                <p14:modId xmlns:p14="http://schemas.microsoft.com/office/powerpoint/2010/main" val="2988920607"/>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e 11">
            <a:extLst>
              <a:ext uri="{FF2B5EF4-FFF2-40B4-BE49-F238E27FC236}">
                <a16:creationId xmlns:a16="http://schemas.microsoft.com/office/drawing/2014/main" id="{E037851D-BA69-334A-AFB8-45C517D57E57}"/>
              </a:ext>
            </a:extLst>
          </p:cNvPr>
          <p:cNvGrpSpPr/>
          <p:nvPr/>
        </p:nvGrpSpPr>
        <p:grpSpPr>
          <a:xfrm>
            <a:off x="7600901" y="2293611"/>
            <a:ext cx="3011219" cy="3878589"/>
            <a:chOff x="6259781" y="2333615"/>
            <a:chExt cx="3011219" cy="3878589"/>
          </a:xfrm>
        </p:grpSpPr>
        <p:pic>
          <p:nvPicPr>
            <p:cNvPr id="9" name="Image 8">
              <a:extLst>
                <a:ext uri="{FF2B5EF4-FFF2-40B4-BE49-F238E27FC236}">
                  <a16:creationId xmlns:a16="http://schemas.microsoft.com/office/drawing/2014/main" id="{65FDA46A-9D8E-7C66-3F7C-E1D31FDC0395}"/>
                </a:ext>
              </a:extLst>
            </p:cNvPr>
            <p:cNvPicPr>
              <a:picLocks noChangeAspect="1"/>
            </p:cNvPicPr>
            <p:nvPr/>
          </p:nvPicPr>
          <p:blipFill>
            <a:blip r:embed="rId7"/>
            <a:stretch>
              <a:fillRect/>
            </a:stretch>
          </p:blipFill>
          <p:spPr>
            <a:xfrm>
              <a:off x="6259781" y="2499013"/>
              <a:ext cx="3011219" cy="3713191"/>
            </a:xfrm>
            <a:prstGeom prst="rect">
              <a:avLst/>
            </a:prstGeom>
          </p:spPr>
        </p:pic>
        <p:pic>
          <p:nvPicPr>
            <p:cNvPr id="11" name="Image 10">
              <a:extLst>
                <a:ext uri="{FF2B5EF4-FFF2-40B4-BE49-F238E27FC236}">
                  <a16:creationId xmlns:a16="http://schemas.microsoft.com/office/drawing/2014/main" id="{D9D17A25-F051-5379-B88E-20DF2C827196}"/>
                </a:ext>
              </a:extLst>
            </p:cNvPr>
            <p:cNvPicPr>
              <a:picLocks noChangeAspect="1"/>
            </p:cNvPicPr>
            <p:nvPr/>
          </p:nvPicPr>
          <p:blipFill>
            <a:blip r:embed="rId8"/>
            <a:stretch>
              <a:fillRect/>
            </a:stretch>
          </p:blipFill>
          <p:spPr>
            <a:xfrm>
              <a:off x="6259781" y="2333615"/>
              <a:ext cx="3011219" cy="165398"/>
            </a:xfrm>
            <a:prstGeom prst="rect">
              <a:avLst/>
            </a:prstGeom>
          </p:spPr>
        </p:pic>
      </p:grpSp>
    </p:spTree>
    <p:extLst>
      <p:ext uri="{BB962C8B-B14F-4D97-AF65-F5344CB8AC3E}">
        <p14:creationId xmlns:p14="http://schemas.microsoft.com/office/powerpoint/2010/main" val="319532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A00A5-15AC-EDBD-BAC0-0693EBE2AD7F}"/>
              </a:ext>
            </a:extLst>
          </p:cNvPr>
          <p:cNvSpPr>
            <a:spLocks noGrp="1"/>
          </p:cNvSpPr>
          <p:nvPr>
            <p:ph type="title"/>
          </p:nvPr>
        </p:nvSpPr>
        <p:spPr/>
        <p:txBody>
          <a:bodyPr>
            <a:normAutofit fontScale="90000"/>
          </a:bodyPr>
          <a:lstStyle/>
          <a:p>
            <a:pPr algn="l"/>
            <a:r>
              <a:rPr lang="fr-FR" sz="5400" b="1" i="0" dirty="0">
                <a:effectLst/>
              </a:rPr>
              <a:t>II.2. Data </a:t>
            </a:r>
            <a:r>
              <a:rPr lang="fr-FR" sz="5400" b="1" i="0" dirty="0" err="1">
                <a:effectLst/>
              </a:rPr>
              <a:t>Normalization</a:t>
            </a:r>
            <a:br>
              <a:rPr lang="fr-FR" sz="5400" b="1" i="0" dirty="0">
                <a:effectLst/>
              </a:rPr>
            </a:br>
            <a:r>
              <a:rPr lang="fr-FR" sz="4900" b="1" i="0" dirty="0">
                <a:effectLst/>
              </a:rPr>
              <a:t>Nettoyage générale du </a:t>
            </a:r>
            <a:r>
              <a:rPr lang="fr-FR" sz="4900" b="1" i="0" dirty="0" err="1">
                <a:effectLst/>
              </a:rPr>
              <a:t>dataset</a:t>
            </a:r>
            <a:endParaRPr lang="fr-FR" sz="5400" b="0" i="0" dirty="0">
              <a:effectLst/>
            </a:endParaRPr>
          </a:p>
        </p:txBody>
      </p:sp>
      <p:sp>
        <p:nvSpPr>
          <p:cNvPr id="5" name="Espace réservé du contenu 4">
            <a:extLst>
              <a:ext uri="{FF2B5EF4-FFF2-40B4-BE49-F238E27FC236}">
                <a16:creationId xmlns:a16="http://schemas.microsoft.com/office/drawing/2014/main" id="{DCB5831F-5DAD-DD09-8CA5-130216DF3950}"/>
              </a:ext>
            </a:extLst>
          </p:cNvPr>
          <p:cNvSpPr>
            <a:spLocks noGrp="1"/>
          </p:cNvSpPr>
          <p:nvPr>
            <p:ph sz="half" idx="1"/>
          </p:nvPr>
        </p:nvSpPr>
        <p:spPr>
          <a:xfrm>
            <a:off x="571499" y="2338684"/>
            <a:ext cx="11156309" cy="3694176"/>
          </a:xfrm>
        </p:spPr>
        <p:txBody>
          <a:bodyPr>
            <a:noAutofit/>
          </a:bodyPr>
          <a:lstStyle/>
          <a:p>
            <a:pPr marL="0" indent="0">
              <a:buNone/>
            </a:pPr>
            <a:r>
              <a:rPr lang="fr-FR" sz="1600" b="1" dirty="0">
                <a:sym typeface="Wingdings" panose="05000000000000000000" pitchFamily="2" charset="2"/>
              </a:rPr>
              <a:t>Convertir les données textuelles en minuscules :</a:t>
            </a:r>
            <a:br>
              <a:rPr lang="fr-FR" sz="1600" b="1" dirty="0">
                <a:sym typeface="Wingdings" panose="05000000000000000000" pitchFamily="2" charset="2"/>
              </a:rPr>
            </a:br>
            <a:r>
              <a:rPr lang="fr-FR" sz="1600" dirty="0">
                <a:sym typeface="Wingdings" panose="05000000000000000000" pitchFamily="2" charset="2"/>
              </a:rPr>
              <a:t>Cette étape assure la cohérence en convertissant toutes les données textuelles du </a:t>
            </a:r>
            <a:r>
              <a:rPr lang="fr-FR" sz="1600" dirty="0" err="1">
                <a:sym typeface="Wingdings" panose="05000000000000000000" pitchFamily="2" charset="2"/>
              </a:rPr>
              <a:t>DataFrame</a:t>
            </a:r>
            <a:r>
              <a:rPr lang="fr-FR" sz="1600" dirty="0">
                <a:sym typeface="Wingdings" panose="05000000000000000000" pitchFamily="2" charset="2"/>
              </a:rPr>
              <a:t> en minuscules, facilitant ainsi la comparaison et l'analyse.</a:t>
            </a:r>
            <a:br>
              <a:rPr lang="fr-FR" sz="1600" dirty="0">
                <a:sym typeface="Wingdings" panose="05000000000000000000" pitchFamily="2" charset="2"/>
              </a:rPr>
            </a:br>
            <a:endParaRPr lang="fr-FR" sz="1000" u="sng" dirty="0">
              <a:sym typeface="Wingdings" panose="05000000000000000000" pitchFamily="2" charset="2"/>
            </a:endParaRPr>
          </a:p>
          <a:p>
            <a:pPr marL="0" indent="0">
              <a:buNone/>
            </a:pPr>
            <a:r>
              <a:rPr lang="fr-FR" sz="1600" b="1" dirty="0">
                <a:sym typeface="Wingdings" panose="05000000000000000000" pitchFamily="2" charset="2"/>
              </a:rPr>
              <a:t>Supprimer les espaces supplémentaires :</a:t>
            </a:r>
            <a:br>
              <a:rPr lang="fr-FR" sz="1600" b="1" dirty="0">
                <a:sym typeface="Wingdings" panose="05000000000000000000" pitchFamily="2" charset="2"/>
              </a:rPr>
            </a:br>
            <a:r>
              <a:rPr lang="fr-FR" sz="1600" dirty="0">
                <a:sym typeface="Wingdings" panose="05000000000000000000" pitchFamily="2" charset="2"/>
              </a:rPr>
              <a:t>Les espaces supplémentaires peuvent introduire des incohérences et affecter les comparaisons de données. Cette étape supprime tout espace supplémentaire dans les données textuelles, garantissant un formatage uniforme.</a:t>
            </a:r>
            <a:br>
              <a:rPr lang="fr-FR" sz="1600" dirty="0">
                <a:sym typeface="Wingdings" panose="05000000000000000000" pitchFamily="2" charset="2"/>
              </a:rPr>
            </a:br>
            <a:endParaRPr lang="fr-FR" sz="1600" dirty="0">
              <a:sym typeface="Wingdings" panose="05000000000000000000" pitchFamily="2" charset="2"/>
            </a:endParaRPr>
          </a:p>
        </p:txBody>
      </p:sp>
      <p:graphicFrame>
        <p:nvGraphicFramePr>
          <p:cNvPr id="3" name="Diagramme 2">
            <a:extLst>
              <a:ext uri="{FF2B5EF4-FFF2-40B4-BE49-F238E27FC236}">
                <a16:creationId xmlns:a16="http://schemas.microsoft.com/office/drawing/2014/main" id="{AD9F7EB5-2069-CD32-B328-77D42A9044FB}"/>
              </a:ext>
            </a:extLst>
          </p:cNvPr>
          <p:cNvGraphicFramePr/>
          <p:nvPr>
            <p:extLst>
              <p:ext uri="{D42A27DB-BD31-4B8C-83A1-F6EECF244321}">
                <p14:modId xmlns:p14="http://schemas.microsoft.com/office/powerpoint/2010/main" val="1657923310"/>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0723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A00A5-15AC-EDBD-BAC0-0693EBE2AD7F}"/>
              </a:ext>
            </a:extLst>
          </p:cNvPr>
          <p:cNvSpPr>
            <a:spLocks noGrp="1"/>
          </p:cNvSpPr>
          <p:nvPr>
            <p:ph type="title"/>
          </p:nvPr>
        </p:nvSpPr>
        <p:spPr/>
        <p:txBody>
          <a:bodyPr>
            <a:normAutofit fontScale="90000"/>
          </a:bodyPr>
          <a:lstStyle/>
          <a:p>
            <a:pPr algn="l"/>
            <a:r>
              <a:rPr lang="fr-FR" sz="5400" b="1" i="0" dirty="0">
                <a:effectLst/>
              </a:rPr>
              <a:t>II.2. Data </a:t>
            </a:r>
            <a:r>
              <a:rPr lang="fr-FR" sz="5400" b="1" i="0" dirty="0" err="1">
                <a:effectLst/>
              </a:rPr>
              <a:t>Normalization</a:t>
            </a:r>
            <a:br>
              <a:rPr lang="fr-FR" sz="5400" b="1" i="0" dirty="0">
                <a:effectLst/>
              </a:rPr>
            </a:br>
            <a:r>
              <a:rPr lang="fr-FR" sz="4900" b="1" i="0" dirty="0">
                <a:effectLst/>
              </a:rPr>
              <a:t>Gestion des incohérences. </a:t>
            </a:r>
            <a:endParaRPr lang="fr-FR" sz="5400" b="0" i="0" dirty="0">
              <a:effectLst/>
            </a:endParaRPr>
          </a:p>
        </p:txBody>
      </p:sp>
      <p:sp>
        <p:nvSpPr>
          <p:cNvPr id="5" name="Espace réservé du contenu 4">
            <a:extLst>
              <a:ext uri="{FF2B5EF4-FFF2-40B4-BE49-F238E27FC236}">
                <a16:creationId xmlns:a16="http://schemas.microsoft.com/office/drawing/2014/main" id="{DCB5831F-5DAD-DD09-8CA5-130216DF3950}"/>
              </a:ext>
            </a:extLst>
          </p:cNvPr>
          <p:cNvSpPr>
            <a:spLocks noGrp="1"/>
          </p:cNvSpPr>
          <p:nvPr>
            <p:ph sz="half" idx="1"/>
          </p:nvPr>
        </p:nvSpPr>
        <p:spPr>
          <a:xfrm>
            <a:off x="571499" y="2478024"/>
            <a:ext cx="11156309" cy="3694176"/>
          </a:xfrm>
        </p:spPr>
        <p:txBody>
          <a:bodyPr>
            <a:noAutofit/>
          </a:bodyPr>
          <a:lstStyle/>
          <a:p>
            <a:pPr marL="0" indent="0">
              <a:buNone/>
            </a:pPr>
            <a:r>
              <a:rPr lang="fr-FR" sz="1400" b="1" u="sng" dirty="0">
                <a:sym typeface="Wingdings" panose="05000000000000000000" pitchFamily="2" charset="2"/>
              </a:rPr>
              <a:t>Approche orientée métier</a:t>
            </a:r>
            <a:endParaRPr lang="fr-FR" sz="1400" b="1" dirty="0">
              <a:sym typeface="Wingdings" panose="05000000000000000000" pitchFamily="2" charset="2"/>
            </a:endParaRPr>
          </a:p>
          <a:p>
            <a:pPr>
              <a:buAutoNum type="arabicPeriod"/>
            </a:pPr>
            <a:r>
              <a:rPr lang="fr-FR" sz="1400" dirty="0">
                <a:sym typeface="Wingdings" panose="05000000000000000000" pitchFamily="2" charset="2"/>
              </a:rPr>
              <a:t>Il n’est pas possible d’avoir plus de gras saturé que de gras. </a:t>
            </a:r>
            <a:br>
              <a:rPr lang="fr-FR" sz="1400" dirty="0">
                <a:sym typeface="Wingdings" panose="05000000000000000000" pitchFamily="2" charset="2"/>
              </a:rPr>
            </a:br>
            <a:r>
              <a:rPr lang="fr-FR" sz="1400" i="1" u="sng" dirty="0">
                <a:sym typeface="Wingdings" panose="05000000000000000000" pitchFamily="2" charset="2"/>
              </a:rPr>
              <a:t> 84 changements par NaN</a:t>
            </a:r>
          </a:p>
          <a:p>
            <a:pPr>
              <a:buAutoNum type="arabicPeriod"/>
            </a:pPr>
            <a:r>
              <a:rPr lang="fr-FR" sz="1400" dirty="0">
                <a:sym typeface="Wingdings" panose="05000000000000000000" pitchFamily="2" charset="2"/>
              </a:rPr>
              <a:t>Il n’est pas possible d’avoir plus de sucre que de carbohydrates</a:t>
            </a:r>
            <a:br>
              <a:rPr lang="fr-FR" sz="1400" dirty="0">
                <a:sym typeface="Wingdings" panose="05000000000000000000" pitchFamily="2" charset="2"/>
              </a:rPr>
            </a:br>
            <a:r>
              <a:rPr lang="fr-FR" sz="1400" i="1" u="sng" dirty="0">
                <a:sym typeface="Wingdings" panose="05000000000000000000" pitchFamily="2" charset="2"/>
              </a:rPr>
              <a:t> 102 changements par NaN</a:t>
            </a:r>
          </a:p>
          <a:p>
            <a:pPr>
              <a:buAutoNum type="arabicPeriod"/>
            </a:pPr>
            <a:r>
              <a:rPr lang="fr-FR" sz="1400" dirty="0">
                <a:sym typeface="Wingdings" panose="05000000000000000000" pitchFamily="2" charset="2"/>
              </a:rPr>
              <a:t>Il n’est pas possible d’avoir plus de 100g de fat pour 100g de produit. </a:t>
            </a:r>
            <a:br>
              <a:rPr lang="fr-FR" sz="1400" dirty="0">
                <a:sym typeface="Wingdings" panose="05000000000000000000" pitchFamily="2" charset="2"/>
              </a:rPr>
            </a:br>
            <a:r>
              <a:rPr lang="fr-FR" sz="1400" dirty="0">
                <a:sym typeface="Wingdings" panose="05000000000000000000" pitchFamily="2" charset="2"/>
              </a:rPr>
              <a:t>	 115 g de sel pour 100g de produit, ce n’est pas possible. </a:t>
            </a:r>
            <a:br>
              <a:rPr lang="fr-FR" sz="1400" dirty="0">
                <a:sym typeface="Wingdings" panose="05000000000000000000" pitchFamily="2" charset="2"/>
              </a:rPr>
            </a:br>
            <a:r>
              <a:rPr lang="fr-FR" sz="1400" i="1" u="sng" dirty="0">
                <a:sym typeface="Wingdings" panose="05000000000000000000" pitchFamily="2" charset="2"/>
              </a:rPr>
              <a:t> 10 443 changements par NaN</a:t>
            </a:r>
          </a:p>
          <a:p>
            <a:pPr>
              <a:buFont typeface="Arial" panose="020B0604020202020204" pitchFamily="34" charset="0"/>
              <a:buAutoNum type="arabicPeriod"/>
            </a:pPr>
            <a:r>
              <a:rPr lang="fr-FR" sz="1400" dirty="0">
                <a:sym typeface="Wingdings" panose="05000000000000000000" pitchFamily="2" charset="2"/>
              </a:rPr>
              <a:t>Il n’est pas possible d’avoir plus de calories que de calories théoriques. </a:t>
            </a:r>
            <a:br>
              <a:rPr lang="fr-FR" sz="1400" dirty="0">
                <a:sym typeface="Wingdings" panose="05000000000000000000" pitchFamily="2" charset="2"/>
              </a:rPr>
            </a:br>
            <a:r>
              <a:rPr lang="fr-FR" sz="1400" i="1" u="sng" dirty="0">
                <a:sym typeface="Wingdings" panose="05000000000000000000" pitchFamily="2" charset="2"/>
              </a:rPr>
              <a:t> 36 changements par NaN</a:t>
            </a:r>
          </a:p>
          <a:p>
            <a:pPr>
              <a:buAutoNum type="arabicPeriod"/>
            </a:pPr>
            <a:endParaRPr lang="fr-FR" sz="1400" dirty="0">
              <a:sym typeface="Wingdings" panose="05000000000000000000" pitchFamily="2" charset="2"/>
            </a:endParaRPr>
          </a:p>
        </p:txBody>
      </p:sp>
      <p:graphicFrame>
        <p:nvGraphicFramePr>
          <p:cNvPr id="3" name="Diagramme 2">
            <a:extLst>
              <a:ext uri="{FF2B5EF4-FFF2-40B4-BE49-F238E27FC236}">
                <a16:creationId xmlns:a16="http://schemas.microsoft.com/office/drawing/2014/main" id="{47CADEBA-5BBF-618F-E6D9-FCE5EEA42E3E}"/>
              </a:ext>
            </a:extLst>
          </p:cNvPr>
          <p:cNvGraphicFramePr/>
          <p:nvPr>
            <p:extLst>
              <p:ext uri="{D42A27DB-BD31-4B8C-83A1-F6EECF244321}">
                <p14:modId xmlns:p14="http://schemas.microsoft.com/office/powerpoint/2010/main" val="3666931043"/>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5349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A00A5-15AC-EDBD-BAC0-0693EBE2AD7F}"/>
              </a:ext>
            </a:extLst>
          </p:cNvPr>
          <p:cNvSpPr>
            <a:spLocks noGrp="1"/>
          </p:cNvSpPr>
          <p:nvPr>
            <p:ph type="title"/>
          </p:nvPr>
        </p:nvSpPr>
        <p:spPr/>
        <p:txBody>
          <a:bodyPr>
            <a:normAutofit/>
          </a:bodyPr>
          <a:lstStyle/>
          <a:p>
            <a:pPr algn="l"/>
            <a:r>
              <a:rPr lang="fr-FR" sz="5400" b="1" i="0" dirty="0">
                <a:effectLst/>
                <a:latin typeface="Söhne"/>
              </a:rPr>
              <a:t>II.3. Doublons</a:t>
            </a:r>
            <a:endParaRPr lang="fr-FR" sz="5400" b="0" i="0" dirty="0">
              <a:effectLst/>
              <a:latin typeface="Söhne"/>
            </a:endParaRPr>
          </a:p>
        </p:txBody>
      </p:sp>
      <p:sp>
        <p:nvSpPr>
          <p:cNvPr id="7" name="Espace réservé du contenu 6">
            <a:extLst>
              <a:ext uri="{FF2B5EF4-FFF2-40B4-BE49-F238E27FC236}">
                <a16:creationId xmlns:a16="http://schemas.microsoft.com/office/drawing/2014/main" id="{82955BF5-CFEC-95AF-5AFE-44488A49F8E6}"/>
              </a:ext>
            </a:extLst>
          </p:cNvPr>
          <p:cNvSpPr>
            <a:spLocks noGrp="1"/>
          </p:cNvSpPr>
          <p:nvPr>
            <p:ph sz="half" idx="1"/>
          </p:nvPr>
        </p:nvSpPr>
        <p:spPr/>
        <p:txBody>
          <a:bodyPr>
            <a:normAutofit/>
          </a:bodyPr>
          <a:lstStyle/>
          <a:p>
            <a:r>
              <a:rPr lang="fr-FR" sz="2400" b="1" u="sng" dirty="0"/>
              <a:t>Qu’est ce qu’un doublon ?!</a:t>
            </a:r>
          </a:p>
          <a:p>
            <a:r>
              <a:rPr lang="fr-FR" sz="2400" b="1" dirty="0">
                <a:sym typeface="Wingdings" panose="05000000000000000000" pitchFamily="2" charset="2"/>
              </a:rPr>
              <a:t>Approche 1:</a:t>
            </a:r>
            <a:r>
              <a:rPr lang="fr-FR" sz="2400" dirty="0">
                <a:sym typeface="Wingdings" panose="05000000000000000000" pitchFamily="2" charset="2"/>
              </a:rPr>
              <a:t> Un produit est défini de façon unique avec son </a:t>
            </a:r>
            <a:r>
              <a:rPr lang="fr-FR" sz="2400" dirty="0" err="1">
                <a:sym typeface="Wingdings" panose="05000000000000000000" pitchFamily="2" charset="2"/>
              </a:rPr>
              <a:t>barcode</a:t>
            </a:r>
            <a:r>
              <a:rPr lang="fr-FR" sz="2400" dirty="0">
                <a:sym typeface="Wingdings" panose="05000000000000000000" pitchFamily="2" charset="2"/>
              </a:rPr>
              <a:t> (« Code »). </a:t>
            </a:r>
          </a:p>
          <a:p>
            <a:endParaRPr lang="fr-FR" sz="2400" dirty="0">
              <a:sym typeface="Wingdings" panose="05000000000000000000" pitchFamily="2" charset="2"/>
            </a:endParaRPr>
          </a:p>
          <a:p>
            <a:r>
              <a:rPr lang="fr-FR" sz="2400" b="1" u="sng" dirty="0">
                <a:sym typeface="Wingdings" panose="05000000000000000000" pitchFamily="2" charset="2"/>
              </a:rPr>
              <a:t>Approche 2: </a:t>
            </a:r>
            <a:r>
              <a:rPr lang="fr-FR" sz="2400" dirty="0">
                <a:sym typeface="Wingdings" panose="05000000000000000000" pitchFamily="2" charset="2"/>
              </a:rPr>
              <a:t>A partir d’un ensemble de 2 listes de </a:t>
            </a:r>
            <a:r>
              <a:rPr lang="fr-FR" sz="2400" dirty="0" err="1">
                <a:sym typeface="Wingdings" panose="05000000000000000000" pitchFamily="2" charset="2"/>
              </a:rPr>
              <a:t>features</a:t>
            </a:r>
            <a:endParaRPr lang="en-US" sz="1200" dirty="0">
              <a:sym typeface="Wingdings" panose="05000000000000000000" pitchFamily="2" charset="2"/>
            </a:endParaRPr>
          </a:p>
          <a:p>
            <a:pPr lvl="1"/>
            <a:endParaRPr lang="fr-FR" sz="800" b="1" dirty="0">
              <a:sym typeface="Wingdings" panose="05000000000000000000" pitchFamily="2" charset="2"/>
            </a:endParaRPr>
          </a:p>
          <a:p>
            <a:pPr lvl="1"/>
            <a:endParaRPr lang="fr-FR" sz="800" dirty="0">
              <a:sym typeface="Wingdings" panose="05000000000000000000" pitchFamily="2" charset="2"/>
            </a:endParaRPr>
          </a:p>
          <a:p>
            <a:pPr marL="0" indent="0">
              <a:buNone/>
            </a:pPr>
            <a:endParaRPr lang="fr-FR" sz="1200" dirty="0">
              <a:sym typeface="Wingdings" panose="05000000000000000000" pitchFamily="2" charset="2"/>
            </a:endParaRPr>
          </a:p>
          <a:p>
            <a:endParaRPr lang="fr-FR" dirty="0"/>
          </a:p>
        </p:txBody>
      </p:sp>
      <p:pic>
        <p:nvPicPr>
          <p:cNvPr id="6" name="Image 5">
            <a:extLst>
              <a:ext uri="{FF2B5EF4-FFF2-40B4-BE49-F238E27FC236}">
                <a16:creationId xmlns:a16="http://schemas.microsoft.com/office/drawing/2014/main" id="{416FAD85-061C-D370-4514-86673EFD6DB7}"/>
              </a:ext>
            </a:extLst>
          </p:cNvPr>
          <p:cNvPicPr>
            <a:picLocks noChangeAspect="1"/>
          </p:cNvPicPr>
          <p:nvPr/>
        </p:nvPicPr>
        <p:blipFill>
          <a:blip r:embed="rId2"/>
          <a:stretch>
            <a:fillRect/>
          </a:stretch>
        </p:blipFill>
        <p:spPr>
          <a:xfrm>
            <a:off x="6200503" y="3253753"/>
            <a:ext cx="5513256" cy="537879"/>
          </a:xfrm>
          <a:prstGeom prst="rect">
            <a:avLst/>
          </a:prstGeom>
        </p:spPr>
      </p:pic>
      <p:sp>
        <p:nvSpPr>
          <p:cNvPr id="3" name="Signe de multiplication 2">
            <a:extLst>
              <a:ext uri="{FF2B5EF4-FFF2-40B4-BE49-F238E27FC236}">
                <a16:creationId xmlns:a16="http://schemas.microsoft.com/office/drawing/2014/main" id="{AB83987F-1985-5E0A-61FE-6DCFA5CFB913}"/>
              </a:ext>
            </a:extLst>
          </p:cNvPr>
          <p:cNvSpPr/>
          <p:nvPr/>
        </p:nvSpPr>
        <p:spPr>
          <a:xfrm>
            <a:off x="2633200" y="2877312"/>
            <a:ext cx="1476375" cy="1447800"/>
          </a:xfrm>
          <a:prstGeom prst="mathMultiply">
            <a:avLst/>
          </a:prstGeom>
          <a:solidFill>
            <a:srgbClr val="45AFAD">
              <a:alpha val="3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4" name="Diagramme 3">
            <a:extLst>
              <a:ext uri="{FF2B5EF4-FFF2-40B4-BE49-F238E27FC236}">
                <a16:creationId xmlns:a16="http://schemas.microsoft.com/office/drawing/2014/main" id="{D15FC1A9-0ACE-3EFB-195C-7C6451824A94}"/>
              </a:ext>
            </a:extLst>
          </p:cNvPr>
          <p:cNvGraphicFramePr/>
          <p:nvPr>
            <p:extLst>
              <p:ext uri="{D42A27DB-BD31-4B8C-83A1-F6EECF244321}">
                <p14:modId xmlns:p14="http://schemas.microsoft.com/office/powerpoint/2010/main" val="1428135949"/>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9672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A00A5-15AC-EDBD-BAC0-0693EBE2AD7F}"/>
              </a:ext>
            </a:extLst>
          </p:cNvPr>
          <p:cNvSpPr>
            <a:spLocks noGrp="1"/>
          </p:cNvSpPr>
          <p:nvPr>
            <p:ph type="title"/>
          </p:nvPr>
        </p:nvSpPr>
        <p:spPr/>
        <p:txBody>
          <a:bodyPr>
            <a:normAutofit/>
          </a:bodyPr>
          <a:lstStyle/>
          <a:p>
            <a:pPr algn="l"/>
            <a:r>
              <a:rPr lang="fr-FR" sz="5400" b="1" i="0" dirty="0">
                <a:effectLst/>
                <a:latin typeface="Söhne"/>
              </a:rPr>
              <a:t>I.3. Doublons</a:t>
            </a:r>
            <a:endParaRPr lang="fr-FR" sz="5400" b="0" i="0" dirty="0">
              <a:effectLst/>
              <a:latin typeface="Söhne"/>
            </a:endParaRPr>
          </a:p>
        </p:txBody>
      </p:sp>
      <p:sp>
        <p:nvSpPr>
          <p:cNvPr id="7" name="Espace réservé du contenu 6">
            <a:extLst>
              <a:ext uri="{FF2B5EF4-FFF2-40B4-BE49-F238E27FC236}">
                <a16:creationId xmlns:a16="http://schemas.microsoft.com/office/drawing/2014/main" id="{82955BF5-CFEC-95AF-5AFE-44488A49F8E6}"/>
              </a:ext>
            </a:extLst>
          </p:cNvPr>
          <p:cNvSpPr>
            <a:spLocks noGrp="1"/>
          </p:cNvSpPr>
          <p:nvPr>
            <p:ph sz="half" idx="1"/>
          </p:nvPr>
        </p:nvSpPr>
        <p:spPr/>
        <p:txBody>
          <a:bodyPr>
            <a:normAutofit fontScale="85000" lnSpcReduction="20000"/>
          </a:bodyPr>
          <a:lstStyle/>
          <a:p>
            <a:r>
              <a:rPr lang="fr-FR" sz="1600" b="1" u="sng" dirty="0"/>
              <a:t>Proposition</a:t>
            </a:r>
            <a:r>
              <a:rPr lang="fr-FR" sz="1600" dirty="0"/>
              <a:t> : </a:t>
            </a:r>
            <a:r>
              <a:rPr lang="fr-FR" sz="1600" b="1" dirty="0"/>
              <a:t>double filtrage</a:t>
            </a:r>
          </a:p>
          <a:p>
            <a:pPr>
              <a:buFont typeface="Wingdings" panose="05000000000000000000" pitchFamily="2" charset="2"/>
              <a:buChar char="à"/>
            </a:pPr>
            <a:r>
              <a:rPr lang="fr-FR" sz="1600" b="1" dirty="0" err="1">
                <a:sym typeface="Wingdings" panose="05000000000000000000" pitchFamily="2" charset="2"/>
              </a:rPr>
              <a:t>Récuper</a:t>
            </a:r>
            <a:r>
              <a:rPr lang="fr-FR" sz="1600" b="1" dirty="0">
                <a:sym typeface="Wingdings" panose="05000000000000000000" pitchFamily="2" charset="2"/>
              </a:rPr>
              <a:t> les potentiels doublons pour un </a:t>
            </a:r>
            <a:r>
              <a:rPr lang="fr-FR" sz="1600" b="1" dirty="0" err="1">
                <a:sym typeface="Wingdings" panose="05000000000000000000" pitchFamily="2" charset="2"/>
              </a:rPr>
              <a:t>subset</a:t>
            </a:r>
            <a:r>
              <a:rPr lang="fr-FR" sz="1600" b="1" dirty="0">
                <a:sym typeface="Wingdings" panose="05000000000000000000" pitchFamily="2" charset="2"/>
              </a:rPr>
              <a:t> des </a:t>
            </a:r>
            <a:r>
              <a:rPr lang="fr-FR" sz="1600" b="1" dirty="0" err="1">
                <a:sym typeface="Wingdings" panose="05000000000000000000" pitchFamily="2" charset="2"/>
              </a:rPr>
              <a:t>features</a:t>
            </a:r>
            <a:r>
              <a:rPr lang="fr-FR" sz="1600" b="1" dirty="0">
                <a:sym typeface="Wingdings" panose="05000000000000000000" pitchFamily="2" charset="2"/>
              </a:rPr>
              <a:t> (8657 potentiels doublons)</a:t>
            </a:r>
          </a:p>
          <a:p>
            <a:pPr marL="0" indent="0">
              <a:buNone/>
            </a:pPr>
            <a:r>
              <a:rPr lang="fr-FR" sz="1600" dirty="0" err="1"/>
              <a:t>subset_FeatureFullData</a:t>
            </a:r>
            <a:r>
              <a:rPr lang="fr-FR" sz="1600" dirty="0"/>
              <a:t> = ['</a:t>
            </a:r>
            <a:r>
              <a:rPr lang="fr-FR" sz="1600" dirty="0" err="1"/>
              <a:t>nutrition_grade_fr</a:t>
            </a:r>
            <a:r>
              <a:rPr lang="fr-FR" sz="1600" dirty="0"/>
              <a:t>’,  'nutrition-score-fr_100g', 'saturated-fat_100g', 'sugars_100g', 'sodium_100g', 'salt_100g', 'carbohydrates_100g', 'fat_100g', 'proteins_100g', 'energy_100g', 'pnns_groups_2', '</a:t>
            </a:r>
            <a:r>
              <a:rPr lang="fr-FR" sz="1600" dirty="0" err="1"/>
              <a:t>ingredients_that_may_be_from_palm_oil_n</a:t>
            </a:r>
            <a:r>
              <a:rPr lang="fr-FR" sz="1600" dirty="0"/>
              <a:t>’] </a:t>
            </a:r>
          </a:p>
          <a:p>
            <a:pPr>
              <a:buFont typeface="Wingdings" panose="05000000000000000000" pitchFamily="2" charset="2"/>
              <a:buChar char="à"/>
            </a:pPr>
            <a:r>
              <a:rPr lang="fr-FR" sz="1600" b="1" dirty="0"/>
              <a:t>PUIS Refaire un filtrage pour les colonnes (</a:t>
            </a:r>
            <a:r>
              <a:rPr lang="fr-FR" sz="1600" b="1" dirty="0">
                <a:sym typeface="Wingdings" panose="05000000000000000000" pitchFamily="2" charset="2"/>
              </a:rPr>
              <a:t>750 potentiels doublons)</a:t>
            </a:r>
            <a:endParaRPr lang="fr-FR" sz="1600" b="1" dirty="0"/>
          </a:p>
          <a:p>
            <a:pPr marL="0" indent="0">
              <a:buNone/>
            </a:pPr>
            <a:r>
              <a:rPr lang="fr-FR" sz="1600" dirty="0" err="1"/>
              <a:t>subset_additional_columns</a:t>
            </a:r>
            <a:r>
              <a:rPr lang="fr-FR" sz="1600" dirty="0"/>
              <a:t> = ['</a:t>
            </a:r>
            <a:r>
              <a:rPr lang="fr-FR" sz="1600" dirty="0" err="1"/>
              <a:t>quantity</a:t>
            </a:r>
            <a:r>
              <a:rPr lang="fr-FR" sz="1600" dirty="0"/>
              <a:t>', 'brands', '</a:t>
            </a:r>
            <a:r>
              <a:rPr lang="fr-FR" sz="1600" dirty="0" err="1"/>
              <a:t>product_name</a:t>
            </a:r>
            <a:r>
              <a:rPr lang="fr-FR" sz="1600" dirty="0"/>
              <a:t>’]</a:t>
            </a:r>
          </a:p>
          <a:p>
            <a:pPr marL="0" indent="0">
              <a:buNone/>
            </a:pPr>
            <a:r>
              <a:rPr lang="fr-FR" sz="1600" dirty="0">
                <a:sym typeface="Wingdings" panose="05000000000000000000" pitchFamily="2" charset="2"/>
              </a:rPr>
              <a:t> </a:t>
            </a:r>
            <a:r>
              <a:rPr lang="fr-FR" sz="1600" b="1" dirty="0">
                <a:sym typeface="Wingdings" panose="05000000000000000000" pitchFamily="2" charset="2"/>
              </a:rPr>
              <a:t>550 lignes supprimées</a:t>
            </a:r>
            <a:endParaRPr lang="fr-FR" sz="1600" b="1" dirty="0"/>
          </a:p>
        </p:txBody>
      </p:sp>
      <p:graphicFrame>
        <p:nvGraphicFramePr>
          <p:cNvPr id="4" name="Espace réservé du contenu 3">
            <a:extLst>
              <a:ext uri="{FF2B5EF4-FFF2-40B4-BE49-F238E27FC236}">
                <a16:creationId xmlns:a16="http://schemas.microsoft.com/office/drawing/2014/main" id="{1D1DA57F-5D98-47EC-C7DA-FF5DEF9CBBA4}"/>
              </a:ext>
            </a:extLst>
          </p:cNvPr>
          <p:cNvGraphicFramePr>
            <a:graphicFrameLocks noGrp="1"/>
          </p:cNvGraphicFramePr>
          <p:nvPr>
            <p:ph sz="half" idx="2"/>
            <p:extLst>
              <p:ext uri="{D42A27DB-BD31-4B8C-83A1-F6EECF244321}">
                <p14:modId xmlns:p14="http://schemas.microsoft.com/office/powerpoint/2010/main" val="903324247"/>
              </p:ext>
            </p:extLst>
          </p:nvPr>
        </p:nvGraphicFramePr>
        <p:xfrm>
          <a:off x="6345238" y="2478088"/>
          <a:ext cx="4938712" cy="3694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me 2">
            <a:extLst>
              <a:ext uri="{FF2B5EF4-FFF2-40B4-BE49-F238E27FC236}">
                <a16:creationId xmlns:a16="http://schemas.microsoft.com/office/drawing/2014/main" id="{4F99E716-B283-84D3-FE3F-78A76DEE1696}"/>
              </a:ext>
            </a:extLst>
          </p:cNvPr>
          <p:cNvGraphicFramePr/>
          <p:nvPr>
            <p:extLst>
              <p:ext uri="{D42A27DB-BD31-4B8C-83A1-F6EECF244321}">
                <p14:modId xmlns:p14="http://schemas.microsoft.com/office/powerpoint/2010/main" val="75492735"/>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82430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D609A-7133-0642-6862-BB18D757AFC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DAC13E9-E5DB-683F-7BD8-AB3A95C14018}"/>
              </a:ext>
            </a:extLst>
          </p:cNvPr>
          <p:cNvSpPr>
            <a:spLocks noGrp="1"/>
          </p:cNvSpPr>
          <p:nvPr>
            <p:ph type="title"/>
          </p:nvPr>
        </p:nvSpPr>
        <p:spPr/>
        <p:txBody>
          <a:bodyPr>
            <a:normAutofit/>
          </a:bodyPr>
          <a:lstStyle/>
          <a:p>
            <a:pPr algn="l"/>
            <a:r>
              <a:rPr lang="fr-FR" sz="5400" b="1" i="0" dirty="0">
                <a:effectLst/>
                <a:latin typeface="Söhne"/>
              </a:rPr>
              <a:t>I.4. Corrélation entre paramètres</a:t>
            </a:r>
            <a:endParaRPr lang="fr-FR" sz="5400" b="0" i="0" dirty="0">
              <a:effectLst/>
              <a:latin typeface="Söhne"/>
            </a:endParaRPr>
          </a:p>
        </p:txBody>
      </p:sp>
      <p:sp>
        <p:nvSpPr>
          <p:cNvPr id="7" name="Espace réservé du contenu 6">
            <a:extLst>
              <a:ext uri="{FF2B5EF4-FFF2-40B4-BE49-F238E27FC236}">
                <a16:creationId xmlns:a16="http://schemas.microsoft.com/office/drawing/2014/main" id="{49968777-7AA5-DA0F-5978-04E71EF58B5B}"/>
              </a:ext>
            </a:extLst>
          </p:cNvPr>
          <p:cNvSpPr>
            <a:spLocks noGrp="1"/>
          </p:cNvSpPr>
          <p:nvPr>
            <p:ph sz="half" idx="1"/>
          </p:nvPr>
        </p:nvSpPr>
        <p:spPr/>
        <p:txBody>
          <a:bodyPr>
            <a:normAutofit/>
          </a:bodyPr>
          <a:lstStyle/>
          <a:p>
            <a:pPr marL="0" indent="0">
              <a:buNone/>
            </a:pPr>
            <a:r>
              <a:rPr lang="fr-FR" sz="1600" b="1" u="sng" dirty="0"/>
              <a:t>Paires d’indicateurs fortement corrélés:</a:t>
            </a:r>
          </a:p>
          <a:p>
            <a:pPr marL="342900" indent="-342900">
              <a:buAutoNum type="arabicPeriod"/>
            </a:pPr>
            <a:r>
              <a:rPr lang="fr-FR" sz="1600" dirty="0"/>
              <a:t>Fat &amp; </a:t>
            </a:r>
            <a:r>
              <a:rPr lang="fr-FR" sz="1600" dirty="0" err="1"/>
              <a:t>Saturated</a:t>
            </a:r>
            <a:r>
              <a:rPr lang="fr-FR" sz="1600" dirty="0"/>
              <a:t> Fat</a:t>
            </a:r>
          </a:p>
          <a:p>
            <a:pPr marL="342900" indent="-342900">
              <a:buAutoNum type="arabicPeriod"/>
            </a:pPr>
            <a:r>
              <a:rPr lang="fr-FR" sz="1600" dirty="0"/>
              <a:t>Sugar &amp; Carbohydrates</a:t>
            </a:r>
          </a:p>
          <a:p>
            <a:pPr marL="342900" indent="-342900">
              <a:buAutoNum type="arabicPeriod"/>
            </a:pPr>
            <a:r>
              <a:rPr lang="fr-FR" sz="1600" dirty="0"/>
              <a:t>Salt &amp; Sodium</a:t>
            </a:r>
          </a:p>
          <a:p>
            <a:pPr marL="342900" indent="-342900">
              <a:buAutoNum type="arabicPeriod"/>
            </a:pPr>
            <a:r>
              <a:rPr lang="en-US" sz="1600" dirty="0" err="1"/>
              <a:t>ingredients_from_palm_oil_n</a:t>
            </a:r>
            <a:r>
              <a:rPr lang="fr-FR" sz="1600" dirty="0"/>
              <a:t> &amp; </a:t>
            </a:r>
            <a:r>
              <a:rPr lang="en-US" sz="1600" dirty="0" err="1"/>
              <a:t>ingredients_that_may_be_from_palm_oil_n</a:t>
            </a:r>
            <a:endParaRPr lang="fr-FR" sz="1600" dirty="0"/>
          </a:p>
          <a:p>
            <a:endParaRPr lang="fr-FR" sz="1600" b="1" dirty="0"/>
          </a:p>
        </p:txBody>
      </p:sp>
      <p:pic>
        <p:nvPicPr>
          <p:cNvPr id="18434" name="Picture 2">
            <a:extLst>
              <a:ext uri="{FF2B5EF4-FFF2-40B4-BE49-F238E27FC236}">
                <a16:creationId xmlns:a16="http://schemas.microsoft.com/office/drawing/2014/main" id="{7B9E720F-DCB4-AA4F-F0CE-8F95A1108BC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40434" y="2033250"/>
            <a:ext cx="4543262" cy="42171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me 2">
            <a:extLst>
              <a:ext uri="{FF2B5EF4-FFF2-40B4-BE49-F238E27FC236}">
                <a16:creationId xmlns:a16="http://schemas.microsoft.com/office/drawing/2014/main" id="{27A67003-C9DE-2FA0-4616-D664E9D3FE73}"/>
              </a:ext>
            </a:extLst>
          </p:cNvPr>
          <p:cNvGraphicFramePr/>
          <p:nvPr>
            <p:extLst>
              <p:ext uri="{D42A27DB-BD31-4B8C-83A1-F6EECF244321}">
                <p14:modId xmlns:p14="http://schemas.microsoft.com/office/powerpoint/2010/main" val="438754649"/>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719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F446FF-35B3-1893-A450-E86105BC4565}"/>
              </a:ext>
            </a:extLst>
          </p:cNvPr>
          <p:cNvSpPr>
            <a:spLocks noGrp="1"/>
          </p:cNvSpPr>
          <p:nvPr>
            <p:ph type="title"/>
          </p:nvPr>
        </p:nvSpPr>
        <p:spPr/>
        <p:txBody>
          <a:bodyPr>
            <a:normAutofit fontScale="90000"/>
          </a:bodyPr>
          <a:lstStyle/>
          <a:p>
            <a:r>
              <a:rPr lang="fr-FR" dirty="0"/>
              <a:t>I.5. Détection des </a:t>
            </a:r>
            <a:r>
              <a:rPr lang="fr-FR" dirty="0" err="1"/>
              <a:t>outliers</a:t>
            </a:r>
            <a:br>
              <a:rPr lang="fr-FR" dirty="0"/>
            </a:br>
            <a:r>
              <a:rPr lang="fr-FR" dirty="0"/>
              <a:t>Obtention des limites</a:t>
            </a:r>
          </a:p>
        </p:txBody>
      </p:sp>
      <p:sp>
        <p:nvSpPr>
          <p:cNvPr id="6" name="Espace réservé du contenu 5">
            <a:extLst>
              <a:ext uri="{FF2B5EF4-FFF2-40B4-BE49-F238E27FC236}">
                <a16:creationId xmlns:a16="http://schemas.microsoft.com/office/drawing/2014/main" id="{B1AE0EBE-575C-F310-4610-CB28A7772447}"/>
              </a:ext>
            </a:extLst>
          </p:cNvPr>
          <p:cNvSpPr>
            <a:spLocks noGrp="1"/>
          </p:cNvSpPr>
          <p:nvPr>
            <p:ph idx="1"/>
          </p:nvPr>
        </p:nvSpPr>
        <p:spPr>
          <a:xfrm>
            <a:off x="1115568" y="2211977"/>
            <a:ext cx="6817941" cy="4241074"/>
          </a:xfrm>
        </p:spPr>
        <p:txBody>
          <a:bodyPr>
            <a:normAutofit fontScale="92500" lnSpcReduction="20000"/>
          </a:bodyPr>
          <a:lstStyle/>
          <a:p>
            <a:r>
              <a:rPr lang="fr-FR" sz="1800" b="1" u="sng" dirty="0"/>
              <a:t>1 Outil</a:t>
            </a:r>
            <a:r>
              <a:rPr lang="fr-FR" sz="1800" dirty="0"/>
              <a:t> : </a:t>
            </a:r>
            <a:r>
              <a:rPr lang="fr-FR" sz="1800" dirty="0" err="1"/>
              <a:t>Boxplot</a:t>
            </a:r>
            <a:r>
              <a:rPr lang="fr-FR" sz="1800" dirty="0"/>
              <a:t> et méthode Interquartile Range (IQR)</a:t>
            </a:r>
          </a:p>
          <a:p>
            <a:r>
              <a:rPr lang="fr-FR" sz="1800" b="1" u="sng" dirty="0"/>
              <a:t>2 </a:t>
            </a:r>
            <a:r>
              <a:rPr lang="fr-FR" sz="1800" b="1" u="sng" dirty="0" err="1"/>
              <a:t>dataset</a:t>
            </a:r>
            <a:r>
              <a:rPr lang="fr-FR" sz="1800" b="1" u="sng" dirty="0"/>
              <a:t> </a:t>
            </a:r>
            <a:r>
              <a:rPr lang="fr-FR" sz="1800" dirty="0"/>
              <a:t>: 1 pour les boissons et 1 pour la nourriture. </a:t>
            </a:r>
          </a:p>
          <a:p>
            <a:endParaRPr lang="fr-FR" sz="1800" dirty="0"/>
          </a:p>
          <a:p>
            <a:r>
              <a:rPr lang="fr-FR" sz="1800" b="1" u="sng" dirty="0"/>
              <a:t>Problématique: Comment différencier une valeur </a:t>
            </a:r>
            <a:r>
              <a:rPr lang="fr-FR" sz="1800" b="1" u="sng" dirty="0" err="1"/>
              <a:t>abbérante</a:t>
            </a:r>
            <a:r>
              <a:rPr lang="fr-FR" sz="1800" b="1" u="sng" dirty="0"/>
              <a:t> d’une valeur atypique ? </a:t>
            </a:r>
          </a:p>
          <a:p>
            <a:endParaRPr lang="fr-FR" sz="1800" b="1" u="sng" dirty="0"/>
          </a:p>
          <a:p>
            <a:r>
              <a:rPr lang="fr-FR" sz="1800" b="1" u="sng" dirty="0"/>
              <a:t>Méthode</a:t>
            </a:r>
            <a:r>
              <a:rPr lang="fr-FR" sz="1800" dirty="0"/>
              <a:t>:</a:t>
            </a:r>
          </a:p>
          <a:p>
            <a:pPr lvl="1"/>
            <a:r>
              <a:rPr lang="fr-FR" sz="1600" dirty="0"/>
              <a:t>Récupérer les produits pour ces </a:t>
            </a:r>
            <a:r>
              <a:rPr lang="fr-FR" sz="1600" dirty="0" err="1"/>
              <a:t>outliers</a:t>
            </a:r>
            <a:endParaRPr lang="fr-FR" sz="1600" dirty="0"/>
          </a:p>
          <a:p>
            <a:pPr lvl="1"/>
            <a:r>
              <a:rPr lang="fr-FR" sz="1600" dirty="0"/>
              <a:t>Aller voir sur internet la valeur normale de ces produits </a:t>
            </a:r>
            <a:r>
              <a:rPr lang="fr-FR" sz="1600" dirty="0" err="1"/>
              <a:t>potentiellements</a:t>
            </a:r>
            <a:r>
              <a:rPr lang="fr-FR" sz="1600" dirty="0"/>
              <a:t> aberrants. </a:t>
            </a:r>
          </a:p>
          <a:p>
            <a:pPr lvl="1"/>
            <a:r>
              <a:rPr lang="fr-FR" sz="1600" dirty="0"/>
              <a:t>Déterminer le seuil limite pour l’indicateur de nutrition. </a:t>
            </a:r>
            <a:endParaRPr lang="fr-FR" sz="1800" dirty="0"/>
          </a:p>
          <a:p>
            <a:pPr marL="0" indent="0">
              <a:buNone/>
            </a:pPr>
            <a:r>
              <a:rPr lang="fr-FR" sz="1800" b="1" dirty="0">
                <a:solidFill>
                  <a:schemeClr val="accent1"/>
                </a:solidFill>
                <a:sym typeface="Wingdings" panose="05000000000000000000" pitchFamily="2" charset="2"/>
              </a:rPr>
              <a:t></a:t>
            </a:r>
            <a:r>
              <a:rPr lang="fr-FR" sz="1800" b="1" dirty="0">
                <a:sym typeface="Wingdings" panose="05000000000000000000" pitchFamily="2" charset="2"/>
              </a:rPr>
              <a:t> </a:t>
            </a:r>
            <a:r>
              <a:rPr lang="fr-FR" sz="1800" b="1" dirty="0">
                <a:solidFill>
                  <a:schemeClr val="accent1"/>
                </a:solidFill>
                <a:sym typeface="Wingdings" panose="05000000000000000000" pitchFamily="2" charset="2"/>
              </a:rPr>
              <a:t>On est capable de différencier </a:t>
            </a:r>
            <a:r>
              <a:rPr lang="fr-FR" sz="1800" b="1" dirty="0" err="1">
                <a:solidFill>
                  <a:schemeClr val="accent1"/>
                </a:solidFill>
                <a:sym typeface="Wingdings" panose="05000000000000000000" pitchFamily="2" charset="2"/>
              </a:rPr>
              <a:t>outliers</a:t>
            </a:r>
            <a:r>
              <a:rPr lang="fr-FR" sz="1800" b="1" dirty="0">
                <a:solidFill>
                  <a:schemeClr val="accent1"/>
                </a:solidFill>
                <a:sym typeface="Wingdings" panose="05000000000000000000" pitchFamily="2" charset="2"/>
              </a:rPr>
              <a:t> de valeurs atypiques !!</a:t>
            </a:r>
            <a:endParaRPr lang="fr-FR" sz="1800" b="1" dirty="0">
              <a:solidFill>
                <a:schemeClr val="accent1"/>
              </a:solidFill>
            </a:endParaRPr>
          </a:p>
        </p:txBody>
      </p:sp>
      <p:pic>
        <p:nvPicPr>
          <p:cNvPr id="3" name="Image 2">
            <a:extLst>
              <a:ext uri="{FF2B5EF4-FFF2-40B4-BE49-F238E27FC236}">
                <a16:creationId xmlns:a16="http://schemas.microsoft.com/office/drawing/2014/main" id="{23665A21-C89E-4B91-3BAE-F6D54F380E57}"/>
              </a:ext>
            </a:extLst>
          </p:cNvPr>
          <p:cNvPicPr>
            <a:picLocks noChangeAspect="1"/>
          </p:cNvPicPr>
          <p:nvPr/>
        </p:nvPicPr>
        <p:blipFill>
          <a:blip r:embed="rId2"/>
          <a:stretch>
            <a:fillRect/>
          </a:stretch>
        </p:blipFill>
        <p:spPr>
          <a:xfrm>
            <a:off x="7933509" y="3986967"/>
            <a:ext cx="3546928" cy="2130804"/>
          </a:xfrm>
          <a:prstGeom prst="rect">
            <a:avLst/>
          </a:prstGeom>
        </p:spPr>
      </p:pic>
      <p:pic>
        <p:nvPicPr>
          <p:cNvPr id="1030" name="Picture 6" descr="Interquartile range">
            <a:extLst>
              <a:ext uri="{FF2B5EF4-FFF2-40B4-BE49-F238E27FC236}">
                <a16:creationId xmlns:a16="http://schemas.microsoft.com/office/drawing/2014/main" id="{6B9EA6B4-E536-527E-4471-C575D6AD6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5595" y="2403929"/>
            <a:ext cx="4762500" cy="1238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me 3">
            <a:extLst>
              <a:ext uri="{FF2B5EF4-FFF2-40B4-BE49-F238E27FC236}">
                <a16:creationId xmlns:a16="http://schemas.microsoft.com/office/drawing/2014/main" id="{4D0EDE9D-2A2B-F670-6835-EC527BCC3118}"/>
              </a:ext>
            </a:extLst>
          </p:cNvPr>
          <p:cNvGraphicFramePr/>
          <p:nvPr>
            <p:extLst>
              <p:ext uri="{D42A27DB-BD31-4B8C-83A1-F6EECF244321}">
                <p14:modId xmlns:p14="http://schemas.microsoft.com/office/powerpoint/2010/main" val="1158046359"/>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41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2190A8E-1573-C811-0323-5CC75F93303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5F62290-334B-BFC8-9F8A-0656BA95CF15}"/>
              </a:ext>
            </a:extLst>
          </p:cNvPr>
          <p:cNvSpPr>
            <a:spLocks noGrp="1"/>
          </p:cNvSpPr>
          <p:nvPr>
            <p:ph type="title"/>
          </p:nvPr>
        </p:nvSpPr>
        <p:spPr/>
        <p:txBody>
          <a:bodyPr>
            <a:normAutofit fontScale="90000"/>
          </a:bodyPr>
          <a:lstStyle/>
          <a:p>
            <a:r>
              <a:rPr lang="fr-FR" dirty="0"/>
              <a:t>I.5. Détection des </a:t>
            </a:r>
            <a:r>
              <a:rPr lang="fr-FR" dirty="0" err="1"/>
              <a:t>outliers</a:t>
            </a:r>
            <a:br>
              <a:rPr lang="fr-FR" dirty="0"/>
            </a:br>
            <a:r>
              <a:rPr lang="fr-FR" dirty="0"/>
              <a:t>Obtention des limites</a:t>
            </a:r>
          </a:p>
        </p:txBody>
      </p:sp>
      <p:sp>
        <p:nvSpPr>
          <p:cNvPr id="6" name="Espace réservé du contenu 5">
            <a:extLst>
              <a:ext uri="{FF2B5EF4-FFF2-40B4-BE49-F238E27FC236}">
                <a16:creationId xmlns:a16="http://schemas.microsoft.com/office/drawing/2014/main" id="{E8130C0A-5177-6F41-F755-F1F18D75A5DF}"/>
              </a:ext>
            </a:extLst>
          </p:cNvPr>
          <p:cNvSpPr>
            <a:spLocks noGrp="1"/>
          </p:cNvSpPr>
          <p:nvPr>
            <p:ph idx="1"/>
          </p:nvPr>
        </p:nvSpPr>
        <p:spPr>
          <a:xfrm>
            <a:off x="357051" y="2211977"/>
            <a:ext cx="4493624" cy="4241074"/>
          </a:xfrm>
        </p:spPr>
        <p:txBody>
          <a:bodyPr>
            <a:normAutofit lnSpcReduction="10000"/>
          </a:bodyPr>
          <a:lstStyle/>
          <a:p>
            <a:pPr marL="0" indent="0">
              <a:buNone/>
            </a:pPr>
            <a:r>
              <a:rPr lang="fr-FR" sz="1800" b="1" u="sng" dirty="0"/>
              <a:t>Exemple pour le sel (BOISSONS)</a:t>
            </a:r>
          </a:p>
          <a:p>
            <a:pPr marL="0" indent="0">
              <a:buNone/>
            </a:pPr>
            <a:r>
              <a:rPr lang="fr-FR" sz="1800" dirty="0"/>
              <a:t>Présence de valeur extrêmes (&gt;1 g) qq le grade sur le </a:t>
            </a:r>
            <a:r>
              <a:rPr lang="fr-FR" sz="1800" dirty="0" err="1"/>
              <a:t>boxplot</a:t>
            </a:r>
            <a:r>
              <a:rPr lang="fr-FR" sz="1800" dirty="0"/>
              <a:t>. </a:t>
            </a:r>
          </a:p>
          <a:p>
            <a:pPr marL="0" indent="0">
              <a:buNone/>
            </a:pPr>
            <a:endParaRPr lang="fr-FR" sz="1800" dirty="0"/>
          </a:p>
          <a:p>
            <a:pPr marL="0" indent="0">
              <a:buNone/>
            </a:pPr>
            <a:r>
              <a:rPr lang="fr-FR" sz="1800" dirty="0"/>
              <a:t>Le premier produit où la valeur de sel correspond sur Carrefour/Google est ‘sauce au piment fort’. </a:t>
            </a:r>
          </a:p>
          <a:p>
            <a:pPr marL="0" indent="0">
              <a:buNone/>
            </a:pPr>
            <a:endParaRPr lang="fr-FR" sz="1800" dirty="0"/>
          </a:p>
          <a:p>
            <a:pPr marL="0" indent="0">
              <a:buNone/>
            </a:pPr>
            <a:r>
              <a:rPr lang="fr-FR" sz="1800" b="1" dirty="0">
                <a:solidFill>
                  <a:schemeClr val="accent1"/>
                </a:solidFill>
                <a:sym typeface="Wingdings" panose="05000000000000000000" pitchFamily="2" charset="2"/>
              </a:rPr>
              <a:t> </a:t>
            </a:r>
            <a:r>
              <a:rPr lang="fr-FR" sz="1800" b="1" dirty="0">
                <a:solidFill>
                  <a:schemeClr val="accent1"/>
                </a:solidFill>
              </a:rPr>
              <a:t>Notre filtre aberrant/atypique est donc ‘&gt; 6 g’ pour mon </a:t>
            </a:r>
            <a:r>
              <a:rPr lang="fr-FR" sz="1800" b="1" dirty="0" err="1">
                <a:solidFill>
                  <a:schemeClr val="accent1"/>
                </a:solidFill>
              </a:rPr>
              <a:t>dataset</a:t>
            </a:r>
            <a:r>
              <a:rPr lang="fr-FR" sz="1800" b="1" dirty="0">
                <a:solidFill>
                  <a:schemeClr val="accent1"/>
                </a:solidFill>
              </a:rPr>
              <a:t> BOISSONS. </a:t>
            </a:r>
            <a:br>
              <a:rPr lang="fr-FR" sz="1800" dirty="0"/>
            </a:br>
            <a:r>
              <a:rPr lang="fr-FR" sz="1800" dirty="0"/>
              <a:t> </a:t>
            </a:r>
          </a:p>
          <a:p>
            <a:pPr marL="0" indent="0">
              <a:buNone/>
            </a:pPr>
            <a:endParaRPr lang="fr-FR" sz="1800" b="1" dirty="0"/>
          </a:p>
        </p:txBody>
      </p:sp>
      <p:pic>
        <p:nvPicPr>
          <p:cNvPr id="4" name="Picture 2">
            <a:extLst>
              <a:ext uri="{FF2B5EF4-FFF2-40B4-BE49-F238E27FC236}">
                <a16:creationId xmlns:a16="http://schemas.microsoft.com/office/drawing/2014/main" id="{EAB470CC-F4A3-5126-C950-1F0EF53964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844" b="49163"/>
          <a:stretch/>
        </p:blipFill>
        <p:spPr bwMode="auto">
          <a:xfrm>
            <a:off x="9165848" y="23616"/>
            <a:ext cx="3026152" cy="2850213"/>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a:extLst>
              <a:ext uri="{FF2B5EF4-FFF2-40B4-BE49-F238E27FC236}">
                <a16:creationId xmlns:a16="http://schemas.microsoft.com/office/drawing/2014/main" id="{11E19878-C73A-4732-6317-17396D80E219}"/>
              </a:ext>
            </a:extLst>
          </p:cNvPr>
          <p:cNvSpPr>
            <a:spLocks noChangeAspect="1" noChangeArrowheads="1"/>
          </p:cNvSpPr>
          <p:nvPr/>
        </p:nvSpPr>
        <p:spPr bwMode="auto">
          <a:xfrm>
            <a:off x="7948132" y="433251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 name="AutoShape 4">
            <a:extLst>
              <a:ext uri="{FF2B5EF4-FFF2-40B4-BE49-F238E27FC236}">
                <a16:creationId xmlns:a16="http://schemas.microsoft.com/office/drawing/2014/main" id="{43D8AA12-A5A7-D764-98D7-BFD2370A34A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2" name="ZoneTexte 11">
            <a:extLst>
              <a:ext uri="{FF2B5EF4-FFF2-40B4-BE49-F238E27FC236}">
                <a16:creationId xmlns:a16="http://schemas.microsoft.com/office/drawing/2014/main" id="{BDC794AA-2F3F-9884-E8A0-465288DC7647}"/>
              </a:ext>
            </a:extLst>
          </p:cNvPr>
          <p:cNvSpPr txBox="1"/>
          <p:nvPr/>
        </p:nvSpPr>
        <p:spPr>
          <a:xfrm>
            <a:off x="4956864" y="6283029"/>
            <a:ext cx="7235136" cy="646331"/>
          </a:xfrm>
          <a:prstGeom prst="rect">
            <a:avLst/>
          </a:prstGeom>
          <a:noFill/>
        </p:spPr>
        <p:txBody>
          <a:bodyPr wrap="square" rtlCol="0">
            <a:spAutoFit/>
          </a:bodyPr>
          <a:lstStyle/>
          <a:p>
            <a:pPr algn="ctr"/>
            <a:r>
              <a:rPr lang="fr-FR" dirty="0"/>
              <a:t>Liste des </a:t>
            </a:r>
            <a:r>
              <a:rPr lang="fr-FR" dirty="0" err="1"/>
              <a:t>outliers</a:t>
            </a:r>
            <a:r>
              <a:rPr lang="fr-FR" dirty="0"/>
              <a:t> potentiels pour le sel </a:t>
            </a:r>
          </a:p>
          <a:p>
            <a:pPr algn="ctr"/>
            <a:r>
              <a:rPr lang="fr-FR" dirty="0"/>
              <a:t>classé par ordre d’importance.  </a:t>
            </a:r>
          </a:p>
        </p:txBody>
      </p:sp>
      <p:grpSp>
        <p:nvGrpSpPr>
          <p:cNvPr id="8" name="Groupe 7">
            <a:extLst>
              <a:ext uri="{FF2B5EF4-FFF2-40B4-BE49-F238E27FC236}">
                <a16:creationId xmlns:a16="http://schemas.microsoft.com/office/drawing/2014/main" id="{A84CC877-0A90-2730-5516-BE1513AD649A}"/>
              </a:ext>
            </a:extLst>
          </p:cNvPr>
          <p:cNvGrpSpPr/>
          <p:nvPr/>
        </p:nvGrpSpPr>
        <p:grpSpPr>
          <a:xfrm>
            <a:off x="4855073" y="2818517"/>
            <a:ext cx="7235137" cy="3409200"/>
            <a:chOff x="4956863" y="2873829"/>
            <a:chExt cx="7235137" cy="3409200"/>
          </a:xfrm>
        </p:grpSpPr>
        <p:grpSp>
          <p:nvGrpSpPr>
            <p:cNvPr id="11" name="Groupe 10">
              <a:extLst>
                <a:ext uri="{FF2B5EF4-FFF2-40B4-BE49-F238E27FC236}">
                  <a16:creationId xmlns:a16="http://schemas.microsoft.com/office/drawing/2014/main" id="{FF102650-1352-BFEB-9152-B185F6C13E81}"/>
                </a:ext>
              </a:extLst>
            </p:cNvPr>
            <p:cNvGrpSpPr/>
            <p:nvPr/>
          </p:nvGrpSpPr>
          <p:grpSpPr>
            <a:xfrm>
              <a:off x="4956864" y="2873829"/>
              <a:ext cx="7235136" cy="3409200"/>
              <a:chOff x="4954788" y="3425184"/>
              <a:chExt cx="7235136" cy="3409200"/>
            </a:xfrm>
          </p:grpSpPr>
          <p:pic>
            <p:nvPicPr>
              <p:cNvPr id="9" name="Image 8">
                <a:extLst>
                  <a:ext uri="{FF2B5EF4-FFF2-40B4-BE49-F238E27FC236}">
                    <a16:creationId xmlns:a16="http://schemas.microsoft.com/office/drawing/2014/main" id="{B815BA16-4DC6-695C-C9F6-2DDC0B61C666}"/>
                  </a:ext>
                </a:extLst>
              </p:cNvPr>
              <p:cNvPicPr>
                <a:picLocks noChangeAspect="1"/>
              </p:cNvPicPr>
              <p:nvPr/>
            </p:nvPicPr>
            <p:blipFill>
              <a:blip r:embed="rId3"/>
              <a:stretch>
                <a:fillRect/>
              </a:stretch>
            </p:blipFill>
            <p:spPr>
              <a:xfrm>
                <a:off x="4954788" y="3425184"/>
                <a:ext cx="7235136" cy="3409200"/>
              </a:xfrm>
              <a:prstGeom prst="rect">
                <a:avLst/>
              </a:prstGeom>
            </p:spPr>
          </p:pic>
          <p:sp>
            <p:nvSpPr>
              <p:cNvPr id="10" name="Rectangle 9">
                <a:extLst>
                  <a:ext uri="{FF2B5EF4-FFF2-40B4-BE49-F238E27FC236}">
                    <a16:creationId xmlns:a16="http://schemas.microsoft.com/office/drawing/2014/main" id="{D01C51AB-B291-198A-76A4-25B60FCB82FB}"/>
                  </a:ext>
                </a:extLst>
              </p:cNvPr>
              <p:cNvSpPr/>
              <p:nvPr/>
            </p:nvSpPr>
            <p:spPr>
              <a:xfrm>
                <a:off x="6657162" y="3429000"/>
                <a:ext cx="419772" cy="3405384"/>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Rectangle 12">
              <a:extLst>
                <a:ext uri="{FF2B5EF4-FFF2-40B4-BE49-F238E27FC236}">
                  <a16:creationId xmlns:a16="http://schemas.microsoft.com/office/drawing/2014/main" id="{5868D090-1216-F12C-E1F5-B0411A30402E}"/>
                </a:ext>
              </a:extLst>
            </p:cNvPr>
            <p:cNvSpPr/>
            <p:nvPr/>
          </p:nvSpPr>
          <p:spPr>
            <a:xfrm>
              <a:off x="4956863" y="6049328"/>
              <a:ext cx="7165467" cy="148047"/>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Rectangle 13">
            <a:extLst>
              <a:ext uri="{FF2B5EF4-FFF2-40B4-BE49-F238E27FC236}">
                <a16:creationId xmlns:a16="http://schemas.microsoft.com/office/drawing/2014/main" id="{BBC8C38C-CAA1-C585-34EB-FAA3AA8B7261}"/>
              </a:ext>
            </a:extLst>
          </p:cNvPr>
          <p:cNvSpPr/>
          <p:nvPr/>
        </p:nvSpPr>
        <p:spPr>
          <a:xfrm>
            <a:off x="9431383" y="174171"/>
            <a:ext cx="2690947" cy="2281646"/>
          </a:xfrm>
          <a:prstGeom prst="rect">
            <a:avLst/>
          </a:prstGeom>
          <a:solidFill>
            <a:srgbClr val="D9F0F0">
              <a:alpha val="34902"/>
            </a:srgb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89E9CFF0-997F-1786-284C-9C8D63836265}"/>
              </a:ext>
            </a:extLst>
          </p:cNvPr>
          <p:cNvSpPr txBox="1"/>
          <p:nvPr/>
        </p:nvSpPr>
        <p:spPr>
          <a:xfrm>
            <a:off x="7704948" y="1728216"/>
            <a:ext cx="1593668" cy="307777"/>
          </a:xfrm>
          <a:prstGeom prst="rect">
            <a:avLst/>
          </a:prstGeom>
          <a:noFill/>
        </p:spPr>
        <p:txBody>
          <a:bodyPr wrap="square" rtlCol="0">
            <a:spAutoFit/>
          </a:bodyPr>
          <a:lstStyle/>
          <a:p>
            <a:r>
              <a:rPr lang="fr-FR" sz="1400" b="1" dirty="0"/>
              <a:t>OUTLIERS</a:t>
            </a:r>
          </a:p>
        </p:txBody>
      </p:sp>
      <p:sp>
        <p:nvSpPr>
          <p:cNvPr id="16" name="ZoneTexte 15">
            <a:extLst>
              <a:ext uri="{FF2B5EF4-FFF2-40B4-BE49-F238E27FC236}">
                <a16:creationId xmlns:a16="http://schemas.microsoft.com/office/drawing/2014/main" id="{BE2DE688-BEBE-9E8C-8131-46E037CD50AD}"/>
              </a:ext>
            </a:extLst>
          </p:cNvPr>
          <p:cNvSpPr txBox="1"/>
          <p:nvPr/>
        </p:nvSpPr>
        <p:spPr>
          <a:xfrm>
            <a:off x="7692349" y="2211977"/>
            <a:ext cx="2017168" cy="523220"/>
          </a:xfrm>
          <a:prstGeom prst="rect">
            <a:avLst/>
          </a:prstGeom>
          <a:noFill/>
        </p:spPr>
        <p:txBody>
          <a:bodyPr wrap="square" rtlCol="0">
            <a:spAutoFit/>
          </a:bodyPr>
          <a:lstStyle/>
          <a:p>
            <a:r>
              <a:rPr lang="fr-FR" sz="1400" b="1" dirty="0"/>
              <a:t>VALEURS ATYPIQUES</a:t>
            </a:r>
          </a:p>
        </p:txBody>
      </p:sp>
      <p:cxnSp>
        <p:nvCxnSpPr>
          <p:cNvPr id="18" name="Connecteur droit avec flèche 17">
            <a:extLst>
              <a:ext uri="{FF2B5EF4-FFF2-40B4-BE49-F238E27FC236}">
                <a16:creationId xmlns:a16="http://schemas.microsoft.com/office/drawing/2014/main" id="{17C61CC5-9AD8-A986-9A06-EFC308BE7623}"/>
              </a:ext>
            </a:extLst>
          </p:cNvPr>
          <p:cNvCxnSpPr/>
          <p:nvPr/>
        </p:nvCxnSpPr>
        <p:spPr>
          <a:xfrm flipV="1">
            <a:off x="8900160" y="1789771"/>
            <a:ext cx="1132114" cy="923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7D7BAC17-0BC8-379C-52ED-547B78B18793}"/>
              </a:ext>
            </a:extLst>
          </p:cNvPr>
          <p:cNvCxnSpPr>
            <a:cxnSpLocks/>
          </p:cNvCxnSpPr>
          <p:nvPr/>
        </p:nvCxnSpPr>
        <p:spPr>
          <a:xfrm>
            <a:off x="9059659" y="2509678"/>
            <a:ext cx="1619265" cy="100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Diagramme 2">
            <a:extLst>
              <a:ext uri="{FF2B5EF4-FFF2-40B4-BE49-F238E27FC236}">
                <a16:creationId xmlns:a16="http://schemas.microsoft.com/office/drawing/2014/main" id="{ECE875A7-C325-450C-96F0-147A869D4D4F}"/>
              </a:ext>
            </a:extLst>
          </p:cNvPr>
          <p:cNvGraphicFramePr/>
          <p:nvPr>
            <p:extLst>
              <p:ext uri="{D42A27DB-BD31-4B8C-83A1-F6EECF244321}">
                <p14:modId xmlns:p14="http://schemas.microsoft.com/office/powerpoint/2010/main" val="1060599427"/>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8338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Encre liquide aquarelle et encre">
            <a:extLst>
              <a:ext uri="{FF2B5EF4-FFF2-40B4-BE49-F238E27FC236}">
                <a16:creationId xmlns:a16="http://schemas.microsoft.com/office/drawing/2014/main" id="{DD216CC2-0294-F27A-14A4-26833DE033CC}"/>
              </a:ext>
            </a:extLst>
          </p:cNvPr>
          <p:cNvPicPr>
            <a:picLocks noChangeAspect="1"/>
          </p:cNvPicPr>
          <p:nvPr/>
        </p:nvPicPr>
        <p:blipFill rotWithShape="1">
          <a:blip r:embed="rId2">
            <a:alphaModFix amt="40000"/>
          </a:blip>
          <a:srcRect t="2697" b="5839"/>
          <a:stretch/>
        </p:blipFill>
        <p:spPr>
          <a:xfrm>
            <a:off x="20" y="10"/>
            <a:ext cx="12191981" cy="6857990"/>
          </a:xfrm>
          <a:prstGeom prst="rect">
            <a:avLst/>
          </a:prstGeom>
        </p:spPr>
      </p:pic>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2" name="ZoneTexte 9">
            <a:extLst>
              <a:ext uri="{FF2B5EF4-FFF2-40B4-BE49-F238E27FC236}">
                <a16:creationId xmlns:a16="http://schemas.microsoft.com/office/drawing/2014/main" id="{7A52802F-ADF8-5559-10E6-17A0B98AA3C3}"/>
              </a:ext>
            </a:extLst>
          </p:cNvPr>
          <p:cNvGraphicFramePr/>
          <p:nvPr>
            <p:extLst>
              <p:ext uri="{D42A27DB-BD31-4B8C-83A1-F6EECF244321}">
                <p14:modId xmlns:p14="http://schemas.microsoft.com/office/powerpoint/2010/main" val="1499753640"/>
              </p:ext>
            </p:extLst>
          </p:nvPr>
        </p:nvGraphicFramePr>
        <p:xfrm>
          <a:off x="841248" y="3502152"/>
          <a:ext cx="10506456" cy="2670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re 1">
            <a:extLst>
              <a:ext uri="{FF2B5EF4-FFF2-40B4-BE49-F238E27FC236}">
                <a16:creationId xmlns:a16="http://schemas.microsoft.com/office/drawing/2014/main" id="{6142CC6B-B7DB-7C72-5014-C7046F307C01}"/>
              </a:ext>
            </a:extLst>
          </p:cNvPr>
          <p:cNvSpPr>
            <a:spLocks noGrp="1"/>
          </p:cNvSpPr>
          <p:nvPr>
            <p:ph type="title"/>
          </p:nvPr>
        </p:nvSpPr>
        <p:spPr>
          <a:xfrm>
            <a:off x="841248" y="842908"/>
            <a:ext cx="10506456" cy="1919141"/>
          </a:xfrm>
        </p:spPr>
        <p:txBody>
          <a:bodyPr vert="horz" lIns="91440" tIns="45720" rIns="91440" bIns="45720" rtlCol="0" anchor="b">
            <a:normAutofit/>
          </a:bodyPr>
          <a:lstStyle/>
          <a:p>
            <a:r>
              <a:rPr lang="en-US" sz="6000" dirty="0">
                <a:solidFill>
                  <a:srgbClr val="FFFFFF"/>
                </a:solidFill>
              </a:rPr>
              <a:t>SOMMAIRE</a:t>
            </a:r>
          </a:p>
        </p:txBody>
      </p:sp>
    </p:spTree>
    <p:extLst>
      <p:ext uri="{BB962C8B-B14F-4D97-AF65-F5344CB8AC3E}">
        <p14:creationId xmlns:p14="http://schemas.microsoft.com/office/powerpoint/2010/main" val="1113743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25EC817C-F4C1-8A19-88DD-830BA40B53CF}"/>
              </a:ext>
            </a:extLst>
          </p:cNvPr>
          <p:cNvSpPr>
            <a:spLocks noGrp="1"/>
          </p:cNvSpPr>
          <p:nvPr>
            <p:ph type="title"/>
          </p:nvPr>
        </p:nvSpPr>
        <p:spPr/>
        <p:txBody>
          <a:bodyPr>
            <a:normAutofit fontScale="90000"/>
          </a:bodyPr>
          <a:lstStyle/>
          <a:p>
            <a:pPr lvl="0"/>
            <a:r>
              <a:rPr lang="en-US" b="1" dirty="0"/>
              <a:t>I.</a:t>
            </a:r>
            <a:r>
              <a:rPr lang="en-US" dirty="0"/>
              <a:t>5</a:t>
            </a:r>
            <a:r>
              <a:rPr lang="en-US" b="1" dirty="0"/>
              <a:t>. Boxplot &amp; Interquartile Range (IQR)</a:t>
            </a:r>
            <a:br>
              <a:rPr lang="en-US" b="1" dirty="0"/>
            </a:br>
            <a:endParaRPr lang="en-US" dirty="0"/>
          </a:p>
        </p:txBody>
      </p:sp>
      <p:sp>
        <p:nvSpPr>
          <p:cNvPr id="4" name="Espace réservé du contenu 3">
            <a:extLst>
              <a:ext uri="{FF2B5EF4-FFF2-40B4-BE49-F238E27FC236}">
                <a16:creationId xmlns:a16="http://schemas.microsoft.com/office/drawing/2014/main" id="{35341AEE-B740-24E9-E538-AE5AB12DACB4}"/>
              </a:ext>
            </a:extLst>
          </p:cNvPr>
          <p:cNvSpPr>
            <a:spLocks noGrp="1"/>
          </p:cNvSpPr>
          <p:nvPr>
            <p:ph sz="half" idx="1"/>
          </p:nvPr>
        </p:nvSpPr>
        <p:spPr/>
        <p:txBody>
          <a:bodyPr>
            <a:noAutofit/>
          </a:bodyPr>
          <a:lstStyle/>
          <a:p>
            <a:pPr marL="0" indent="0">
              <a:buNone/>
            </a:pPr>
            <a:r>
              <a:rPr lang="fr-FR" b="1" dirty="0"/>
              <a:t>BOISSONS</a:t>
            </a:r>
          </a:p>
          <a:p>
            <a:r>
              <a:rPr lang="en-US" dirty="0"/>
              <a:t>En </a:t>
            </a:r>
            <a:r>
              <a:rPr lang="en-US" dirty="0" err="1"/>
              <a:t>utilisant</a:t>
            </a:r>
            <a:r>
              <a:rPr lang="en-US" dirty="0"/>
              <a:t> IQR, il y a 5126 outliers </a:t>
            </a:r>
            <a:r>
              <a:rPr lang="en-US" dirty="0" err="1"/>
              <a:t>potentiels</a:t>
            </a:r>
            <a:r>
              <a:rPr lang="en-US" dirty="0"/>
              <a:t> </a:t>
            </a:r>
            <a:r>
              <a:rPr lang="en-US" dirty="0" err="1"/>
              <a:t>détectés</a:t>
            </a:r>
            <a:r>
              <a:rPr lang="en-US" dirty="0"/>
              <a:t>. </a:t>
            </a:r>
          </a:p>
          <a:p>
            <a:endParaRPr lang="en-US" dirty="0"/>
          </a:p>
          <a:p>
            <a:r>
              <a:rPr lang="en-US" b="1" dirty="0"/>
              <a:t>TOTAL OUTLIERS :  802</a:t>
            </a:r>
            <a:endParaRPr lang="fr-FR" b="1" dirty="0"/>
          </a:p>
        </p:txBody>
      </p:sp>
      <p:sp>
        <p:nvSpPr>
          <p:cNvPr id="5" name="Espace réservé du contenu 4">
            <a:extLst>
              <a:ext uri="{FF2B5EF4-FFF2-40B4-BE49-F238E27FC236}">
                <a16:creationId xmlns:a16="http://schemas.microsoft.com/office/drawing/2014/main" id="{22D01FBF-86AD-7C16-B251-B41630E49CAF}"/>
              </a:ext>
            </a:extLst>
          </p:cNvPr>
          <p:cNvSpPr>
            <a:spLocks noGrp="1"/>
          </p:cNvSpPr>
          <p:nvPr>
            <p:ph sz="half" idx="2"/>
          </p:nvPr>
        </p:nvSpPr>
        <p:spPr>
          <a:xfrm>
            <a:off x="6345936" y="2478024"/>
            <a:ext cx="4937760" cy="3694176"/>
          </a:xfrm>
        </p:spPr>
        <p:txBody>
          <a:bodyPr>
            <a:normAutofit/>
          </a:bodyPr>
          <a:lstStyle/>
          <a:p>
            <a:pPr marL="0" indent="0">
              <a:buNone/>
            </a:pPr>
            <a:r>
              <a:rPr lang="fr-FR" b="1" dirty="0"/>
              <a:t>NOURRITURE</a:t>
            </a:r>
          </a:p>
          <a:p>
            <a:r>
              <a:rPr lang="en-US" sz="2800" dirty="0"/>
              <a:t>En </a:t>
            </a:r>
            <a:r>
              <a:rPr lang="en-US" sz="2800" dirty="0" err="1"/>
              <a:t>utilisant</a:t>
            </a:r>
            <a:r>
              <a:rPr lang="en-US" sz="2800" dirty="0"/>
              <a:t> IQR, il y a 17268 outliers </a:t>
            </a:r>
            <a:r>
              <a:rPr lang="en-US" sz="2800" dirty="0" err="1"/>
              <a:t>potentiels</a:t>
            </a:r>
            <a:r>
              <a:rPr lang="en-US" sz="2800" dirty="0"/>
              <a:t> </a:t>
            </a:r>
            <a:r>
              <a:rPr lang="en-US" sz="2800" dirty="0" err="1"/>
              <a:t>détectés</a:t>
            </a:r>
            <a:r>
              <a:rPr lang="en-US" sz="2800" dirty="0"/>
              <a:t>. </a:t>
            </a:r>
          </a:p>
          <a:p>
            <a:endParaRPr lang="en-US" dirty="0"/>
          </a:p>
          <a:p>
            <a:r>
              <a:rPr lang="en-US" b="1" dirty="0"/>
              <a:t>TOTAL OUTLIERS :  427</a:t>
            </a:r>
            <a:endParaRPr lang="fr-FR" b="1" dirty="0"/>
          </a:p>
        </p:txBody>
      </p:sp>
      <p:graphicFrame>
        <p:nvGraphicFramePr>
          <p:cNvPr id="2" name="Diagramme 1">
            <a:extLst>
              <a:ext uri="{FF2B5EF4-FFF2-40B4-BE49-F238E27FC236}">
                <a16:creationId xmlns:a16="http://schemas.microsoft.com/office/drawing/2014/main" id="{EE3FF071-1EA8-1B29-591C-B48FA4601E4E}"/>
              </a:ext>
            </a:extLst>
          </p:cNvPr>
          <p:cNvGraphicFramePr/>
          <p:nvPr>
            <p:extLst>
              <p:ext uri="{D42A27DB-BD31-4B8C-83A1-F6EECF244321}">
                <p14:modId xmlns:p14="http://schemas.microsoft.com/office/powerpoint/2010/main" val="3732446893"/>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152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25EC817C-F4C1-8A19-88DD-830BA40B53CF}"/>
              </a:ext>
            </a:extLst>
          </p:cNvPr>
          <p:cNvSpPr>
            <a:spLocks noGrp="1"/>
          </p:cNvSpPr>
          <p:nvPr>
            <p:ph type="title"/>
          </p:nvPr>
        </p:nvSpPr>
        <p:spPr>
          <a:xfrm>
            <a:off x="1115568" y="548640"/>
            <a:ext cx="6967211" cy="1179576"/>
          </a:xfrm>
        </p:spPr>
        <p:txBody>
          <a:bodyPr>
            <a:normAutofit fontScale="90000"/>
          </a:bodyPr>
          <a:lstStyle/>
          <a:p>
            <a:pPr lvl="0"/>
            <a:r>
              <a:rPr lang="en-US" b="1" dirty="0"/>
              <a:t>I.</a:t>
            </a:r>
            <a:r>
              <a:rPr lang="en-US" dirty="0"/>
              <a:t>6</a:t>
            </a:r>
            <a:r>
              <a:rPr lang="en-US" b="1" dirty="0"/>
              <a:t>.  </a:t>
            </a:r>
            <a:r>
              <a:rPr lang="en-US" dirty="0"/>
              <a:t>Type de Valeur </a:t>
            </a:r>
            <a:r>
              <a:rPr lang="en-US" dirty="0" err="1"/>
              <a:t>manquantes</a:t>
            </a:r>
            <a:r>
              <a:rPr lang="en-US" dirty="0"/>
              <a:t>. Raison </a:t>
            </a:r>
            <a:r>
              <a:rPr lang="en-US" dirty="0" err="1"/>
              <a:t>systematique</a:t>
            </a:r>
            <a:r>
              <a:rPr lang="en-US" dirty="0"/>
              <a:t> ?</a:t>
            </a:r>
          </a:p>
        </p:txBody>
      </p:sp>
      <p:sp>
        <p:nvSpPr>
          <p:cNvPr id="7" name="Espace réservé du contenu 6">
            <a:extLst>
              <a:ext uri="{FF2B5EF4-FFF2-40B4-BE49-F238E27FC236}">
                <a16:creationId xmlns:a16="http://schemas.microsoft.com/office/drawing/2014/main" id="{6553A2C9-BF7A-69AB-3CA7-6B260841DB71}"/>
              </a:ext>
            </a:extLst>
          </p:cNvPr>
          <p:cNvSpPr>
            <a:spLocks noGrp="1"/>
          </p:cNvSpPr>
          <p:nvPr>
            <p:ph sz="half" idx="1"/>
          </p:nvPr>
        </p:nvSpPr>
        <p:spPr>
          <a:xfrm>
            <a:off x="1115568" y="2478024"/>
            <a:ext cx="5183632" cy="3694176"/>
          </a:xfrm>
        </p:spPr>
        <p:txBody>
          <a:bodyPr>
            <a:normAutofit fontScale="77500" lnSpcReduction="20000"/>
          </a:bodyPr>
          <a:lstStyle/>
          <a:p>
            <a:r>
              <a:rPr lang="fr-FR" b="1" u="sng" dirty="0">
                <a:sym typeface="Wingdings" panose="05000000000000000000" pitchFamily="2" charset="2"/>
              </a:rPr>
              <a:t>Inspection visuelle </a:t>
            </a:r>
            <a:r>
              <a:rPr lang="fr-FR" dirty="0">
                <a:sym typeface="Wingdings" panose="05000000000000000000" pitchFamily="2" charset="2"/>
              </a:rPr>
              <a:t>: Présence de patterns dans les lignes </a:t>
            </a:r>
          </a:p>
          <a:p>
            <a:r>
              <a:rPr lang="fr-FR" b="1" u="sng" dirty="0" err="1">
                <a:sym typeface="Wingdings" panose="05000000000000000000" pitchFamily="2" charset="2"/>
              </a:rPr>
              <a:t>Heatmap</a:t>
            </a:r>
            <a:r>
              <a:rPr lang="fr-FR" b="1" u="sng" dirty="0">
                <a:sym typeface="Wingdings" panose="05000000000000000000" pitchFamily="2" charset="2"/>
              </a:rPr>
              <a:t> </a:t>
            </a:r>
            <a:r>
              <a:rPr lang="fr-FR" dirty="0">
                <a:sym typeface="Wingdings" panose="05000000000000000000" pitchFamily="2" charset="2"/>
              </a:rPr>
              <a:t>: groupes de </a:t>
            </a:r>
            <a:r>
              <a:rPr lang="fr-FR" dirty="0" err="1">
                <a:sym typeface="Wingdings" panose="05000000000000000000" pitchFamily="2" charset="2"/>
              </a:rPr>
              <a:t>features</a:t>
            </a:r>
            <a:r>
              <a:rPr lang="fr-FR" dirty="0">
                <a:sym typeface="Wingdings" panose="05000000000000000000" pitchFamily="2" charset="2"/>
              </a:rPr>
              <a:t> avec un fort coefficient de </a:t>
            </a:r>
            <a:r>
              <a:rPr lang="fr-FR" dirty="0" err="1">
                <a:sym typeface="Wingdings" panose="05000000000000000000" pitchFamily="2" charset="2"/>
              </a:rPr>
              <a:t>correlation</a:t>
            </a:r>
            <a:r>
              <a:rPr lang="fr-FR" dirty="0">
                <a:sym typeface="Wingdings" panose="05000000000000000000" pitchFamily="2" charset="2"/>
              </a:rPr>
              <a:t>. </a:t>
            </a:r>
          </a:p>
          <a:p>
            <a:pPr>
              <a:buFont typeface="Wingdings" panose="05000000000000000000" pitchFamily="2" charset="2"/>
              <a:buChar char="à"/>
            </a:pPr>
            <a:endParaRPr lang="fr-FR" dirty="0">
              <a:sym typeface="Wingdings" panose="05000000000000000000" pitchFamily="2" charset="2"/>
            </a:endParaRPr>
          </a:p>
          <a:p>
            <a:pPr>
              <a:buFont typeface="Wingdings" panose="05000000000000000000" pitchFamily="2" charset="2"/>
              <a:buChar char="à"/>
            </a:pPr>
            <a:r>
              <a:rPr lang="fr-FR" b="1" dirty="0">
                <a:solidFill>
                  <a:schemeClr val="accent1"/>
                </a:solidFill>
                <a:sym typeface="Wingdings" panose="05000000000000000000" pitchFamily="2" charset="2"/>
              </a:rPr>
              <a:t> Valeurs manquantes de type : </a:t>
            </a:r>
            <a:r>
              <a:rPr lang="fr-FR" b="1" dirty="0" err="1">
                <a:solidFill>
                  <a:schemeClr val="accent1"/>
                </a:solidFill>
                <a:sym typeface="Wingdings" panose="05000000000000000000" pitchFamily="2" charset="2"/>
              </a:rPr>
              <a:t>Missing</a:t>
            </a:r>
            <a:r>
              <a:rPr lang="fr-FR" b="1" dirty="0">
                <a:solidFill>
                  <a:schemeClr val="accent1"/>
                </a:solidFill>
                <a:sym typeface="Wingdings" panose="05000000000000000000" pitchFamily="2" charset="2"/>
              </a:rPr>
              <a:t> at </a:t>
            </a:r>
            <a:r>
              <a:rPr lang="fr-FR" b="1" dirty="0" err="1">
                <a:solidFill>
                  <a:schemeClr val="accent1"/>
                </a:solidFill>
                <a:sym typeface="Wingdings" panose="05000000000000000000" pitchFamily="2" charset="2"/>
              </a:rPr>
              <a:t>Random</a:t>
            </a:r>
            <a:r>
              <a:rPr lang="fr-FR" b="1" dirty="0">
                <a:solidFill>
                  <a:schemeClr val="accent1"/>
                </a:solidFill>
                <a:sym typeface="Wingdings" panose="05000000000000000000" pitchFamily="2" charset="2"/>
              </a:rPr>
              <a:t> (MAR) OU </a:t>
            </a:r>
            <a:r>
              <a:rPr lang="fr-FR" b="1" dirty="0" err="1">
                <a:solidFill>
                  <a:schemeClr val="accent1"/>
                </a:solidFill>
                <a:sym typeface="Wingdings" panose="05000000000000000000" pitchFamily="2" charset="2"/>
              </a:rPr>
              <a:t>Missing</a:t>
            </a:r>
            <a:r>
              <a:rPr lang="fr-FR" b="1" dirty="0">
                <a:solidFill>
                  <a:schemeClr val="accent1"/>
                </a:solidFill>
                <a:sym typeface="Wingdings" panose="05000000000000000000" pitchFamily="2" charset="2"/>
              </a:rPr>
              <a:t> Not at </a:t>
            </a:r>
            <a:r>
              <a:rPr lang="fr-FR" b="1" dirty="0" err="1">
                <a:solidFill>
                  <a:schemeClr val="accent1"/>
                </a:solidFill>
                <a:sym typeface="Wingdings" panose="05000000000000000000" pitchFamily="2" charset="2"/>
              </a:rPr>
              <a:t>Random</a:t>
            </a:r>
            <a:r>
              <a:rPr lang="fr-FR" b="1" dirty="0">
                <a:solidFill>
                  <a:schemeClr val="accent1"/>
                </a:solidFill>
                <a:sym typeface="Wingdings" panose="05000000000000000000" pitchFamily="2" charset="2"/>
              </a:rPr>
              <a:t> (MNAR)</a:t>
            </a:r>
          </a:p>
          <a:p>
            <a:pPr>
              <a:buFont typeface="Wingdings" panose="05000000000000000000" pitchFamily="2" charset="2"/>
              <a:buChar char="à"/>
            </a:pPr>
            <a:endParaRPr lang="fr-FR" dirty="0">
              <a:sym typeface="Wingdings" panose="05000000000000000000" pitchFamily="2" charset="2"/>
            </a:endParaRPr>
          </a:p>
        </p:txBody>
      </p:sp>
      <p:cxnSp>
        <p:nvCxnSpPr>
          <p:cNvPr id="4" name="Connecteur droit avec flèche 3">
            <a:extLst>
              <a:ext uri="{FF2B5EF4-FFF2-40B4-BE49-F238E27FC236}">
                <a16:creationId xmlns:a16="http://schemas.microsoft.com/office/drawing/2014/main" id="{9BCADA2E-F03A-AFB2-E23E-69678B40902A}"/>
              </a:ext>
            </a:extLst>
          </p:cNvPr>
          <p:cNvCxnSpPr>
            <a:cxnSpLocks/>
            <a:endCxn id="9220" idx="1"/>
          </p:cNvCxnSpPr>
          <p:nvPr/>
        </p:nvCxnSpPr>
        <p:spPr>
          <a:xfrm>
            <a:off x="5965371" y="3779520"/>
            <a:ext cx="1870906" cy="13797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E0F95E46-F274-4E27-B56B-EC3270444BD9}"/>
              </a:ext>
            </a:extLst>
          </p:cNvPr>
          <p:cNvCxnSpPr>
            <a:cxnSpLocks/>
            <a:endCxn id="9218" idx="1"/>
          </p:cNvCxnSpPr>
          <p:nvPr/>
        </p:nvCxnSpPr>
        <p:spPr>
          <a:xfrm flipV="1">
            <a:off x="6096000" y="1702380"/>
            <a:ext cx="2806613" cy="981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9218" name="Picture 2">
            <a:extLst>
              <a:ext uri="{FF2B5EF4-FFF2-40B4-BE49-F238E27FC236}">
                <a16:creationId xmlns:a16="http://schemas.microsoft.com/office/drawing/2014/main" id="{993AE96A-3996-A77C-1081-E7FFC1100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2613" y="1380"/>
            <a:ext cx="3289387" cy="34020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8420D5F-0243-B1DF-D7E9-A5B97A3D8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277" y="3454621"/>
            <a:ext cx="4351465" cy="3409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me 1">
            <a:extLst>
              <a:ext uri="{FF2B5EF4-FFF2-40B4-BE49-F238E27FC236}">
                <a16:creationId xmlns:a16="http://schemas.microsoft.com/office/drawing/2014/main" id="{EED25C3A-3914-6B76-37B6-4206EF3C333E}"/>
              </a:ext>
            </a:extLst>
          </p:cNvPr>
          <p:cNvGraphicFramePr/>
          <p:nvPr>
            <p:extLst>
              <p:ext uri="{D42A27DB-BD31-4B8C-83A1-F6EECF244321}">
                <p14:modId xmlns:p14="http://schemas.microsoft.com/office/powerpoint/2010/main" val="2623327829"/>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67502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9B5A0-02BE-499A-7074-FE55C07A278C}"/>
            </a:ext>
          </a:extLst>
        </p:cNvPr>
        <p:cNvGrpSpPr/>
        <p:nvPr/>
      </p:nvGrpSpPr>
      <p:grpSpPr>
        <a:xfrm>
          <a:off x="0" y="0"/>
          <a:ext cx="0" cy="0"/>
          <a:chOff x="0" y="0"/>
          <a:chExt cx="0" cy="0"/>
        </a:xfrm>
      </p:grpSpPr>
      <p:sp>
        <p:nvSpPr>
          <p:cNvPr id="8" name="Titre 1">
            <a:extLst>
              <a:ext uri="{FF2B5EF4-FFF2-40B4-BE49-F238E27FC236}">
                <a16:creationId xmlns:a16="http://schemas.microsoft.com/office/drawing/2014/main" id="{6813817E-5CF6-1B32-4AC8-E9B7CD3D29DE}"/>
              </a:ext>
            </a:extLst>
          </p:cNvPr>
          <p:cNvSpPr>
            <a:spLocks noGrp="1"/>
          </p:cNvSpPr>
          <p:nvPr>
            <p:ph type="title"/>
          </p:nvPr>
        </p:nvSpPr>
        <p:spPr/>
        <p:txBody>
          <a:bodyPr>
            <a:normAutofit fontScale="90000"/>
          </a:bodyPr>
          <a:lstStyle/>
          <a:p>
            <a:pPr lvl="0"/>
            <a:r>
              <a:rPr lang="en-US" b="1" dirty="0"/>
              <a:t>I.</a:t>
            </a:r>
            <a:r>
              <a:rPr lang="en-US" dirty="0"/>
              <a:t>6</a:t>
            </a:r>
            <a:r>
              <a:rPr lang="en-US" b="1" dirty="0"/>
              <a:t>.  </a:t>
            </a:r>
            <a:r>
              <a:rPr lang="en-US" dirty="0"/>
              <a:t>Type de Valeur </a:t>
            </a:r>
            <a:r>
              <a:rPr lang="en-US" dirty="0" err="1"/>
              <a:t>manquantes</a:t>
            </a:r>
            <a:r>
              <a:rPr lang="en-US" dirty="0"/>
              <a:t>. </a:t>
            </a:r>
            <a:br>
              <a:rPr lang="en-US" dirty="0"/>
            </a:br>
            <a:r>
              <a:rPr lang="en-US" dirty="0"/>
              <a:t>Raison </a:t>
            </a:r>
            <a:r>
              <a:rPr lang="en-US" dirty="0" err="1"/>
              <a:t>systematique</a:t>
            </a:r>
            <a:r>
              <a:rPr lang="en-US" dirty="0"/>
              <a:t> ?</a:t>
            </a:r>
          </a:p>
        </p:txBody>
      </p:sp>
      <p:sp>
        <p:nvSpPr>
          <p:cNvPr id="7" name="Espace réservé du contenu 6">
            <a:extLst>
              <a:ext uri="{FF2B5EF4-FFF2-40B4-BE49-F238E27FC236}">
                <a16:creationId xmlns:a16="http://schemas.microsoft.com/office/drawing/2014/main" id="{4379E1A3-76C2-12C5-C3FE-76257CF85EBD}"/>
              </a:ext>
            </a:extLst>
          </p:cNvPr>
          <p:cNvSpPr>
            <a:spLocks noGrp="1"/>
          </p:cNvSpPr>
          <p:nvPr>
            <p:ph sz="half" idx="1"/>
          </p:nvPr>
        </p:nvSpPr>
        <p:spPr/>
        <p:txBody>
          <a:bodyPr>
            <a:normAutofit fontScale="77500" lnSpcReduction="20000"/>
          </a:bodyPr>
          <a:lstStyle/>
          <a:p>
            <a:pPr marL="0" indent="0" algn="l">
              <a:buNone/>
            </a:pPr>
            <a:r>
              <a:rPr lang="fr-FR" b="1" i="0" u="sng" dirty="0">
                <a:effectLst/>
              </a:rPr>
              <a:t>1. Tests du Chi-deux :</a:t>
            </a:r>
          </a:p>
          <a:p>
            <a:pPr algn="l">
              <a:buFont typeface="+mj-lt"/>
              <a:buAutoNum type="arabicPeriod"/>
            </a:pPr>
            <a:endParaRPr lang="fr-FR" b="1" u="sng" dirty="0">
              <a:sym typeface="Wingdings" panose="05000000000000000000" pitchFamily="2" charset="2"/>
            </a:endParaRPr>
          </a:p>
          <a:p>
            <a:pPr algn="l">
              <a:buFont typeface="Arial" panose="020B0604020202020204" pitchFamily="34" charset="0"/>
              <a:buChar char="•"/>
            </a:pPr>
            <a:r>
              <a:rPr lang="fr-FR" b="1" i="0" dirty="0">
                <a:effectLst/>
              </a:rPr>
              <a:t>Hypothèse nulle H</a:t>
            </a:r>
            <a:r>
              <a:rPr lang="fr-FR" b="1" i="0" baseline="-25000" dirty="0">
                <a:effectLst/>
              </a:rPr>
              <a:t>0</a:t>
            </a:r>
            <a:r>
              <a:rPr lang="fr-FR" b="1" i="0" dirty="0">
                <a:effectLst/>
              </a:rPr>
              <a:t> </a:t>
            </a:r>
            <a:r>
              <a:rPr lang="fr-FR" b="0" i="0" dirty="0">
                <a:effectLst/>
              </a:rPr>
              <a:t>: Il n'y a pas d'association entre les valeurs observées et manquantes de la caractéristique analysée.</a:t>
            </a:r>
          </a:p>
          <a:p>
            <a:pPr algn="l">
              <a:buFont typeface="Arial" panose="020B0604020202020204" pitchFamily="34" charset="0"/>
              <a:buChar char="•"/>
            </a:pPr>
            <a:r>
              <a:rPr lang="fr-FR" b="1" i="0" dirty="0">
                <a:effectLst/>
              </a:rPr>
              <a:t>Hypothèse alternative H</a:t>
            </a:r>
            <a:r>
              <a:rPr lang="fr-FR" b="1" i="0" baseline="-25000" dirty="0">
                <a:effectLst/>
              </a:rPr>
              <a:t>1</a:t>
            </a:r>
            <a:r>
              <a:rPr lang="fr-FR" b="1" i="0" dirty="0">
                <a:effectLst/>
              </a:rPr>
              <a:t>: </a:t>
            </a:r>
            <a:r>
              <a:rPr lang="fr-FR" b="0" i="0" dirty="0">
                <a:effectLst/>
              </a:rPr>
              <a:t>Il existe une association entre les valeurs observées et manquantes de la caractéristique analysée.</a:t>
            </a:r>
          </a:p>
          <a:p>
            <a:pPr algn="l">
              <a:buFont typeface="+mj-lt"/>
              <a:buAutoNum type="arabicPeriod"/>
            </a:pPr>
            <a:endParaRPr lang="fr-FR" dirty="0">
              <a:sym typeface="Wingdings" panose="05000000000000000000" pitchFamily="2" charset="2"/>
            </a:endParaRPr>
          </a:p>
        </p:txBody>
      </p:sp>
      <p:sp>
        <p:nvSpPr>
          <p:cNvPr id="2" name="Espace réservé du contenu 1">
            <a:extLst>
              <a:ext uri="{FF2B5EF4-FFF2-40B4-BE49-F238E27FC236}">
                <a16:creationId xmlns:a16="http://schemas.microsoft.com/office/drawing/2014/main" id="{E2003B29-93FA-47FF-9E64-FFAFA3746789}"/>
              </a:ext>
            </a:extLst>
          </p:cNvPr>
          <p:cNvSpPr>
            <a:spLocks noGrp="1"/>
          </p:cNvSpPr>
          <p:nvPr>
            <p:ph sz="half" idx="2"/>
          </p:nvPr>
        </p:nvSpPr>
        <p:spPr/>
        <p:txBody>
          <a:bodyPr>
            <a:normAutofit fontScale="77500" lnSpcReduction="20000"/>
          </a:bodyPr>
          <a:lstStyle/>
          <a:p>
            <a:pPr marL="0" indent="0" algn="l">
              <a:buNone/>
            </a:pPr>
            <a:r>
              <a:rPr lang="fr-FR" sz="2900" b="1" u="sng" dirty="0"/>
              <a:t>2. Résultats : p=0</a:t>
            </a:r>
          </a:p>
          <a:p>
            <a:pPr>
              <a:buFont typeface="Wingdings" panose="05000000000000000000" pitchFamily="2" charset="2"/>
              <a:buChar char="à"/>
            </a:pPr>
            <a:r>
              <a:rPr lang="fr-FR" sz="2800" dirty="0"/>
              <a:t> On rejette l’</a:t>
            </a:r>
            <a:r>
              <a:rPr lang="fr-FR" sz="2800" i="0" dirty="0">
                <a:effectLst/>
              </a:rPr>
              <a:t>Hypothèse</a:t>
            </a:r>
            <a:r>
              <a:rPr lang="fr-FR" sz="2800" dirty="0"/>
              <a:t> nulle. </a:t>
            </a:r>
            <a:endParaRPr lang="fr-FR" dirty="0">
              <a:sym typeface="Wingdings" panose="05000000000000000000" pitchFamily="2" charset="2"/>
            </a:endParaRPr>
          </a:p>
          <a:p>
            <a:pPr algn="l">
              <a:buFont typeface="Wingdings" panose="05000000000000000000" pitchFamily="2" charset="2"/>
              <a:buChar char="à"/>
            </a:pPr>
            <a:r>
              <a:rPr lang="fr-FR" dirty="0">
                <a:sym typeface="Wingdings" panose="05000000000000000000" pitchFamily="2" charset="2"/>
              </a:rPr>
              <a:t> I</a:t>
            </a:r>
            <a:r>
              <a:rPr lang="fr-FR" b="0" i="0" dirty="0">
                <a:effectLst/>
              </a:rPr>
              <a:t>l existe une association entre les valeurs observées et manquantes pour chacune de mes </a:t>
            </a:r>
            <a:r>
              <a:rPr lang="fr-FR" b="0" i="0" dirty="0" err="1">
                <a:effectLst/>
              </a:rPr>
              <a:t>features</a:t>
            </a:r>
            <a:r>
              <a:rPr lang="fr-FR" b="0" i="0" dirty="0">
                <a:effectLst/>
              </a:rPr>
              <a:t> (p = 0). </a:t>
            </a:r>
          </a:p>
          <a:p>
            <a:pPr algn="l">
              <a:buFont typeface="Wingdings" panose="05000000000000000000" pitchFamily="2" charset="2"/>
              <a:buChar char="à"/>
            </a:pPr>
            <a:endParaRPr lang="fr-FR" dirty="0"/>
          </a:p>
          <a:p>
            <a:pPr>
              <a:buFont typeface="Wingdings" panose="05000000000000000000" pitchFamily="2" charset="2"/>
              <a:buChar char="à"/>
            </a:pPr>
            <a:r>
              <a:rPr lang="fr-FR" dirty="0">
                <a:solidFill>
                  <a:schemeClr val="accent1"/>
                </a:solidFill>
              </a:rPr>
              <a:t> </a:t>
            </a:r>
            <a:r>
              <a:rPr lang="fr-FR" b="1" dirty="0">
                <a:solidFill>
                  <a:schemeClr val="accent1"/>
                </a:solidFill>
                <a:sym typeface="Wingdings" panose="05000000000000000000" pitchFamily="2" charset="2"/>
              </a:rPr>
              <a:t>Valeurs manquantes de type : </a:t>
            </a:r>
            <a:r>
              <a:rPr lang="fr-FR" b="1" dirty="0" err="1">
                <a:solidFill>
                  <a:schemeClr val="accent1"/>
                </a:solidFill>
                <a:sym typeface="Wingdings" panose="05000000000000000000" pitchFamily="2" charset="2"/>
              </a:rPr>
              <a:t>Missing</a:t>
            </a:r>
            <a:r>
              <a:rPr lang="fr-FR" b="1" dirty="0">
                <a:solidFill>
                  <a:schemeClr val="accent1"/>
                </a:solidFill>
                <a:sym typeface="Wingdings" panose="05000000000000000000" pitchFamily="2" charset="2"/>
              </a:rPr>
              <a:t> Not at </a:t>
            </a:r>
            <a:r>
              <a:rPr lang="fr-FR" b="1" dirty="0" err="1">
                <a:solidFill>
                  <a:schemeClr val="accent1"/>
                </a:solidFill>
                <a:sym typeface="Wingdings" panose="05000000000000000000" pitchFamily="2" charset="2"/>
              </a:rPr>
              <a:t>Random</a:t>
            </a:r>
            <a:r>
              <a:rPr lang="fr-FR" b="1" dirty="0">
                <a:solidFill>
                  <a:schemeClr val="accent1"/>
                </a:solidFill>
                <a:sym typeface="Wingdings" panose="05000000000000000000" pitchFamily="2" charset="2"/>
              </a:rPr>
              <a:t> (MNAR)</a:t>
            </a:r>
          </a:p>
          <a:p>
            <a:pPr algn="l">
              <a:buFont typeface="Wingdings" panose="05000000000000000000" pitchFamily="2" charset="2"/>
              <a:buChar char="à"/>
            </a:pPr>
            <a:endParaRPr lang="fr-FR" b="0" i="0" dirty="0">
              <a:effectLst/>
            </a:endParaRPr>
          </a:p>
        </p:txBody>
      </p:sp>
      <p:graphicFrame>
        <p:nvGraphicFramePr>
          <p:cNvPr id="3" name="Diagramme 2">
            <a:extLst>
              <a:ext uri="{FF2B5EF4-FFF2-40B4-BE49-F238E27FC236}">
                <a16:creationId xmlns:a16="http://schemas.microsoft.com/office/drawing/2014/main" id="{58A22768-921A-9350-4AF1-42166CCE5E12}"/>
              </a:ext>
            </a:extLst>
          </p:cNvPr>
          <p:cNvGraphicFramePr/>
          <p:nvPr>
            <p:extLst>
              <p:ext uri="{D42A27DB-BD31-4B8C-83A1-F6EECF244321}">
                <p14:modId xmlns:p14="http://schemas.microsoft.com/office/powerpoint/2010/main" val="3262280122"/>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6545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C0476-4EC7-2458-7ACF-6A91392F1410}"/>
            </a:ext>
          </a:extLst>
        </p:cNvPr>
        <p:cNvGrpSpPr/>
        <p:nvPr/>
      </p:nvGrpSpPr>
      <p:grpSpPr>
        <a:xfrm>
          <a:off x="0" y="0"/>
          <a:ext cx="0" cy="0"/>
          <a:chOff x="0" y="0"/>
          <a:chExt cx="0" cy="0"/>
        </a:xfrm>
      </p:grpSpPr>
      <p:sp>
        <p:nvSpPr>
          <p:cNvPr id="8" name="Titre 1">
            <a:extLst>
              <a:ext uri="{FF2B5EF4-FFF2-40B4-BE49-F238E27FC236}">
                <a16:creationId xmlns:a16="http://schemas.microsoft.com/office/drawing/2014/main" id="{D6C30C34-B8E6-066A-116A-A9976E56D1FF}"/>
              </a:ext>
            </a:extLst>
          </p:cNvPr>
          <p:cNvSpPr>
            <a:spLocks noGrp="1"/>
          </p:cNvSpPr>
          <p:nvPr>
            <p:ph type="title"/>
          </p:nvPr>
        </p:nvSpPr>
        <p:spPr/>
        <p:txBody>
          <a:bodyPr>
            <a:normAutofit fontScale="90000"/>
          </a:bodyPr>
          <a:lstStyle/>
          <a:p>
            <a:pPr lvl="0"/>
            <a:r>
              <a:rPr lang="en-US" b="1" dirty="0"/>
              <a:t>I.6.  </a:t>
            </a:r>
            <a:r>
              <a:rPr lang="en-US" dirty="0"/>
              <a:t>IMPUTATION</a:t>
            </a:r>
            <a:br>
              <a:rPr lang="en-US" dirty="0"/>
            </a:br>
            <a:r>
              <a:rPr lang="en-US" dirty="0" err="1"/>
              <a:t>Méthodes</a:t>
            </a:r>
            <a:endParaRPr lang="en-US" dirty="0"/>
          </a:p>
        </p:txBody>
      </p:sp>
      <p:sp>
        <p:nvSpPr>
          <p:cNvPr id="7" name="Espace réservé du contenu 6">
            <a:extLst>
              <a:ext uri="{FF2B5EF4-FFF2-40B4-BE49-F238E27FC236}">
                <a16:creationId xmlns:a16="http://schemas.microsoft.com/office/drawing/2014/main" id="{491D4356-CF53-AE80-894D-7A45AB5784A9}"/>
              </a:ext>
            </a:extLst>
          </p:cNvPr>
          <p:cNvSpPr>
            <a:spLocks noGrp="1"/>
          </p:cNvSpPr>
          <p:nvPr>
            <p:ph sz="half" idx="1"/>
          </p:nvPr>
        </p:nvSpPr>
        <p:spPr/>
        <p:txBody>
          <a:bodyPr>
            <a:normAutofit fontScale="77500" lnSpcReduction="20000"/>
          </a:bodyPr>
          <a:lstStyle/>
          <a:p>
            <a:pPr marL="0" indent="0" algn="l">
              <a:buNone/>
            </a:pPr>
            <a:r>
              <a:rPr lang="fr-FR" b="1" i="0" u="sng" dirty="0">
                <a:effectLst/>
              </a:rPr>
              <a:t>NUMERIQUE</a:t>
            </a:r>
            <a:r>
              <a:rPr lang="fr-FR" i="0" dirty="0">
                <a:effectLst/>
              </a:rPr>
              <a:t> </a:t>
            </a:r>
          </a:p>
          <a:p>
            <a:pPr marL="0" indent="0" algn="l">
              <a:buNone/>
            </a:pPr>
            <a:r>
              <a:rPr lang="fr-FR" i="0" dirty="0">
                <a:effectLst/>
              </a:rPr>
              <a:t>- Imputation par la moyenne</a:t>
            </a:r>
            <a:br>
              <a:rPr lang="fr-FR" b="1" i="0" u="sng" dirty="0">
                <a:effectLst/>
              </a:rPr>
            </a:br>
            <a:r>
              <a:rPr lang="fr-FR" i="0" dirty="0">
                <a:effectLst/>
              </a:rPr>
              <a:t>Modification légère de la distribution.</a:t>
            </a:r>
          </a:p>
          <a:p>
            <a:pPr marL="0" indent="0" algn="l">
              <a:buNone/>
            </a:pPr>
            <a:r>
              <a:rPr lang="fr-FR" dirty="0">
                <a:sym typeface="Wingdings" panose="05000000000000000000" pitchFamily="2" charset="2"/>
              </a:rPr>
              <a:t>- Imputation via </a:t>
            </a:r>
            <a:r>
              <a:rPr lang="fr-FR" dirty="0" err="1">
                <a:sym typeface="Wingdings" panose="05000000000000000000" pitchFamily="2" charset="2"/>
              </a:rPr>
              <a:t>Iterate</a:t>
            </a:r>
            <a:r>
              <a:rPr lang="fr-FR" dirty="0">
                <a:sym typeface="Wingdings" panose="05000000000000000000" pitchFamily="2" charset="2"/>
              </a:rPr>
              <a:t> Imputer pour les pairs de </a:t>
            </a:r>
            <a:r>
              <a:rPr lang="fr-FR" dirty="0" err="1">
                <a:sym typeface="Wingdings" panose="05000000000000000000" pitchFamily="2" charset="2"/>
              </a:rPr>
              <a:t>features</a:t>
            </a:r>
            <a:r>
              <a:rPr lang="fr-FR" dirty="0">
                <a:sym typeface="Wingdings" panose="05000000000000000000" pitchFamily="2" charset="2"/>
              </a:rPr>
              <a:t> fortement corrélées</a:t>
            </a:r>
          </a:p>
          <a:p>
            <a:pPr marL="0" indent="0" algn="l">
              <a:buNone/>
            </a:pPr>
            <a:endParaRPr lang="fr-FR" dirty="0">
              <a:sym typeface="Wingdings" panose="05000000000000000000" pitchFamily="2" charset="2"/>
            </a:endParaRPr>
          </a:p>
          <a:p>
            <a:pPr marL="0" indent="0" algn="l">
              <a:buNone/>
            </a:pPr>
            <a:r>
              <a:rPr lang="fr-FR" b="1" u="sng" dirty="0">
                <a:sym typeface="Wingdings" panose="05000000000000000000" pitchFamily="2" charset="2"/>
              </a:rPr>
              <a:t>CATEGORIQUE</a:t>
            </a:r>
          </a:p>
          <a:p>
            <a:pPr marL="0" indent="0" algn="l">
              <a:buNone/>
            </a:pPr>
            <a:r>
              <a:rPr lang="fr-FR" dirty="0">
                <a:sym typeface="Wingdings" panose="05000000000000000000" pitchFamily="2" charset="2"/>
              </a:rPr>
              <a:t>- Imputation via KNN</a:t>
            </a:r>
          </a:p>
        </p:txBody>
      </p:sp>
      <p:sp>
        <p:nvSpPr>
          <p:cNvPr id="5" name="Espace réservé du contenu 4">
            <a:extLst>
              <a:ext uri="{FF2B5EF4-FFF2-40B4-BE49-F238E27FC236}">
                <a16:creationId xmlns:a16="http://schemas.microsoft.com/office/drawing/2014/main" id="{3698BC79-4F5D-4CE1-B11E-67AEF7B59846}"/>
              </a:ext>
            </a:extLst>
          </p:cNvPr>
          <p:cNvSpPr>
            <a:spLocks noGrp="1"/>
          </p:cNvSpPr>
          <p:nvPr>
            <p:ph sz="half" idx="2"/>
          </p:nvPr>
        </p:nvSpPr>
        <p:spPr/>
        <p:txBody>
          <a:bodyPr>
            <a:normAutofit/>
          </a:bodyPr>
          <a:lstStyle/>
          <a:p>
            <a:pPr marL="0" indent="0">
              <a:buNone/>
            </a:pPr>
            <a:r>
              <a:rPr lang="fr-FR" sz="2200" b="1" u="sng" dirty="0"/>
              <a:t>CATEGORIQUE ou NUMERIQUE ORDINALE</a:t>
            </a:r>
          </a:p>
          <a:p>
            <a:pPr marL="0" indent="0">
              <a:buNone/>
            </a:pPr>
            <a:r>
              <a:rPr lang="fr-FR" sz="2200" dirty="0"/>
              <a:t>- Imputation par Miss Forest</a:t>
            </a:r>
          </a:p>
          <a:p>
            <a:pPr marL="0" indent="0">
              <a:buNone/>
            </a:pPr>
            <a:endParaRPr lang="fr-FR" sz="2200" dirty="0"/>
          </a:p>
          <a:p>
            <a:pPr marL="0" indent="0">
              <a:buNone/>
            </a:pPr>
            <a:r>
              <a:rPr lang="fr-FR" sz="2200" b="1" u="sng" dirty="0"/>
              <a:t>VERIFICATION</a:t>
            </a:r>
            <a:br>
              <a:rPr lang="fr-FR" sz="2200" dirty="0"/>
            </a:br>
            <a:r>
              <a:rPr lang="fr-FR" sz="2200" dirty="0"/>
              <a:t>Tracé de la distribution AVANT et APRES imputation. </a:t>
            </a:r>
          </a:p>
        </p:txBody>
      </p:sp>
      <p:graphicFrame>
        <p:nvGraphicFramePr>
          <p:cNvPr id="2" name="Diagramme 1">
            <a:extLst>
              <a:ext uri="{FF2B5EF4-FFF2-40B4-BE49-F238E27FC236}">
                <a16:creationId xmlns:a16="http://schemas.microsoft.com/office/drawing/2014/main" id="{BFDBBA69-DA74-F925-056A-0A426A8C69F6}"/>
              </a:ext>
            </a:extLst>
          </p:cNvPr>
          <p:cNvGraphicFramePr/>
          <p:nvPr>
            <p:extLst>
              <p:ext uri="{D42A27DB-BD31-4B8C-83A1-F6EECF244321}">
                <p14:modId xmlns:p14="http://schemas.microsoft.com/office/powerpoint/2010/main" val="3273743154"/>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3212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A00A5-15AC-EDBD-BAC0-0693EBE2AD7F}"/>
              </a:ext>
            </a:extLst>
          </p:cNvPr>
          <p:cNvSpPr>
            <a:spLocks noGrp="1"/>
          </p:cNvSpPr>
          <p:nvPr>
            <p:ph type="title"/>
          </p:nvPr>
        </p:nvSpPr>
        <p:spPr/>
        <p:txBody>
          <a:bodyPr>
            <a:normAutofit fontScale="90000"/>
          </a:bodyPr>
          <a:lstStyle/>
          <a:p>
            <a:pPr algn="l"/>
            <a:r>
              <a:rPr lang="fr-FR" sz="5400" b="1" i="0" dirty="0">
                <a:effectLst/>
                <a:latin typeface="Söhne"/>
              </a:rPr>
              <a:t>I.</a:t>
            </a:r>
            <a:r>
              <a:rPr lang="fr-FR" sz="5400" dirty="0">
                <a:latin typeface="Söhne"/>
              </a:rPr>
              <a:t>6</a:t>
            </a:r>
            <a:r>
              <a:rPr lang="fr-FR" sz="5400" b="1" i="0" dirty="0">
                <a:effectLst/>
                <a:latin typeface="Söhne"/>
              </a:rPr>
              <a:t>. Data Imputation</a:t>
            </a:r>
            <a:br>
              <a:rPr lang="fr-FR" sz="5400" b="1" i="0" dirty="0">
                <a:effectLst/>
                <a:latin typeface="Söhne"/>
              </a:rPr>
            </a:br>
            <a:r>
              <a:rPr lang="fr-FR" sz="5400" b="1" i="0" dirty="0" err="1">
                <a:effectLst/>
                <a:latin typeface="Söhne"/>
              </a:rPr>
              <a:t>Features</a:t>
            </a:r>
            <a:r>
              <a:rPr lang="fr-FR" sz="5400" b="1" i="0" dirty="0">
                <a:effectLst/>
                <a:latin typeface="Söhne"/>
              </a:rPr>
              <a:t> catégorielle ordinale</a:t>
            </a:r>
            <a:endParaRPr lang="fr-FR" sz="5400" b="0" i="0" dirty="0">
              <a:effectLst/>
              <a:latin typeface="Söhne"/>
            </a:endParaRPr>
          </a:p>
        </p:txBody>
      </p:sp>
      <p:sp>
        <p:nvSpPr>
          <p:cNvPr id="7" name="Espace réservé du contenu 6">
            <a:extLst>
              <a:ext uri="{FF2B5EF4-FFF2-40B4-BE49-F238E27FC236}">
                <a16:creationId xmlns:a16="http://schemas.microsoft.com/office/drawing/2014/main" id="{82955BF5-CFEC-95AF-5AFE-44488A49F8E6}"/>
              </a:ext>
            </a:extLst>
          </p:cNvPr>
          <p:cNvSpPr>
            <a:spLocks noGrp="1"/>
          </p:cNvSpPr>
          <p:nvPr>
            <p:ph sz="half" idx="1"/>
          </p:nvPr>
        </p:nvSpPr>
        <p:spPr>
          <a:xfrm>
            <a:off x="152401" y="2478024"/>
            <a:ext cx="5562600" cy="3694176"/>
          </a:xfrm>
        </p:spPr>
        <p:txBody>
          <a:bodyPr>
            <a:normAutofit/>
          </a:bodyPr>
          <a:lstStyle/>
          <a:p>
            <a:r>
              <a:rPr lang="fr-FR" sz="1600" b="1" u="sng" dirty="0"/>
              <a:t>Data imputation via la méthode de </a:t>
            </a:r>
            <a:r>
              <a:rPr lang="fr-FR" sz="1600" b="1" u="sng" dirty="0" err="1"/>
              <a:t>MissForest</a:t>
            </a:r>
            <a:r>
              <a:rPr lang="fr-FR" sz="1600" b="1" u="sng" baseline="30000" dirty="0"/>
              <a:t>[1]</a:t>
            </a:r>
            <a:r>
              <a:rPr lang="fr-FR" sz="1600" dirty="0"/>
              <a:t>. </a:t>
            </a:r>
          </a:p>
        </p:txBody>
      </p:sp>
      <p:sp>
        <p:nvSpPr>
          <p:cNvPr id="5" name="ZoneTexte 4">
            <a:extLst>
              <a:ext uri="{FF2B5EF4-FFF2-40B4-BE49-F238E27FC236}">
                <a16:creationId xmlns:a16="http://schemas.microsoft.com/office/drawing/2014/main" id="{705CA6E0-5565-C9EE-7D24-197ECFEF7B4C}"/>
              </a:ext>
            </a:extLst>
          </p:cNvPr>
          <p:cNvSpPr txBox="1"/>
          <p:nvPr/>
        </p:nvSpPr>
        <p:spPr>
          <a:xfrm>
            <a:off x="5815014" y="2062471"/>
            <a:ext cx="6110286" cy="646331"/>
          </a:xfrm>
          <a:prstGeom prst="rect">
            <a:avLst/>
          </a:prstGeom>
          <a:noFill/>
        </p:spPr>
        <p:txBody>
          <a:bodyPr wrap="square">
            <a:spAutoFit/>
          </a:bodyPr>
          <a:lstStyle/>
          <a:p>
            <a:r>
              <a:rPr lang="fr-FR" sz="1200" b="0" i="0" dirty="0">
                <a:solidFill>
                  <a:srgbClr val="000000"/>
                </a:solidFill>
                <a:effectLst/>
                <a:latin typeface="Times New Roman" panose="02020603050405020304" pitchFamily="18" charset="0"/>
              </a:rPr>
              <a:t>[1] : </a:t>
            </a:r>
            <a:r>
              <a:rPr lang="fr-FR" sz="1200" b="0" i="0" dirty="0" err="1">
                <a:solidFill>
                  <a:srgbClr val="000000"/>
                </a:solidFill>
                <a:effectLst/>
                <a:latin typeface="Times New Roman" panose="02020603050405020304" pitchFamily="18" charset="0"/>
              </a:rPr>
              <a:t>Stekhoven</a:t>
            </a:r>
            <a:r>
              <a:rPr lang="fr-FR" sz="1200" b="0" i="0" dirty="0">
                <a:solidFill>
                  <a:srgbClr val="000000"/>
                </a:solidFill>
                <a:effectLst/>
                <a:latin typeface="Times New Roman" panose="02020603050405020304" pitchFamily="18" charset="0"/>
              </a:rPr>
              <a:t> DJ, </a:t>
            </a:r>
            <a:r>
              <a:rPr lang="fr-FR" sz="1200" b="0" i="0" dirty="0" err="1">
                <a:solidFill>
                  <a:srgbClr val="000000"/>
                </a:solidFill>
                <a:effectLst/>
                <a:latin typeface="Times New Roman" panose="02020603050405020304" pitchFamily="18" charset="0"/>
              </a:rPr>
              <a:t>Buehlmann</a:t>
            </a:r>
            <a:r>
              <a:rPr lang="fr-FR" sz="1200" b="0" i="0" dirty="0">
                <a:solidFill>
                  <a:srgbClr val="000000"/>
                </a:solidFill>
                <a:effectLst/>
                <a:latin typeface="Times New Roman" panose="02020603050405020304" pitchFamily="18" charset="0"/>
              </a:rPr>
              <a:t> P (2012). “</a:t>
            </a:r>
            <a:r>
              <a:rPr lang="fr-FR" sz="1200" b="0" i="0" dirty="0" err="1">
                <a:solidFill>
                  <a:srgbClr val="000000"/>
                </a:solidFill>
                <a:effectLst/>
                <a:latin typeface="Times New Roman" panose="02020603050405020304" pitchFamily="18" charset="0"/>
              </a:rPr>
              <a:t>MissForest</a:t>
            </a:r>
            <a:r>
              <a:rPr lang="fr-FR" sz="1200" b="0" i="0" dirty="0">
                <a:solidFill>
                  <a:srgbClr val="000000"/>
                </a:solidFill>
                <a:effectLst/>
                <a:latin typeface="Times New Roman" panose="02020603050405020304" pitchFamily="18" charset="0"/>
              </a:rPr>
              <a:t> - non-</a:t>
            </a:r>
            <a:r>
              <a:rPr lang="fr-FR" sz="1200" b="0" i="0" dirty="0" err="1">
                <a:solidFill>
                  <a:srgbClr val="000000"/>
                </a:solidFill>
                <a:effectLst/>
                <a:latin typeface="Times New Roman" panose="02020603050405020304" pitchFamily="18" charset="0"/>
              </a:rPr>
              <a:t>parametric</a:t>
            </a:r>
            <a:r>
              <a:rPr lang="fr-FR" sz="1200" b="0" i="0" dirty="0">
                <a:solidFill>
                  <a:srgbClr val="000000"/>
                </a:solidFill>
                <a:effectLst/>
                <a:latin typeface="Times New Roman" panose="02020603050405020304" pitchFamily="18" charset="0"/>
              </a:rPr>
              <a:t> </a:t>
            </a:r>
            <a:r>
              <a:rPr lang="fr-FR" sz="1200" b="0" i="0" dirty="0" err="1">
                <a:solidFill>
                  <a:srgbClr val="000000"/>
                </a:solidFill>
                <a:effectLst/>
                <a:latin typeface="Times New Roman" panose="02020603050405020304" pitchFamily="18" charset="0"/>
              </a:rPr>
              <a:t>missing</a:t>
            </a:r>
            <a:r>
              <a:rPr lang="fr-FR" sz="1200" b="0" i="0" dirty="0">
                <a:solidFill>
                  <a:srgbClr val="000000"/>
                </a:solidFill>
                <a:effectLst/>
                <a:latin typeface="Times New Roman" panose="02020603050405020304" pitchFamily="18" charset="0"/>
              </a:rPr>
              <a:t> value imputation for mixed-type data.” </a:t>
            </a:r>
            <a:r>
              <a:rPr lang="fr-FR" sz="1200" b="0" i="1" dirty="0" err="1">
                <a:solidFill>
                  <a:srgbClr val="000000"/>
                </a:solidFill>
                <a:effectLst/>
                <a:latin typeface="Times New Roman" panose="02020603050405020304" pitchFamily="18" charset="0"/>
              </a:rPr>
              <a:t>Bioinformatics</a:t>
            </a:r>
            <a:r>
              <a:rPr lang="fr-FR" sz="1200" b="0" i="0" dirty="0">
                <a:solidFill>
                  <a:srgbClr val="000000"/>
                </a:solidFill>
                <a:effectLst/>
                <a:latin typeface="Times New Roman" panose="02020603050405020304" pitchFamily="18" charset="0"/>
              </a:rPr>
              <a:t>, </a:t>
            </a:r>
            <a:r>
              <a:rPr lang="fr-FR" sz="1200" b="1" i="0" dirty="0">
                <a:solidFill>
                  <a:srgbClr val="000000"/>
                </a:solidFill>
                <a:effectLst/>
                <a:latin typeface="Times New Roman" panose="02020603050405020304" pitchFamily="18" charset="0"/>
              </a:rPr>
              <a:t>28</a:t>
            </a:r>
            <a:r>
              <a:rPr lang="fr-FR" sz="1200" b="0" i="0" dirty="0">
                <a:solidFill>
                  <a:srgbClr val="000000"/>
                </a:solidFill>
                <a:effectLst/>
                <a:latin typeface="Times New Roman" panose="02020603050405020304" pitchFamily="18" charset="0"/>
              </a:rPr>
              <a:t>(1), 112–118.</a:t>
            </a:r>
          </a:p>
          <a:p>
            <a:endParaRPr lang="fr-FR" sz="1200" dirty="0">
              <a:solidFill>
                <a:srgbClr val="000000"/>
              </a:solidFill>
              <a:latin typeface="Times New Roman" panose="02020603050405020304" pitchFamily="18" charset="0"/>
            </a:endParaRPr>
          </a:p>
        </p:txBody>
      </p:sp>
      <p:pic>
        <p:nvPicPr>
          <p:cNvPr id="3" name="Picture 2">
            <a:extLst>
              <a:ext uri="{FF2B5EF4-FFF2-40B4-BE49-F238E27FC236}">
                <a16:creationId xmlns:a16="http://schemas.microsoft.com/office/drawing/2014/main" id="{CE856F8E-9D31-4AC3-175A-92A303876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559" y="2899999"/>
            <a:ext cx="4937125" cy="3272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4AD6A8A6-0F71-302E-B95E-A7C85354D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2557494"/>
            <a:ext cx="5562600" cy="36947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me 8">
            <a:extLst>
              <a:ext uri="{FF2B5EF4-FFF2-40B4-BE49-F238E27FC236}">
                <a16:creationId xmlns:a16="http://schemas.microsoft.com/office/drawing/2014/main" id="{29102824-AEA3-D716-844A-87745A71F6A6}"/>
              </a:ext>
            </a:extLst>
          </p:cNvPr>
          <p:cNvGraphicFramePr/>
          <p:nvPr>
            <p:extLst>
              <p:ext uri="{D42A27DB-BD31-4B8C-83A1-F6EECF244321}">
                <p14:modId xmlns:p14="http://schemas.microsoft.com/office/powerpoint/2010/main" val="3349475869"/>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55207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B2A26-F94F-3DB4-818B-E9B40017E113}"/>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55E9D8CC-41B1-F125-DB82-4C37DCB2F3E6}"/>
              </a:ext>
            </a:extLst>
          </p:cNvPr>
          <p:cNvSpPr>
            <a:spLocks noGrp="1"/>
          </p:cNvSpPr>
          <p:nvPr>
            <p:ph type="title"/>
          </p:nvPr>
        </p:nvSpPr>
        <p:spPr/>
        <p:txBody>
          <a:bodyPr/>
          <a:lstStyle/>
          <a:p>
            <a:endParaRPr lang="fr-FR"/>
          </a:p>
        </p:txBody>
      </p:sp>
      <p:sp useBgFill="1">
        <p:nvSpPr>
          <p:cNvPr id="7" name="Rectangle 6">
            <a:extLst>
              <a:ext uri="{FF2B5EF4-FFF2-40B4-BE49-F238E27FC236}">
                <a16:creationId xmlns:a16="http://schemas.microsoft.com/office/drawing/2014/main" id="{DB461341-AEA5-3CA2-4AFB-13F271C6D5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Rectangle 7">
            <a:extLst>
              <a:ext uri="{FF2B5EF4-FFF2-40B4-BE49-F238E27FC236}">
                <a16:creationId xmlns:a16="http://schemas.microsoft.com/office/drawing/2014/main" id="{6E41115B-74B2-8E86-EC89-5F48AACC8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8626D0D-BDB1-F1A0-E61D-08899C0FA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93146FBC-D746-1DF1-ED90-BE614560A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59F8CF88-4EE6-6C5A-2156-AB3E9B69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2" name="Picture 3" descr="Encre liquide aquarelle et encre">
            <a:extLst>
              <a:ext uri="{FF2B5EF4-FFF2-40B4-BE49-F238E27FC236}">
                <a16:creationId xmlns:a16="http://schemas.microsoft.com/office/drawing/2014/main" id="{366AE8B3-8845-15A6-1FBC-CED03D7A81AC}"/>
              </a:ext>
            </a:extLst>
          </p:cNvPr>
          <p:cNvPicPr>
            <a:picLocks noChangeAspect="1"/>
          </p:cNvPicPr>
          <p:nvPr/>
        </p:nvPicPr>
        <p:blipFill rotWithShape="1">
          <a:blip r:embed="rId2">
            <a:alphaModFix amt="40000"/>
          </a:blip>
          <a:srcRect t="2697" b="5839"/>
          <a:stretch/>
        </p:blipFill>
        <p:spPr>
          <a:xfrm>
            <a:off x="20" y="10"/>
            <a:ext cx="12191979" cy="6857990"/>
          </a:xfrm>
          <a:prstGeom prst="rect">
            <a:avLst/>
          </a:prstGeom>
        </p:spPr>
      </p:pic>
      <p:sp>
        <p:nvSpPr>
          <p:cNvPr id="13" name="Titre 1">
            <a:extLst>
              <a:ext uri="{FF2B5EF4-FFF2-40B4-BE49-F238E27FC236}">
                <a16:creationId xmlns:a16="http://schemas.microsoft.com/office/drawing/2014/main" id="{33AB926E-18F4-81D3-28A1-57BEC2A5B089}"/>
              </a:ext>
            </a:extLst>
          </p:cNvPr>
          <p:cNvSpPr txBox="1">
            <a:spLocks/>
          </p:cNvSpPr>
          <p:nvPr/>
        </p:nvSpPr>
        <p:spPr>
          <a:xfrm>
            <a:off x="841248" y="426720"/>
            <a:ext cx="10506456" cy="19191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r>
              <a:rPr lang="en-US" sz="6000" dirty="0">
                <a:solidFill>
                  <a:srgbClr val="FFFFFF"/>
                </a:solidFill>
              </a:rPr>
              <a:t>ETAPE N°3 – </a:t>
            </a:r>
            <a:r>
              <a:rPr lang="en-US" sz="6000" dirty="0" err="1">
                <a:solidFill>
                  <a:srgbClr val="FFFFFF"/>
                </a:solidFill>
              </a:rPr>
              <a:t>Analyse</a:t>
            </a:r>
            <a:r>
              <a:rPr lang="en-US" sz="6000" dirty="0">
                <a:solidFill>
                  <a:srgbClr val="FFFFFF"/>
                </a:solidFill>
              </a:rPr>
              <a:t> </a:t>
            </a:r>
            <a:r>
              <a:rPr lang="en-US" sz="6000" dirty="0" err="1">
                <a:solidFill>
                  <a:srgbClr val="FFFFFF"/>
                </a:solidFill>
              </a:rPr>
              <a:t>Bivariée</a:t>
            </a:r>
            <a:r>
              <a:rPr lang="en-US" sz="6000" dirty="0">
                <a:solidFill>
                  <a:srgbClr val="FFFFFF"/>
                </a:solidFill>
              </a:rPr>
              <a:t> </a:t>
            </a:r>
          </a:p>
        </p:txBody>
      </p:sp>
      <p:sp>
        <p:nvSpPr>
          <p:cNvPr id="14" name="Rectangle 13">
            <a:extLst>
              <a:ext uri="{FF2B5EF4-FFF2-40B4-BE49-F238E27FC236}">
                <a16:creationId xmlns:a16="http://schemas.microsoft.com/office/drawing/2014/main" id="{90A76455-8BCB-6719-176D-E062C3B876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39FEA640-1280-1CB8-7552-B9C0BE9A0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29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BA99D-C5E1-BC21-0C51-298B1AD882F9}"/>
            </a:ext>
          </a:extLst>
        </p:cNvPr>
        <p:cNvGrpSpPr/>
        <p:nvPr/>
      </p:nvGrpSpPr>
      <p:grpSpPr>
        <a:xfrm>
          <a:off x="0" y="0"/>
          <a:ext cx="0" cy="0"/>
          <a:chOff x="0" y="0"/>
          <a:chExt cx="0" cy="0"/>
        </a:xfrm>
      </p:grpSpPr>
      <p:sp>
        <p:nvSpPr>
          <p:cNvPr id="8" name="Titre 1">
            <a:extLst>
              <a:ext uri="{FF2B5EF4-FFF2-40B4-BE49-F238E27FC236}">
                <a16:creationId xmlns:a16="http://schemas.microsoft.com/office/drawing/2014/main" id="{B99D8C3B-DAF3-F469-F109-8BD06F8FEA26}"/>
              </a:ext>
            </a:extLst>
          </p:cNvPr>
          <p:cNvSpPr>
            <a:spLocks noGrp="1"/>
          </p:cNvSpPr>
          <p:nvPr>
            <p:ph type="title"/>
          </p:nvPr>
        </p:nvSpPr>
        <p:spPr/>
        <p:txBody>
          <a:bodyPr>
            <a:normAutofit fontScale="90000"/>
          </a:bodyPr>
          <a:lstStyle/>
          <a:p>
            <a:pPr lvl="0"/>
            <a:r>
              <a:rPr lang="en-US" dirty="0"/>
              <a:t>III</a:t>
            </a:r>
            <a:r>
              <a:rPr lang="en-US" b="1" dirty="0"/>
              <a:t>.1. </a:t>
            </a:r>
            <a:r>
              <a:rPr lang="fr-FR" b="1" dirty="0"/>
              <a:t>Quel est le nombre de produit vendu dans chaque pays ? </a:t>
            </a:r>
            <a:endParaRPr lang="en-US" dirty="0"/>
          </a:p>
        </p:txBody>
      </p:sp>
      <p:pic>
        <p:nvPicPr>
          <p:cNvPr id="23554" name="Picture 2">
            <a:extLst>
              <a:ext uri="{FF2B5EF4-FFF2-40B4-BE49-F238E27FC236}">
                <a16:creationId xmlns:a16="http://schemas.microsoft.com/office/drawing/2014/main" id="{2AB09F9C-040E-30B1-7552-0B9A6D7F701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739063" y="2066663"/>
            <a:ext cx="6299515" cy="41855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me 1">
            <a:extLst>
              <a:ext uri="{FF2B5EF4-FFF2-40B4-BE49-F238E27FC236}">
                <a16:creationId xmlns:a16="http://schemas.microsoft.com/office/drawing/2014/main" id="{AF57658C-E0C5-2BD7-1B95-654F84268F1F}"/>
              </a:ext>
            </a:extLst>
          </p:cNvPr>
          <p:cNvGraphicFramePr/>
          <p:nvPr>
            <p:extLst>
              <p:ext uri="{D42A27DB-BD31-4B8C-83A1-F6EECF244321}">
                <p14:modId xmlns:p14="http://schemas.microsoft.com/office/powerpoint/2010/main" val="3279356810"/>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1781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0AE91-6FCB-14E4-8BD8-1D188FE5D09E}"/>
            </a:ext>
          </a:extLst>
        </p:cNvPr>
        <p:cNvGrpSpPr/>
        <p:nvPr/>
      </p:nvGrpSpPr>
      <p:grpSpPr>
        <a:xfrm>
          <a:off x="0" y="0"/>
          <a:ext cx="0" cy="0"/>
          <a:chOff x="0" y="0"/>
          <a:chExt cx="0" cy="0"/>
        </a:xfrm>
      </p:grpSpPr>
      <p:sp>
        <p:nvSpPr>
          <p:cNvPr id="8" name="Titre 1">
            <a:extLst>
              <a:ext uri="{FF2B5EF4-FFF2-40B4-BE49-F238E27FC236}">
                <a16:creationId xmlns:a16="http://schemas.microsoft.com/office/drawing/2014/main" id="{E90DB287-04DF-BDA2-43DF-6E5AFEBF3784}"/>
              </a:ext>
            </a:extLst>
          </p:cNvPr>
          <p:cNvSpPr>
            <a:spLocks noGrp="1"/>
          </p:cNvSpPr>
          <p:nvPr>
            <p:ph type="title"/>
          </p:nvPr>
        </p:nvSpPr>
        <p:spPr/>
        <p:txBody>
          <a:bodyPr>
            <a:normAutofit fontScale="90000"/>
          </a:bodyPr>
          <a:lstStyle/>
          <a:p>
            <a:pPr lvl="0"/>
            <a:r>
              <a:rPr lang="en-US" dirty="0"/>
              <a:t>III</a:t>
            </a:r>
            <a:r>
              <a:rPr lang="en-US" b="1" dirty="0"/>
              <a:t>.2. </a:t>
            </a:r>
            <a:r>
              <a:rPr lang="fr-FR" b="1" dirty="0"/>
              <a:t>Quel est </a:t>
            </a:r>
            <a:r>
              <a:rPr lang="fr-FR" dirty="0"/>
              <a:t>la répartition du </a:t>
            </a:r>
            <a:r>
              <a:rPr lang="fr-FR" dirty="0" err="1"/>
              <a:t>Nutriscore</a:t>
            </a:r>
            <a:r>
              <a:rPr lang="fr-FR" dirty="0"/>
              <a:t> dans chaque pays?</a:t>
            </a:r>
            <a:endParaRPr lang="en-US" dirty="0"/>
          </a:p>
        </p:txBody>
      </p:sp>
      <p:pic>
        <p:nvPicPr>
          <p:cNvPr id="26626" name="Picture 2">
            <a:extLst>
              <a:ext uri="{FF2B5EF4-FFF2-40B4-BE49-F238E27FC236}">
                <a16:creationId xmlns:a16="http://schemas.microsoft.com/office/drawing/2014/main" id="{642283FD-540C-14C6-CC6D-8A945C09329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92459" y="2128832"/>
            <a:ext cx="9414346" cy="41233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me 1">
            <a:extLst>
              <a:ext uri="{FF2B5EF4-FFF2-40B4-BE49-F238E27FC236}">
                <a16:creationId xmlns:a16="http://schemas.microsoft.com/office/drawing/2014/main" id="{8B61A416-D2D5-D364-ADEE-3AEEC3145F5E}"/>
              </a:ext>
            </a:extLst>
          </p:cNvPr>
          <p:cNvGraphicFramePr/>
          <p:nvPr>
            <p:extLst>
              <p:ext uri="{D42A27DB-BD31-4B8C-83A1-F6EECF244321}">
                <p14:modId xmlns:p14="http://schemas.microsoft.com/office/powerpoint/2010/main" val="2026369886"/>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6538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F280F-B0B0-A3C2-01C1-71A61916A37B}"/>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DA5610A8-CB47-17C0-C152-53EE9604D85C}"/>
              </a:ext>
            </a:extLst>
          </p:cNvPr>
          <p:cNvSpPr>
            <a:spLocks noGrp="1"/>
          </p:cNvSpPr>
          <p:nvPr>
            <p:ph type="title"/>
          </p:nvPr>
        </p:nvSpPr>
        <p:spPr/>
        <p:txBody>
          <a:bodyPr/>
          <a:lstStyle/>
          <a:p>
            <a:endParaRPr lang="fr-FR"/>
          </a:p>
        </p:txBody>
      </p:sp>
      <p:sp useBgFill="1">
        <p:nvSpPr>
          <p:cNvPr id="7" name="Rectangle 6">
            <a:extLst>
              <a:ext uri="{FF2B5EF4-FFF2-40B4-BE49-F238E27FC236}">
                <a16:creationId xmlns:a16="http://schemas.microsoft.com/office/drawing/2014/main" id="{8CD21358-3460-0EC8-631A-48E4035A8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Rectangle 7">
            <a:extLst>
              <a:ext uri="{FF2B5EF4-FFF2-40B4-BE49-F238E27FC236}">
                <a16:creationId xmlns:a16="http://schemas.microsoft.com/office/drawing/2014/main" id="{9B7253DC-1B73-7535-3157-24BB81EF6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64F969E-AEE5-863C-6672-B3686F7F8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4856365A-93A0-86B9-4E51-985902B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3771BFD5-6414-2395-D82E-7CCA2DD6B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2" name="Picture 3" descr="Encre liquide aquarelle et encre">
            <a:extLst>
              <a:ext uri="{FF2B5EF4-FFF2-40B4-BE49-F238E27FC236}">
                <a16:creationId xmlns:a16="http://schemas.microsoft.com/office/drawing/2014/main" id="{FA3A1B31-7703-F417-C3AC-1573F6B78622}"/>
              </a:ext>
            </a:extLst>
          </p:cNvPr>
          <p:cNvPicPr>
            <a:picLocks noChangeAspect="1"/>
          </p:cNvPicPr>
          <p:nvPr/>
        </p:nvPicPr>
        <p:blipFill rotWithShape="1">
          <a:blip r:embed="rId2">
            <a:alphaModFix amt="40000"/>
          </a:blip>
          <a:srcRect t="2697" b="5839"/>
          <a:stretch/>
        </p:blipFill>
        <p:spPr>
          <a:xfrm>
            <a:off x="20" y="10"/>
            <a:ext cx="12191979" cy="6857990"/>
          </a:xfrm>
          <a:prstGeom prst="rect">
            <a:avLst/>
          </a:prstGeom>
        </p:spPr>
      </p:pic>
      <p:sp>
        <p:nvSpPr>
          <p:cNvPr id="13" name="Titre 1">
            <a:extLst>
              <a:ext uri="{FF2B5EF4-FFF2-40B4-BE49-F238E27FC236}">
                <a16:creationId xmlns:a16="http://schemas.microsoft.com/office/drawing/2014/main" id="{A83CB3A6-4208-B637-1944-CFC706838547}"/>
              </a:ext>
            </a:extLst>
          </p:cNvPr>
          <p:cNvSpPr txBox="1">
            <a:spLocks/>
          </p:cNvSpPr>
          <p:nvPr/>
        </p:nvSpPr>
        <p:spPr>
          <a:xfrm>
            <a:off x="841248" y="426720"/>
            <a:ext cx="10506456" cy="19191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r>
              <a:rPr lang="en-US" sz="6000" dirty="0">
                <a:solidFill>
                  <a:srgbClr val="FFFFFF"/>
                </a:solidFill>
              </a:rPr>
              <a:t>ETAPE N°4 – </a:t>
            </a:r>
            <a:r>
              <a:rPr lang="en-US" sz="6000" dirty="0" err="1">
                <a:solidFill>
                  <a:srgbClr val="FFFFFF"/>
                </a:solidFill>
              </a:rPr>
              <a:t>Analyse</a:t>
            </a:r>
            <a:r>
              <a:rPr lang="en-US" sz="6000" dirty="0">
                <a:solidFill>
                  <a:srgbClr val="FFFFFF"/>
                </a:solidFill>
              </a:rPr>
              <a:t> </a:t>
            </a:r>
            <a:r>
              <a:rPr lang="en-US" sz="6000" dirty="0" err="1">
                <a:solidFill>
                  <a:srgbClr val="FFFFFF"/>
                </a:solidFill>
              </a:rPr>
              <a:t>multivariée</a:t>
            </a:r>
            <a:r>
              <a:rPr lang="en-US" sz="6000" dirty="0">
                <a:solidFill>
                  <a:srgbClr val="FFFFFF"/>
                </a:solidFill>
              </a:rPr>
              <a:t> </a:t>
            </a:r>
          </a:p>
        </p:txBody>
      </p:sp>
      <p:sp>
        <p:nvSpPr>
          <p:cNvPr id="14" name="Rectangle 13">
            <a:extLst>
              <a:ext uri="{FF2B5EF4-FFF2-40B4-BE49-F238E27FC236}">
                <a16:creationId xmlns:a16="http://schemas.microsoft.com/office/drawing/2014/main" id="{CE7540B2-93F9-0033-9704-30678F557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5ECCEC21-01B1-D120-F1F6-D95C46ABD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 name="Titre 1">
            <a:extLst>
              <a:ext uri="{FF2B5EF4-FFF2-40B4-BE49-F238E27FC236}">
                <a16:creationId xmlns:a16="http://schemas.microsoft.com/office/drawing/2014/main" id="{B3C9499F-338C-53A7-2DB5-976BEE71AC95}"/>
              </a:ext>
            </a:extLst>
          </p:cNvPr>
          <p:cNvGraphicFramePr/>
          <p:nvPr>
            <p:extLst>
              <p:ext uri="{D42A27DB-BD31-4B8C-83A1-F6EECF244321}">
                <p14:modId xmlns:p14="http://schemas.microsoft.com/office/powerpoint/2010/main" val="770934242"/>
              </p:ext>
            </p:extLst>
          </p:nvPr>
        </p:nvGraphicFramePr>
        <p:xfrm>
          <a:off x="822748" y="3878065"/>
          <a:ext cx="10552388" cy="2018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202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BBDE2-E3CF-5A5E-B301-0B63217A2813}"/>
            </a:ext>
          </a:extLst>
        </p:cNvPr>
        <p:cNvGrpSpPr/>
        <p:nvPr/>
      </p:nvGrpSpPr>
      <p:grpSpPr>
        <a:xfrm>
          <a:off x="0" y="0"/>
          <a:ext cx="0" cy="0"/>
          <a:chOff x="0" y="0"/>
          <a:chExt cx="0" cy="0"/>
        </a:xfrm>
      </p:grpSpPr>
      <p:sp>
        <p:nvSpPr>
          <p:cNvPr id="8" name="Titre 1">
            <a:extLst>
              <a:ext uri="{FF2B5EF4-FFF2-40B4-BE49-F238E27FC236}">
                <a16:creationId xmlns:a16="http://schemas.microsoft.com/office/drawing/2014/main" id="{5EACF776-A018-557E-A98F-EC5E21155C57}"/>
              </a:ext>
            </a:extLst>
          </p:cNvPr>
          <p:cNvSpPr>
            <a:spLocks noGrp="1"/>
          </p:cNvSpPr>
          <p:nvPr>
            <p:ph type="title"/>
          </p:nvPr>
        </p:nvSpPr>
        <p:spPr/>
        <p:txBody>
          <a:bodyPr>
            <a:normAutofit fontScale="90000"/>
          </a:bodyPr>
          <a:lstStyle/>
          <a:p>
            <a:pPr lvl="0"/>
            <a:r>
              <a:rPr lang="en-US" dirty="0"/>
              <a:t>IV</a:t>
            </a:r>
            <a:r>
              <a:rPr lang="en-US" b="1" dirty="0"/>
              <a:t>.1. Principal Component Analysis (PCA)</a:t>
            </a:r>
            <a:br>
              <a:rPr lang="en-US" b="1" dirty="0"/>
            </a:br>
            <a:r>
              <a:rPr lang="en-US" b="1" dirty="0"/>
              <a:t>Choix du </a:t>
            </a:r>
            <a:r>
              <a:rPr lang="en-US" b="1" dirty="0" err="1"/>
              <a:t>nombre</a:t>
            </a:r>
            <a:r>
              <a:rPr lang="en-US" b="1" dirty="0"/>
              <a:t> de </a:t>
            </a:r>
            <a:r>
              <a:rPr lang="en-US" b="1" dirty="0" err="1"/>
              <a:t>composantes</a:t>
            </a:r>
            <a:endParaRPr lang="en-US" dirty="0"/>
          </a:p>
        </p:txBody>
      </p:sp>
      <p:pic>
        <p:nvPicPr>
          <p:cNvPr id="15" name="Picture 2">
            <a:extLst>
              <a:ext uri="{FF2B5EF4-FFF2-40B4-BE49-F238E27FC236}">
                <a16:creationId xmlns:a16="http://schemas.microsoft.com/office/drawing/2014/main" id="{EAAFD43E-BEF5-BB41-7B6D-FD16161AD9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5214" y="2067992"/>
            <a:ext cx="7013884" cy="41842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me 2">
            <a:extLst>
              <a:ext uri="{FF2B5EF4-FFF2-40B4-BE49-F238E27FC236}">
                <a16:creationId xmlns:a16="http://schemas.microsoft.com/office/drawing/2014/main" id="{EC1C69E3-B6DF-4E9F-0095-1B401F8F050D}"/>
              </a:ext>
            </a:extLst>
          </p:cNvPr>
          <p:cNvGraphicFramePr/>
          <p:nvPr>
            <p:extLst>
              <p:ext uri="{D42A27DB-BD31-4B8C-83A1-F6EECF244321}">
                <p14:modId xmlns:p14="http://schemas.microsoft.com/office/powerpoint/2010/main" val="1917908310"/>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161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257714-6A1F-A244-3EA4-A9D0BF18E31F}"/>
              </a:ext>
            </a:extLst>
          </p:cNvPr>
          <p:cNvSpPr>
            <a:spLocks noGrp="1"/>
          </p:cNvSpPr>
          <p:nvPr>
            <p:ph type="title"/>
          </p:nvPr>
        </p:nvSpPr>
        <p:spPr/>
        <p:txBody>
          <a:bodyPr/>
          <a:lstStyle/>
          <a:p>
            <a:endParaRPr lang="fr-FR"/>
          </a:p>
        </p:txBody>
      </p:sp>
      <p:sp useBgFill="1">
        <p:nvSpPr>
          <p:cNvPr id="3" name="Rectangle 2">
            <a:extLst>
              <a:ext uri="{FF2B5EF4-FFF2-40B4-BE49-F238E27FC236}">
                <a16:creationId xmlns:a16="http://schemas.microsoft.com/office/drawing/2014/main" id="{8C63430C-483D-7EE4-032E-407C623A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 name="Rectangle 3">
            <a:extLst>
              <a:ext uri="{FF2B5EF4-FFF2-40B4-BE49-F238E27FC236}">
                <a16:creationId xmlns:a16="http://schemas.microsoft.com/office/drawing/2014/main" id="{E4B49A25-23D5-2CE4-DFC1-48BD6E52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F5640FB6-7F69-AE52-6E63-730065942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 name="Rectangle 5">
            <a:extLst>
              <a:ext uri="{FF2B5EF4-FFF2-40B4-BE49-F238E27FC236}">
                <a16:creationId xmlns:a16="http://schemas.microsoft.com/office/drawing/2014/main" id="{7E3F56F6-8DA9-5C6A-0F8C-176A9B451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a:extLst>
              <a:ext uri="{FF2B5EF4-FFF2-40B4-BE49-F238E27FC236}">
                <a16:creationId xmlns:a16="http://schemas.microsoft.com/office/drawing/2014/main" id="{E5348A36-5D73-E212-99F5-E6558CEE5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Picture 3" descr="Encre liquide aquarelle et encre">
            <a:extLst>
              <a:ext uri="{FF2B5EF4-FFF2-40B4-BE49-F238E27FC236}">
                <a16:creationId xmlns:a16="http://schemas.microsoft.com/office/drawing/2014/main" id="{20B296EA-02B5-EF78-02A5-E13D54763C4B}"/>
              </a:ext>
            </a:extLst>
          </p:cNvPr>
          <p:cNvPicPr>
            <a:picLocks noChangeAspect="1"/>
          </p:cNvPicPr>
          <p:nvPr/>
        </p:nvPicPr>
        <p:blipFill rotWithShape="1">
          <a:blip r:embed="rId2">
            <a:alphaModFix amt="40000"/>
          </a:blip>
          <a:srcRect t="2697" b="5839"/>
          <a:stretch/>
        </p:blipFill>
        <p:spPr>
          <a:xfrm>
            <a:off x="20" y="10"/>
            <a:ext cx="12191979" cy="6857990"/>
          </a:xfrm>
          <a:prstGeom prst="rect">
            <a:avLst/>
          </a:prstGeom>
        </p:spPr>
      </p:pic>
      <p:sp>
        <p:nvSpPr>
          <p:cNvPr id="9" name="Titre 1">
            <a:extLst>
              <a:ext uri="{FF2B5EF4-FFF2-40B4-BE49-F238E27FC236}">
                <a16:creationId xmlns:a16="http://schemas.microsoft.com/office/drawing/2014/main" id="{C25AD72A-8D33-5275-E520-C4B32E26B3C6}"/>
              </a:ext>
            </a:extLst>
          </p:cNvPr>
          <p:cNvSpPr txBox="1">
            <a:spLocks/>
          </p:cNvSpPr>
          <p:nvPr/>
        </p:nvSpPr>
        <p:spPr>
          <a:xfrm>
            <a:off x="841248" y="426720"/>
            <a:ext cx="10506456" cy="19191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r>
              <a:rPr lang="en-US" sz="6000" dirty="0" err="1">
                <a:solidFill>
                  <a:srgbClr val="FFFFFF"/>
                </a:solidFill>
              </a:rPr>
              <a:t>Contexte</a:t>
            </a:r>
            <a:endParaRPr lang="en-US" sz="6000" dirty="0">
              <a:solidFill>
                <a:srgbClr val="FFFFFF"/>
              </a:solidFill>
            </a:endParaRPr>
          </a:p>
        </p:txBody>
      </p:sp>
      <p:sp>
        <p:nvSpPr>
          <p:cNvPr id="10" name="Rectangle 9">
            <a:extLst>
              <a:ext uri="{FF2B5EF4-FFF2-40B4-BE49-F238E27FC236}">
                <a16:creationId xmlns:a16="http://schemas.microsoft.com/office/drawing/2014/main" id="{B2D95CBF-DB32-02CF-EA80-38EF7BEC3C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89819B08-7A8B-4B60-BAE1-BB1B4E9B8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re 1">
            <a:extLst>
              <a:ext uri="{FF2B5EF4-FFF2-40B4-BE49-F238E27FC236}">
                <a16:creationId xmlns:a16="http://schemas.microsoft.com/office/drawing/2014/main" id="{ACA7758C-02D2-B5AD-D408-2CC9CF35594D}"/>
              </a:ext>
            </a:extLst>
          </p:cNvPr>
          <p:cNvSpPr txBox="1">
            <a:spLocks/>
          </p:cNvSpPr>
          <p:nvPr/>
        </p:nvSpPr>
        <p:spPr>
          <a:xfrm>
            <a:off x="841248" y="3337269"/>
            <a:ext cx="10509504" cy="2905686"/>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pPr marL="1028700" indent="-228600">
              <a:lnSpc>
                <a:spcPct val="110000"/>
              </a:lnSpc>
              <a:spcAft>
                <a:spcPts val="600"/>
              </a:spcAft>
              <a:buFont typeface="Arial" panose="020B0604020202020204" pitchFamily="34" charset="0"/>
              <a:buChar char="•"/>
            </a:pPr>
            <a:endParaRPr lang="en-US" sz="2000" dirty="0">
              <a:solidFill>
                <a:srgbClr val="FFFFFF"/>
              </a:solidFill>
              <a:latin typeface="+mn-lt"/>
              <a:ea typeface="+mn-ea"/>
              <a:cs typeface="+mn-cs"/>
            </a:endParaRPr>
          </a:p>
        </p:txBody>
      </p:sp>
    </p:spTree>
    <p:extLst>
      <p:ext uri="{BB962C8B-B14F-4D97-AF65-F5344CB8AC3E}">
        <p14:creationId xmlns:p14="http://schemas.microsoft.com/office/powerpoint/2010/main" val="1786458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4E620-B82F-7956-A2FB-E7338F2CCADC}"/>
            </a:ext>
          </a:extLst>
        </p:cNvPr>
        <p:cNvGrpSpPr/>
        <p:nvPr/>
      </p:nvGrpSpPr>
      <p:grpSpPr>
        <a:xfrm>
          <a:off x="0" y="0"/>
          <a:ext cx="0" cy="0"/>
          <a:chOff x="0" y="0"/>
          <a:chExt cx="0" cy="0"/>
        </a:xfrm>
      </p:grpSpPr>
      <p:sp>
        <p:nvSpPr>
          <p:cNvPr id="8" name="Titre 1">
            <a:extLst>
              <a:ext uri="{FF2B5EF4-FFF2-40B4-BE49-F238E27FC236}">
                <a16:creationId xmlns:a16="http://schemas.microsoft.com/office/drawing/2014/main" id="{7014ABAC-E6D7-828A-4D31-6F15145353E0}"/>
              </a:ext>
            </a:extLst>
          </p:cNvPr>
          <p:cNvSpPr>
            <a:spLocks noGrp="1"/>
          </p:cNvSpPr>
          <p:nvPr>
            <p:ph type="title"/>
          </p:nvPr>
        </p:nvSpPr>
        <p:spPr/>
        <p:txBody>
          <a:bodyPr>
            <a:normAutofit fontScale="90000"/>
          </a:bodyPr>
          <a:lstStyle/>
          <a:p>
            <a:pPr lvl="0"/>
            <a:r>
              <a:rPr lang="en-US" dirty="0"/>
              <a:t>IV</a:t>
            </a:r>
            <a:r>
              <a:rPr lang="en-US" b="1" dirty="0"/>
              <a:t>.1. Principal Component Analysis (PCA)</a:t>
            </a:r>
            <a:br>
              <a:rPr lang="en-US" b="1" dirty="0"/>
            </a:br>
            <a:r>
              <a:rPr lang="en-US" b="1" dirty="0"/>
              <a:t>Reduction des dimensions</a:t>
            </a:r>
            <a:endParaRPr lang="en-US" dirty="0"/>
          </a:p>
        </p:txBody>
      </p:sp>
      <p:sp>
        <p:nvSpPr>
          <p:cNvPr id="3" name="Espace réservé du contenu 2">
            <a:extLst>
              <a:ext uri="{FF2B5EF4-FFF2-40B4-BE49-F238E27FC236}">
                <a16:creationId xmlns:a16="http://schemas.microsoft.com/office/drawing/2014/main" id="{2C551D19-245F-9117-2AEF-8113AB504083}"/>
              </a:ext>
            </a:extLst>
          </p:cNvPr>
          <p:cNvSpPr>
            <a:spLocks noGrp="1"/>
          </p:cNvSpPr>
          <p:nvPr>
            <p:ph idx="1"/>
          </p:nvPr>
        </p:nvSpPr>
        <p:spPr>
          <a:xfrm>
            <a:off x="5503816" y="2478024"/>
            <a:ext cx="6252755" cy="3694176"/>
          </a:xfrm>
        </p:spPr>
        <p:txBody>
          <a:bodyPr>
            <a:normAutofit fontScale="92500"/>
          </a:bodyPr>
          <a:lstStyle/>
          <a:p>
            <a:pPr marL="0" indent="0">
              <a:buNone/>
            </a:pPr>
            <a:r>
              <a:rPr lang="fr-FR" b="1" u="sng" dirty="0"/>
              <a:t>PC1 vs PC2:</a:t>
            </a:r>
          </a:p>
          <a:p>
            <a:pPr marL="0" indent="0">
              <a:buNone/>
            </a:pPr>
            <a:r>
              <a:rPr lang="fr-FR" dirty="0"/>
              <a:t>Forte corrélation entre : </a:t>
            </a:r>
            <a:br>
              <a:rPr lang="fr-FR" dirty="0"/>
            </a:br>
            <a:r>
              <a:rPr lang="fr-FR" dirty="0"/>
              <a:t>1. Fat &amp; </a:t>
            </a:r>
            <a:r>
              <a:rPr lang="fr-FR" dirty="0" err="1"/>
              <a:t>saturated</a:t>
            </a:r>
            <a:r>
              <a:rPr lang="fr-FR" dirty="0"/>
              <a:t> fat (PC1)</a:t>
            </a:r>
            <a:br>
              <a:rPr lang="fr-FR" dirty="0"/>
            </a:br>
            <a:r>
              <a:rPr lang="fr-FR" dirty="0"/>
              <a:t>2. Nutrition score &amp; Energy (PC1)</a:t>
            </a:r>
            <a:br>
              <a:rPr lang="fr-FR" dirty="0"/>
            </a:br>
            <a:r>
              <a:rPr lang="fr-FR" dirty="0"/>
              <a:t>3. Salt &amp; Sodium (PC2)</a:t>
            </a:r>
            <a:br>
              <a:rPr lang="fr-FR" dirty="0"/>
            </a:br>
            <a:br>
              <a:rPr lang="fr-FR" dirty="0"/>
            </a:br>
            <a:r>
              <a:rPr lang="fr-FR" b="1" dirty="0">
                <a:solidFill>
                  <a:schemeClr val="accent1"/>
                </a:solidFill>
                <a:sym typeface="Wingdings" panose="05000000000000000000" pitchFamily="2" charset="2"/>
              </a:rPr>
              <a:t> PC1 correspond au taux de gras. </a:t>
            </a:r>
            <a:br>
              <a:rPr lang="fr-FR" b="1" dirty="0">
                <a:solidFill>
                  <a:schemeClr val="accent1"/>
                </a:solidFill>
                <a:sym typeface="Wingdings" panose="05000000000000000000" pitchFamily="2" charset="2"/>
              </a:rPr>
            </a:br>
            <a:r>
              <a:rPr lang="fr-FR" b="1" dirty="0">
                <a:solidFill>
                  <a:schemeClr val="accent1"/>
                </a:solidFill>
                <a:sym typeface="Wingdings" panose="05000000000000000000" pitchFamily="2" charset="2"/>
              </a:rPr>
              <a:t> PC2 correspond au taux de sel. </a:t>
            </a:r>
            <a:endParaRPr lang="fr-FR" b="1" dirty="0">
              <a:solidFill>
                <a:schemeClr val="accent1"/>
              </a:solidFill>
            </a:endParaRPr>
          </a:p>
        </p:txBody>
      </p:sp>
      <p:pic>
        <p:nvPicPr>
          <p:cNvPr id="28684" name="Picture 12">
            <a:extLst>
              <a:ext uri="{FF2B5EF4-FFF2-40B4-BE49-F238E27FC236}">
                <a16:creationId xmlns:a16="http://schemas.microsoft.com/office/drawing/2014/main" id="{F5A13F1E-316C-E56E-22EE-D0D4E0EBB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4" y="2092231"/>
            <a:ext cx="4598125" cy="41599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me 1">
            <a:extLst>
              <a:ext uri="{FF2B5EF4-FFF2-40B4-BE49-F238E27FC236}">
                <a16:creationId xmlns:a16="http://schemas.microsoft.com/office/drawing/2014/main" id="{E8151991-B136-1FED-5E7D-62813180B40C}"/>
              </a:ext>
            </a:extLst>
          </p:cNvPr>
          <p:cNvGraphicFramePr/>
          <p:nvPr>
            <p:extLst>
              <p:ext uri="{D42A27DB-BD31-4B8C-83A1-F6EECF244321}">
                <p14:modId xmlns:p14="http://schemas.microsoft.com/office/powerpoint/2010/main" val="3811467167"/>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9237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536BD-5D75-B356-0DC3-1913E39CB43B}"/>
            </a:ext>
          </a:extLst>
        </p:cNvPr>
        <p:cNvGrpSpPr/>
        <p:nvPr/>
      </p:nvGrpSpPr>
      <p:grpSpPr>
        <a:xfrm>
          <a:off x="0" y="0"/>
          <a:ext cx="0" cy="0"/>
          <a:chOff x="0" y="0"/>
          <a:chExt cx="0" cy="0"/>
        </a:xfrm>
      </p:grpSpPr>
      <p:sp>
        <p:nvSpPr>
          <p:cNvPr id="8" name="Titre 1">
            <a:extLst>
              <a:ext uri="{FF2B5EF4-FFF2-40B4-BE49-F238E27FC236}">
                <a16:creationId xmlns:a16="http://schemas.microsoft.com/office/drawing/2014/main" id="{F25B884F-1029-6D98-DBB3-B5CD449BEFC5}"/>
              </a:ext>
            </a:extLst>
          </p:cNvPr>
          <p:cNvSpPr>
            <a:spLocks noGrp="1"/>
          </p:cNvSpPr>
          <p:nvPr>
            <p:ph type="title"/>
          </p:nvPr>
        </p:nvSpPr>
        <p:spPr/>
        <p:txBody>
          <a:bodyPr>
            <a:normAutofit fontScale="90000"/>
          </a:bodyPr>
          <a:lstStyle/>
          <a:p>
            <a:pPr lvl="0"/>
            <a:r>
              <a:rPr lang="en-US" dirty="0"/>
              <a:t>IV</a:t>
            </a:r>
            <a:r>
              <a:rPr lang="en-US" b="1" dirty="0"/>
              <a:t>.1. Principal Component Analysis (PCA)</a:t>
            </a:r>
            <a:br>
              <a:rPr lang="en-US" b="1" dirty="0"/>
            </a:br>
            <a:r>
              <a:rPr lang="en-US" b="1" dirty="0"/>
              <a:t>Reduction des dimensions</a:t>
            </a:r>
            <a:endParaRPr lang="en-US" dirty="0"/>
          </a:p>
        </p:txBody>
      </p:sp>
      <p:sp>
        <p:nvSpPr>
          <p:cNvPr id="3" name="Espace réservé du contenu 2">
            <a:extLst>
              <a:ext uri="{FF2B5EF4-FFF2-40B4-BE49-F238E27FC236}">
                <a16:creationId xmlns:a16="http://schemas.microsoft.com/office/drawing/2014/main" id="{0C17D407-8E93-1567-27D8-B92C0F80852A}"/>
              </a:ext>
            </a:extLst>
          </p:cNvPr>
          <p:cNvSpPr>
            <a:spLocks noGrp="1"/>
          </p:cNvSpPr>
          <p:nvPr>
            <p:ph idx="1"/>
          </p:nvPr>
        </p:nvSpPr>
        <p:spPr>
          <a:xfrm>
            <a:off x="58724" y="4563610"/>
            <a:ext cx="3875713" cy="1608589"/>
          </a:xfrm>
        </p:spPr>
        <p:txBody>
          <a:bodyPr>
            <a:normAutofit fontScale="92500" lnSpcReduction="10000"/>
          </a:bodyPr>
          <a:lstStyle/>
          <a:p>
            <a:pPr marL="0" indent="0">
              <a:buNone/>
            </a:pPr>
            <a:r>
              <a:rPr lang="fr-FR" sz="1600" b="1" u="sng" dirty="0"/>
              <a:t>PC3 vs PC4:</a:t>
            </a:r>
          </a:p>
          <a:p>
            <a:pPr marL="0" indent="0">
              <a:buNone/>
            </a:pPr>
            <a:r>
              <a:rPr lang="fr-FR" sz="1600" dirty="0"/>
              <a:t>Forte corrélation entre : </a:t>
            </a:r>
            <a:br>
              <a:rPr lang="fr-FR" sz="1600" dirty="0"/>
            </a:br>
            <a:r>
              <a:rPr lang="fr-FR" sz="1600" dirty="0"/>
              <a:t>1. </a:t>
            </a:r>
            <a:r>
              <a:rPr lang="fr-FR" sz="1600" dirty="0" err="1"/>
              <a:t>Sugars</a:t>
            </a:r>
            <a:r>
              <a:rPr lang="fr-FR" sz="1600" dirty="0"/>
              <a:t> &amp; carbohydrates (PC3)</a:t>
            </a:r>
            <a:br>
              <a:rPr lang="fr-FR" sz="1600" dirty="0"/>
            </a:br>
            <a:r>
              <a:rPr lang="fr-FR" sz="1600" dirty="0">
                <a:solidFill>
                  <a:schemeClr val="accent1"/>
                </a:solidFill>
                <a:sym typeface="Wingdings" panose="05000000000000000000" pitchFamily="2" charset="2"/>
              </a:rPr>
              <a:t> </a:t>
            </a:r>
            <a:r>
              <a:rPr lang="fr-FR" sz="1600" b="1" dirty="0">
                <a:solidFill>
                  <a:schemeClr val="accent1"/>
                </a:solidFill>
                <a:sym typeface="Wingdings" panose="05000000000000000000" pitchFamily="2" charset="2"/>
              </a:rPr>
              <a:t>PC3 correspond au taux de sucre. </a:t>
            </a:r>
            <a:br>
              <a:rPr lang="fr-FR" sz="1600" dirty="0">
                <a:sym typeface="Wingdings" panose="05000000000000000000" pitchFamily="2" charset="2"/>
              </a:rPr>
            </a:br>
            <a:br>
              <a:rPr lang="fr-FR" sz="1600" dirty="0">
                <a:sym typeface="Wingdings" panose="05000000000000000000" pitchFamily="2" charset="2"/>
              </a:rPr>
            </a:br>
            <a:endParaRPr lang="fr-FR" sz="1600" b="1" dirty="0">
              <a:solidFill>
                <a:schemeClr val="accent1"/>
              </a:solidFill>
              <a:sym typeface="Wingdings" panose="05000000000000000000" pitchFamily="2" charset="2"/>
            </a:endParaRPr>
          </a:p>
        </p:txBody>
      </p:sp>
      <p:pic>
        <p:nvPicPr>
          <p:cNvPr id="29698" name="Picture 2">
            <a:extLst>
              <a:ext uri="{FF2B5EF4-FFF2-40B4-BE49-F238E27FC236}">
                <a16:creationId xmlns:a16="http://schemas.microsoft.com/office/drawing/2014/main" id="{2A4EF1DB-BEB6-4086-CC81-B24F43237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97532"/>
            <a:ext cx="2658337" cy="2394000"/>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a:extLst>
              <a:ext uri="{FF2B5EF4-FFF2-40B4-BE49-F238E27FC236}">
                <a16:creationId xmlns:a16="http://schemas.microsoft.com/office/drawing/2014/main" id="{A5FB1E28-8797-E68F-E56B-92835FEC6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8003" y="2097532"/>
            <a:ext cx="2646146" cy="2394000"/>
          </a:xfrm>
          <a:prstGeom prst="rect">
            <a:avLst/>
          </a:prstGeom>
          <a:noFill/>
          <a:extLst>
            <a:ext uri="{909E8E84-426E-40DD-AFC4-6F175D3DCCD1}">
              <a14:hiddenFill xmlns:a14="http://schemas.microsoft.com/office/drawing/2010/main">
                <a:solidFill>
                  <a:srgbClr val="FFFFFF"/>
                </a:solidFill>
              </a14:hiddenFill>
            </a:ext>
          </a:extLst>
        </p:spPr>
      </p:pic>
      <p:pic>
        <p:nvPicPr>
          <p:cNvPr id="29702" name="Picture 6">
            <a:extLst>
              <a:ext uri="{FF2B5EF4-FFF2-40B4-BE49-F238E27FC236}">
                <a16:creationId xmlns:a16="http://schemas.microsoft.com/office/drawing/2014/main" id="{967DF7AE-D4DC-95ED-0A17-1C3DA1C5B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815" y="2097532"/>
            <a:ext cx="2646146" cy="23750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me 1">
            <a:extLst>
              <a:ext uri="{FF2B5EF4-FFF2-40B4-BE49-F238E27FC236}">
                <a16:creationId xmlns:a16="http://schemas.microsoft.com/office/drawing/2014/main" id="{F5193F9F-CCDD-2AE9-473E-6D12C6707E52}"/>
              </a:ext>
            </a:extLst>
          </p:cNvPr>
          <p:cNvGraphicFramePr/>
          <p:nvPr>
            <p:extLst>
              <p:ext uri="{D42A27DB-BD31-4B8C-83A1-F6EECF244321}">
                <p14:modId xmlns:p14="http://schemas.microsoft.com/office/powerpoint/2010/main" val="3811467167"/>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ZoneTexte 4">
            <a:extLst>
              <a:ext uri="{FF2B5EF4-FFF2-40B4-BE49-F238E27FC236}">
                <a16:creationId xmlns:a16="http://schemas.microsoft.com/office/drawing/2014/main" id="{07D9B862-3414-AC7C-900A-CE092CC2306E}"/>
              </a:ext>
            </a:extLst>
          </p:cNvPr>
          <p:cNvSpPr txBox="1"/>
          <p:nvPr/>
        </p:nvSpPr>
        <p:spPr>
          <a:xfrm>
            <a:off x="8326130" y="2365980"/>
            <a:ext cx="3656444" cy="3785652"/>
          </a:xfrm>
          <a:prstGeom prst="rect">
            <a:avLst/>
          </a:prstGeom>
          <a:noFill/>
        </p:spPr>
        <p:txBody>
          <a:bodyPr wrap="square">
            <a:spAutoFit/>
          </a:bodyPr>
          <a:lstStyle/>
          <a:p>
            <a:r>
              <a:rPr lang="fr-FR" sz="1600" b="1" u="sng" dirty="0">
                <a:sym typeface="Wingdings" panose="05000000000000000000" pitchFamily="2" charset="2"/>
              </a:rPr>
              <a:t>Pour les autres plans factoriels:</a:t>
            </a:r>
          </a:p>
          <a:p>
            <a:r>
              <a:rPr lang="fr-FR" sz="1600" b="1" u="sng" dirty="0">
                <a:sym typeface="Wingdings" panose="05000000000000000000" pitchFamily="2" charset="2"/>
              </a:rPr>
              <a:t> </a:t>
            </a:r>
            <a:br>
              <a:rPr lang="fr-FR" sz="1600" dirty="0">
                <a:sym typeface="Wingdings" panose="05000000000000000000" pitchFamily="2" charset="2"/>
              </a:rPr>
            </a:br>
            <a:r>
              <a:rPr lang="fr-FR" sz="1600" i="1" dirty="0" err="1">
                <a:sym typeface="Wingdings" panose="05000000000000000000" pitchFamily="2" charset="2"/>
              </a:rPr>
              <a:t>Ingredient_that_may_be_from_pal_oil</a:t>
            </a:r>
            <a:r>
              <a:rPr lang="fr-FR" sz="1600" i="1" dirty="0">
                <a:sym typeface="Wingdings" panose="05000000000000000000" pitchFamily="2" charset="2"/>
              </a:rPr>
              <a:t> </a:t>
            </a:r>
            <a:r>
              <a:rPr lang="fr-FR" sz="1600" dirty="0">
                <a:sym typeface="Wingdings" panose="05000000000000000000" pitchFamily="2" charset="2"/>
              </a:rPr>
              <a:t>fortement corrélé à PC4. </a:t>
            </a:r>
            <a:br>
              <a:rPr lang="fr-FR" sz="1600" dirty="0">
                <a:sym typeface="Wingdings" panose="05000000000000000000" pitchFamily="2" charset="2"/>
              </a:rPr>
            </a:br>
            <a:r>
              <a:rPr lang="fr-FR" sz="1600" i="1" dirty="0">
                <a:sym typeface="Wingdings" panose="05000000000000000000" pitchFamily="2" charset="2"/>
              </a:rPr>
              <a:t>Protéine</a:t>
            </a:r>
            <a:r>
              <a:rPr lang="fr-FR" sz="1600" dirty="0">
                <a:sym typeface="Wingdings" panose="05000000000000000000" pitchFamily="2" charset="2"/>
              </a:rPr>
              <a:t> fortement corrélée à PC5. </a:t>
            </a:r>
            <a:br>
              <a:rPr lang="fr-FR" sz="1600" dirty="0">
                <a:sym typeface="Wingdings" panose="05000000000000000000" pitchFamily="2" charset="2"/>
              </a:rPr>
            </a:br>
            <a:r>
              <a:rPr lang="fr-FR" sz="1600" i="1" dirty="0" err="1">
                <a:sym typeface="Wingdings" panose="05000000000000000000" pitchFamily="2" charset="2"/>
              </a:rPr>
              <a:t>Ingredients_from_palm_oil</a:t>
            </a:r>
            <a:r>
              <a:rPr lang="fr-FR" sz="1600" i="1" dirty="0">
                <a:sym typeface="Wingdings" panose="05000000000000000000" pitchFamily="2" charset="2"/>
              </a:rPr>
              <a:t> </a:t>
            </a:r>
            <a:r>
              <a:rPr lang="fr-FR" sz="1600" dirty="0">
                <a:sym typeface="Wingdings" panose="05000000000000000000" pitchFamily="2" charset="2"/>
              </a:rPr>
              <a:t>fortement (</a:t>
            </a:r>
            <a:r>
              <a:rPr lang="fr-FR" sz="1600" dirty="0" err="1">
                <a:sym typeface="Wingdings" panose="05000000000000000000" pitchFamily="2" charset="2"/>
              </a:rPr>
              <a:t>génativement</a:t>
            </a:r>
            <a:r>
              <a:rPr lang="fr-FR" sz="1600" dirty="0">
                <a:sym typeface="Wingdings" panose="05000000000000000000" pitchFamily="2" charset="2"/>
              </a:rPr>
              <a:t>) corrélé à PC6. </a:t>
            </a:r>
            <a:br>
              <a:rPr lang="fr-FR" sz="1600" dirty="0">
                <a:sym typeface="Wingdings" panose="05000000000000000000" pitchFamily="2" charset="2"/>
              </a:rPr>
            </a:br>
            <a:r>
              <a:rPr lang="fr-FR" sz="1600" i="1" dirty="0">
                <a:sym typeface="Wingdings" panose="05000000000000000000" pitchFamily="2" charset="2"/>
              </a:rPr>
              <a:t>Nutrition score </a:t>
            </a:r>
            <a:r>
              <a:rPr lang="fr-FR" sz="1600" dirty="0">
                <a:sym typeface="Wingdings" panose="05000000000000000000" pitchFamily="2" charset="2"/>
              </a:rPr>
              <a:t>fortement corrélé à PC7. </a:t>
            </a:r>
            <a:br>
              <a:rPr lang="fr-FR" sz="1600" dirty="0">
                <a:sym typeface="Wingdings" panose="05000000000000000000" pitchFamily="2" charset="2"/>
              </a:rPr>
            </a:br>
            <a:r>
              <a:rPr lang="fr-FR" sz="1600" i="1" dirty="0" err="1">
                <a:sym typeface="Wingdings" panose="05000000000000000000" pitchFamily="2" charset="2"/>
              </a:rPr>
              <a:t>Saturated</a:t>
            </a:r>
            <a:r>
              <a:rPr lang="fr-FR" sz="1600" i="1" dirty="0">
                <a:sym typeface="Wingdings" panose="05000000000000000000" pitchFamily="2" charset="2"/>
              </a:rPr>
              <a:t> Fat </a:t>
            </a:r>
            <a:r>
              <a:rPr lang="fr-FR" sz="1600" dirty="0">
                <a:sym typeface="Wingdings" panose="05000000000000000000" pitchFamily="2" charset="2"/>
              </a:rPr>
              <a:t>fortement corrélé à PC8.</a:t>
            </a:r>
            <a:br>
              <a:rPr lang="fr-FR" sz="1600" dirty="0">
                <a:sym typeface="Wingdings" panose="05000000000000000000" pitchFamily="2" charset="2"/>
              </a:rPr>
            </a:br>
            <a:endParaRPr lang="fr-FR" sz="1600" dirty="0">
              <a:sym typeface="Wingdings" panose="05000000000000000000" pitchFamily="2" charset="2"/>
            </a:endParaRPr>
          </a:p>
          <a:p>
            <a:r>
              <a:rPr lang="fr-FR" sz="1600" dirty="0">
                <a:solidFill>
                  <a:schemeClr val="accent1"/>
                </a:solidFill>
                <a:sym typeface="Wingdings" panose="05000000000000000000" pitchFamily="2" charset="2"/>
              </a:rPr>
              <a:t> </a:t>
            </a:r>
            <a:r>
              <a:rPr lang="fr-FR" sz="1600" b="1" dirty="0">
                <a:solidFill>
                  <a:schemeClr val="accent1"/>
                </a:solidFill>
                <a:sym typeface="Wingdings" panose="05000000000000000000" pitchFamily="2" charset="2"/>
              </a:rPr>
              <a:t>Pas utile à la réduction des dimensions. </a:t>
            </a:r>
            <a:endParaRPr lang="fr-FR" sz="1600" dirty="0"/>
          </a:p>
        </p:txBody>
      </p:sp>
    </p:spTree>
    <p:extLst>
      <p:ext uri="{BB962C8B-B14F-4D97-AF65-F5344CB8AC3E}">
        <p14:creationId xmlns:p14="http://schemas.microsoft.com/office/powerpoint/2010/main" val="1158670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A277B-E271-613B-DA0E-AA65D3E59B73}"/>
            </a:ext>
          </a:extLst>
        </p:cNvPr>
        <p:cNvGrpSpPr/>
        <p:nvPr/>
      </p:nvGrpSpPr>
      <p:grpSpPr>
        <a:xfrm>
          <a:off x="0" y="0"/>
          <a:ext cx="0" cy="0"/>
          <a:chOff x="0" y="0"/>
          <a:chExt cx="0" cy="0"/>
        </a:xfrm>
      </p:grpSpPr>
      <p:sp>
        <p:nvSpPr>
          <p:cNvPr id="8" name="Titre 1">
            <a:extLst>
              <a:ext uri="{FF2B5EF4-FFF2-40B4-BE49-F238E27FC236}">
                <a16:creationId xmlns:a16="http://schemas.microsoft.com/office/drawing/2014/main" id="{013164C0-513B-3CAB-16B4-32F128A3E0E8}"/>
              </a:ext>
            </a:extLst>
          </p:cNvPr>
          <p:cNvSpPr>
            <a:spLocks noGrp="1"/>
          </p:cNvSpPr>
          <p:nvPr>
            <p:ph type="title"/>
          </p:nvPr>
        </p:nvSpPr>
        <p:spPr/>
        <p:txBody>
          <a:bodyPr>
            <a:normAutofit fontScale="90000"/>
          </a:bodyPr>
          <a:lstStyle/>
          <a:p>
            <a:pPr lvl="0"/>
            <a:r>
              <a:rPr lang="en-US" dirty="0"/>
              <a:t>IV</a:t>
            </a:r>
            <a:r>
              <a:rPr lang="en-US" b="1" dirty="0"/>
              <a:t>.2. K-means</a:t>
            </a:r>
            <a:br>
              <a:rPr lang="en-US" b="1" dirty="0"/>
            </a:br>
            <a:r>
              <a:rPr lang="en-US" b="1" dirty="0"/>
              <a:t>Choix du </a:t>
            </a:r>
            <a:r>
              <a:rPr lang="en-US" b="1" dirty="0" err="1"/>
              <a:t>nombre</a:t>
            </a:r>
            <a:r>
              <a:rPr lang="en-US" b="1" dirty="0"/>
              <a:t> de clusters</a:t>
            </a:r>
            <a:endParaRPr lang="en-US" dirty="0"/>
          </a:p>
        </p:txBody>
      </p:sp>
      <p:sp>
        <p:nvSpPr>
          <p:cNvPr id="3" name="Espace réservé du contenu 2">
            <a:extLst>
              <a:ext uri="{FF2B5EF4-FFF2-40B4-BE49-F238E27FC236}">
                <a16:creationId xmlns:a16="http://schemas.microsoft.com/office/drawing/2014/main" id="{008E4FC5-3B29-0506-40E0-F24FA2BC4A67}"/>
              </a:ext>
            </a:extLst>
          </p:cNvPr>
          <p:cNvSpPr>
            <a:spLocks noGrp="1"/>
          </p:cNvSpPr>
          <p:nvPr>
            <p:ph sz="half" idx="1"/>
          </p:nvPr>
        </p:nvSpPr>
        <p:spPr/>
        <p:txBody>
          <a:bodyPr>
            <a:normAutofit/>
          </a:bodyPr>
          <a:lstStyle/>
          <a:p>
            <a:r>
              <a:rPr lang="fr-FR" sz="1800" b="1" dirty="0"/>
              <a:t>Utilisation de la méthode du coude </a:t>
            </a:r>
            <a:r>
              <a:rPr lang="fr-FR" sz="1800" dirty="0"/>
              <a:t>(On cherche k pour une diminution de 40%). </a:t>
            </a:r>
          </a:p>
          <a:p>
            <a:r>
              <a:rPr lang="fr-FR" sz="1800" b="1" dirty="0"/>
              <a:t>Métrique WCSS </a:t>
            </a:r>
            <a:r>
              <a:rPr lang="fr-FR" sz="1800" dirty="0"/>
              <a:t>correspond à </a:t>
            </a:r>
            <a:r>
              <a:rPr lang="fr-FR" sz="1800" b="0" i="0" dirty="0">
                <a:effectLst/>
              </a:rPr>
              <a:t>la somme des distances au carré entre chaque point et le centroïde dans un cluster.</a:t>
            </a:r>
            <a:endParaRPr lang="fr-FR" sz="1800" dirty="0"/>
          </a:p>
        </p:txBody>
      </p:sp>
      <p:pic>
        <p:nvPicPr>
          <p:cNvPr id="32772" name="Picture 4">
            <a:extLst>
              <a:ext uri="{FF2B5EF4-FFF2-40B4-BE49-F238E27FC236}">
                <a16:creationId xmlns:a16="http://schemas.microsoft.com/office/drawing/2014/main" id="{B74FB17A-02AC-20DC-DCFC-28FB0BC3399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42516" y="2076450"/>
            <a:ext cx="5038213" cy="4095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me 1">
            <a:extLst>
              <a:ext uri="{FF2B5EF4-FFF2-40B4-BE49-F238E27FC236}">
                <a16:creationId xmlns:a16="http://schemas.microsoft.com/office/drawing/2014/main" id="{8622E7DA-46EE-32FB-664A-72434D9B7A54}"/>
              </a:ext>
            </a:extLst>
          </p:cNvPr>
          <p:cNvGraphicFramePr/>
          <p:nvPr>
            <p:extLst>
              <p:ext uri="{D42A27DB-BD31-4B8C-83A1-F6EECF244321}">
                <p14:modId xmlns:p14="http://schemas.microsoft.com/office/powerpoint/2010/main" val="3811467167"/>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2276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7F906-1912-82E3-01EB-D7EE91B92B58}"/>
            </a:ext>
          </a:extLst>
        </p:cNvPr>
        <p:cNvGrpSpPr/>
        <p:nvPr/>
      </p:nvGrpSpPr>
      <p:grpSpPr>
        <a:xfrm>
          <a:off x="0" y="0"/>
          <a:ext cx="0" cy="0"/>
          <a:chOff x="0" y="0"/>
          <a:chExt cx="0" cy="0"/>
        </a:xfrm>
      </p:grpSpPr>
      <p:sp>
        <p:nvSpPr>
          <p:cNvPr id="8" name="Titre 1">
            <a:extLst>
              <a:ext uri="{FF2B5EF4-FFF2-40B4-BE49-F238E27FC236}">
                <a16:creationId xmlns:a16="http://schemas.microsoft.com/office/drawing/2014/main" id="{A53E4073-2854-918C-785F-50C2B6ECE9CE}"/>
              </a:ext>
            </a:extLst>
          </p:cNvPr>
          <p:cNvSpPr>
            <a:spLocks noGrp="1"/>
          </p:cNvSpPr>
          <p:nvPr>
            <p:ph type="title"/>
          </p:nvPr>
        </p:nvSpPr>
        <p:spPr>
          <a:xfrm>
            <a:off x="857250" y="548640"/>
            <a:ext cx="5682002" cy="1179576"/>
          </a:xfrm>
        </p:spPr>
        <p:txBody>
          <a:bodyPr>
            <a:normAutofit fontScale="90000"/>
          </a:bodyPr>
          <a:lstStyle/>
          <a:p>
            <a:pPr lvl="0"/>
            <a:r>
              <a:rPr lang="en-US" b="1" dirty="0"/>
              <a:t>IV.2.  K-means</a:t>
            </a:r>
            <a:br>
              <a:rPr lang="en-US" b="1" dirty="0"/>
            </a:br>
            <a:r>
              <a:rPr lang="en-US" b="1" dirty="0"/>
              <a:t>Explication des clusters</a:t>
            </a:r>
            <a:endParaRPr lang="en-US" dirty="0"/>
          </a:p>
        </p:txBody>
      </p:sp>
      <p:sp>
        <p:nvSpPr>
          <p:cNvPr id="5" name="Espace réservé du contenu 4">
            <a:extLst>
              <a:ext uri="{FF2B5EF4-FFF2-40B4-BE49-F238E27FC236}">
                <a16:creationId xmlns:a16="http://schemas.microsoft.com/office/drawing/2014/main" id="{007147A8-FCA3-12EC-0B40-C794FEB16A6A}"/>
              </a:ext>
            </a:extLst>
          </p:cNvPr>
          <p:cNvSpPr>
            <a:spLocks noGrp="1"/>
          </p:cNvSpPr>
          <p:nvPr>
            <p:ph sz="half" idx="1"/>
          </p:nvPr>
        </p:nvSpPr>
        <p:spPr>
          <a:xfrm>
            <a:off x="667621" y="2181932"/>
            <a:ext cx="5086775" cy="3694176"/>
          </a:xfrm>
        </p:spPr>
        <p:txBody>
          <a:bodyPr>
            <a:normAutofit/>
          </a:bodyPr>
          <a:lstStyle/>
          <a:p>
            <a:pPr marL="0" indent="0">
              <a:buNone/>
            </a:pPr>
            <a:r>
              <a:rPr lang="fr-FR" sz="1600" dirty="0"/>
              <a:t>Bonne séparation sur 4 </a:t>
            </a:r>
            <a:r>
              <a:rPr lang="fr-FR" sz="1600" dirty="0" err="1"/>
              <a:t>features</a:t>
            </a:r>
            <a:r>
              <a:rPr lang="fr-FR" sz="1600" dirty="0"/>
              <a:t>: 1. </a:t>
            </a:r>
            <a:r>
              <a:rPr lang="fr-FR" sz="1600" dirty="0" err="1"/>
              <a:t>fat_ratio</a:t>
            </a:r>
            <a:r>
              <a:rPr lang="fr-FR" sz="1600" dirty="0"/>
              <a:t>, 2. </a:t>
            </a:r>
            <a:r>
              <a:rPr lang="fr-FR" sz="1600" dirty="0" err="1"/>
              <a:t>nutrition_score</a:t>
            </a:r>
            <a:r>
              <a:rPr lang="fr-FR" sz="1600" dirty="0"/>
              <a:t>, 3. </a:t>
            </a:r>
            <a:r>
              <a:rPr lang="fr-FR" sz="1600" dirty="0" err="1"/>
              <a:t>proteins</a:t>
            </a:r>
            <a:r>
              <a:rPr lang="fr-FR" sz="1600" dirty="0"/>
              <a:t> &amp; 4. </a:t>
            </a:r>
            <a:r>
              <a:rPr lang="fr-FR" sz="1600" dirty="0" err="1"/>
              <a:t>energy</a:t>
            </a:r>
            <a:r>
              <a:rPr lang="fr-FR" sz="1600" dirty="0"/>
              <a:t>. </a:t>
            </a:r>
            <a:br>
              <a:rPr lang="fr-FR" sz="1600" dirty="0"/>
            </a:br>
            <a:endParaRPr lang="fr-FR" sz="1600" dirty="0"/>
          </a:p>
          <a:p>
            <a:pPr marL="0" indent="0">
              <a:buNone/>
            </a:pPr>
            <a:endParaRPr lang="fr-FR" sz="1400" dirty="0"/>
          </a:p>
        </p:txBody>
      </p:sp>
      <p:graphicFrame>
        <p:nvGraphicFramePr>
          <p:cNvPr id="11" name="Espace réservé du contenu 10">
            <a:extLst>
              <a:ext uri="{FF2B5EF4-FFF2-40B4-BE49-F238E27FC236}">
                <a16:creationId xmlns:a16="http://schemas.microsoft.com/office/drawing/2014/main" id="{4B2A886B-0C00-6729-B266-85D91F4B9C5F}"/>
              </a:ext>
            </a:extLst>
          </p:cNvPr>
          <p:cNvGraphicFramePr>
            <a:graphicFrameLocks noGrp="1"/>
          </p:cNvGraphicFramePr>
          <p:nvPr>
            <p:ph sz="half" idx="2"/>
            <p:extLst>
              <p:ext uri="{D42A27DB-BD31-4B8C-83A1-F6EECF244321}">
                <p14:modId xmlns:p14="http://schemas.microsoft.com/office/powerpoint/2010/main" val="447641087"/>
              </p:ext>
            </p:extLst>
          </p:nvPr>
        </p:nvGraphicFramePr>
        <p:xfrm>
          <a:off x="0" y="2975196"/>
          <a:ext cx="12192002" cy="3882804"/>
        </p:xfrm>
        <a:graphic>
          <a:graphicData uri="http://schemas.openxmlformats.org/drawingml/2006/table">
            <a:tbl>
              <a:tblPr firstRow="1" bandRow="1">
                <a:tableStyleId>{5C22544A-7EE6-4342-B048-85BDC9FD1C3A}</a:tableStyleId>
              </a:tblPr>
              <a:tblGrid>
                <a:gridCol w="1037222">
                  <a:extLst>
                    <a:ext uri="{9D8B030D-6E8A-4147-A177-3AD203B41FA5}">
                      <a16:colId xmlns:a16="http://schemas.microsoft.com/office/drawing/2014/main" val="2013997304"/>
                    </a:ext>
                  </a:extLst>
                </a:gridCol>
                <a:gridCol w="1064921">
                  <a:extLst>
                    <a:ext uri="{9D8B030D-6E8A-4147-A177-3AD203B41FA5}">
                      <a16:colId xmlns:a16="http://schemas.microsoft.com/office/drawing/2014/main" val="2549904878"/>
                    </a:ext>
                  </a:extLst>
                </a:gridCol>
                <a:gridCol w="892532">
                  <a:extLst>
                    <a:ext uri="{9D8B030D-6E8A-4147-A177-3AD203B41FA5}">
                      <a16:colId xmlns:a16="http://schemas.microsoft.com/office/drawing/2014/main" val="3931991086"/>
                    </a:ext>
                  </a:extLst>
                </a:gridCol>
                <a:gridCol w="1289214">
                  <a:extLst>
                    <a:ext uri="{9D8B030D-6E8A-4147-A177-3AD203B41FA5}">
                      <a16:colId xmlns:a16="http://schemas.microsoft.com/office/drawing/2014/main" val="257801266"/>
                    </a:ext>
                  </a:extLst>
                </a:gridCol>
                <a:gridCol w="1126936">
                  <a:extLst>
                    <a:ext uri="{9D8B030D-6E8A-4147-A177-3AD203B41FA5}">
                      <a16:colId xmlns:a16="http://schemas.microsoft.com/office/drawing/2014/main" val="3175277519"/>
                    </a:ext>
                  </a:extLst>
                </a:gridCol>
                <a:gridCol w="964657">
                  <a:extLst>
                    <a:ext uri="{9D8B030D-6E8A-4147-A177-3AD203B41FA5}">
                      <a16:colId xmlns:a16="http://schemas.microsoft.com/office/drawing/2014/main" val="658765191"/>
                    </a:ext>
                  </a:extLst>
                </a:gridCol>
                <a:gridCol w="2251995">
                  <a:extLst>
                    <a:ext uri="{9D8B030D-6E8A-4147-A177-3AD203B41FA5}">
                      <a16:colId xmlns:a16="http://schemas.microsoft.com/office/drawing/2014/main" val="3235697050"/>
                    </a:ext>
                  </a:extLst>
                </a:gridCol>
                <a:gridCol w="3564525">
                  <a:extLst>
                    <a:ext uri="{9D8B030D-6E8A-4147-A177-3AD203B41FA5}">
                      <a16:colId xmlns:a16="http://schemas.microsoft.com/office/drawing/2014/main" val="715558915"/>
                    </a:ext>
                  </a:extLst>
                </a:gridCol>
              </a:tblGrid>
              <a:tr h="621444">
                <a:tc>
                  <a:txBody>
                    <a:bodyPr/>
                    <a:lstStyle/>
                    <a:p>
                      <a:pPr algn="ctr"/>
                      <a:r>
                        <a:rPr lang="fr-FR" sz="1400" dirty="0"/>
                        <a:t>Clusters</a:t>
                      </a:r>
                    </a:p>
                  </a:txBody>
                  <a:tcPr anchor="ctr"/>
                </a:tc>
                <a:tc>
                  <a:txBody>
                    <a:bodyPr/>
                    <a:lstStyle/>
                    <a:p>
                      <a:pPr algn="ctr"/>
                      <a:r>
                        <a:rPr lang="fr-FR" sz="1400" dirty="0"/>
                        <a:t>NBR produits</a:t>
                      </a:r>
                    </a:p>
                  </a:txBody>
                  <a:tcPr anchor="ctr"/>
                </a:tc>
                <a:tc>
                  <a:txBody>
                    <a:bodyPr/>
                    <a:lstStyle/>
                    <a:p>
                      <a:pPr algn="ctr"/>
                      <a:r>
                        <a:rPr lang="fr-FR" sz="1400" dirty="0"/>
                        <a:t>Taux de gras</a:t>
                      </a:r>
                    </a:p>
                  </a:txBody>
                  <a:tcPr anchor="ctr"/>
                </a:tc>
                <a:tc>
                  <a:txBody>
                    <a:bodyPr/>
                    <a:lstStyle/>
                    <a:p>
                      <a:pPr algn="ctr"/>
                      <a:r>
                        <a:rPr lang="fr-FR" sz="1400" dirty="0" err="1"/>
                        <a:t>Nutriscore</a:t>
                      </a:r>
                      <a:endParaRPr lang="fr-FR" sz="1400" dirty="0"/>
                    </a:p>
                  </a:txBody>
                  <a:tcPr anchor="ctr"/>
                </a:tc>
                <a:tc>
                  <a:txBody>
                    <a:bodyPr/>
                    <a:lstStyle/>
                    <a:p>
                      <a:pPr algn="ctr"/>
                      <a:r>
                        <a:rPr lang="fr-FR" sz="1400" dirty="0" err="1"/>
                        <a:t>Proteines</a:t>
                      </a:r>
                      <a:endParaRPr lang="fr-FR" sz="1400" dirty="0"/>
                    </a:p>
                  </a:txBody>
                  <a:tcPr anchor="ctr"/>
                </a:tc>
                <a:tc>
                  <a:txBody>
                    <a:bodyPr/>
                    <a:lstStyle/>
                    <a:p>
                      <a:pPr algn="ctr"/>
                      <a:r>
                        <a:rPr lang="fr-FR" sz="1400" dirty="0"/>
                        <a:t>Energie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Catégories principales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Produits les plus communs</a:t>
                      </a:r>
                    </a:p>
                  </a:txBody>
                  <a:tcPr anchor="ctr"/>
                </a:tc>
                <a:extLst>
                  <a:ext uri="{0D108BD9-81ED-4DB2-BD59-A6C34878D82A}">
                    <a16:rowId xmlns:a16="http://schemas.microsoft.com/office/drawing/2014/main" val="169189985"/>
                  </a:ext>
                </a:extLst>
              </a:tr>
              <a:tr h="444758">
                <a:tc>
                  <a:txBody>
                    <a:bodyPr/>
                    <a:lstStyle/>
                    <a:p>
                      <a:pPr algn="ctr"/>
                      <a:r>
                        <a:rPr lang="fr-FR" sz="1400" b="1" dirty="0">
                          <a:solidFill>
                            <a:schemeClr val="tx1"/>
                          </a:solidFill>
                        </a:rPr>
                        <a:t>Cluster 0</a:t>
                      </a:r>
                    </a:p>
                  </a:txBody>
                  <a:tcPr anchor="ctr">
                    <a:solidFill>
                      <a:srgbClr val="D0BFD4"/>
                    </a:solidFill>
                  </a:tcPr>
                </a:tc>
                <a:tc>
                  <a:txBody>
                    <a:bodyPr/>
                    <a:lstStyle/>
                    <a:p>
                      <a:pPr algn="ctr"/>
                      <a:r>
                        <a:rPr lang="fr-FR" sz="1400" dirty="0"/>
                        <a:t>30 875</a:t>
                      </a:r>
                    </a:p>
                  </a:txBody>
                  <a:tcPr anchor="ctr">
                    <a:solidFill>
                      <a:srgbClr val="D0BFD4"/>
                    </a:solidFill>
                  </a:tcPr>
                </a:tc>
                <a:tc>
                  <a:txBody>
                    <a:bodyPr/>
                    <a:lstStyle/>
                    <a:p>
                      <a:pPr algn="ctr"/>
                      <a:r>
                        <a:rPr lang="fr-FR" sz="1400" dirty="0"/>
                        <a:t>Faible</a:t>
                      </a:r>
                    </a:p>
                  </a:txBody>
                  <a:tcPr anchor="ctr">
                    <a:solidFill>
                      <a:srgbClr val="D0BFD4"/>
                    </a:solidFill>
                  </a:tcPr>
                </a:tc>
                <a:tc>
                  <a:txBody>
                    <a:bodyPr/>
                    <a:lstStyle/>
                    <a:p>
                      <a:pPr algn="ctr"/>
                      <a:r>
                        <a:rPr lang="fr-FR" sz="1400" dirty="0"/>
                        <a:t>Faible</a:t>
                      </a:r>
                    </a:p>
                  </a:txBody>
                  <a:tcPr anchor="ctr">
                    <a:solidFill>
                      <a:srgbClr val="D0BFD4"/>
                    </a:solidFill>
                  </a:tcPr>
                </a:tc>
                <a:tc>
                  <a:txBody>
                    <a:bodyPr/>
                    <a:lstStyle/>
                    <a:p>
                      <a:pPr algn="ctr"/>
                      <a:r>
                        <a:rPr lang="fr-FR" sz="1400" dirty="0"/>
                        <a:t>Faible</a:t>
                      </a:r>
                    </a:p>
                  </a:txBody>
                  <a:tcPr anchor="ctr">
                    <a:solidFill>
                      <a:srgbClr val="D0BFD4"/>
                    </a:solidFill>
                  </a:tcPr>
                </a:tc>
                <a:tc>
                  <a:txBody>
                    <a:bodyPr/>
                    <a:lstStyle/>
                    <a:p>
                      <a:pPr algn="ctr"/>
                      <a:r>
                        <a:rPr lang="fr-FR" sz="1400" dirty="0"/>
                        <a:t>Faible</a:t>
                      </a:r>
                    </a:p>
                  </a:txBody>
                  <a:tcPr anchor="ctr">
                    <a:solidFill>
                      <a:srgbClr val="D0BFD4"/>
                    </a:solidFill>
                  </a:tcPr>
                </a:tc>
                <a:tc>
                  <a:txBody>
                    <a:bodyPr/>
                    <a:lstStyle/>
                    <a:p>
                      <a:pPr algn="l"/>
                      <a:r>
                        <a:rPr lang="fr-FR" sz="1400" dirty="0"/>
                        <a:t>1. Boissons</a:t>
                      </a:r>
                      <a:br>
                        <a:rPr lang="fr-FR" sz="1400" dirty="0"/>
                      </a:br>
                      <a:r>
                        <a:rPr lang="fr-FR" sz="1400" dirty="0"/>
                        <a:t>2. Conserves</a:t>
                      </a:r>
                      <a:br>
                        <a:rPr lang="fr-FR" sz="1400" dirty="0"/>
                      </a:br>
                      <a:r>
                        <a:rPr lang="fr-FR" sz="1400" dirty="0"/>
                        <a:t>3. Epicerie</a:t>
                      </a:r>
                      <a:br>
                        <a:rPr lang="fr-FR" sz="1400" dirty="0"/>
                      </a:br>
                      <a:r>
                        <a:rPr lang="fr-FR" sz="1400" dirty="0"/>
                        <a:t>4. Desserts</a:t>
                      </a:r>
                    </a:p>
                  </a:txBody>
                  <a:tcPr>
                    <a:solidFill>
                      <a:srgbClr val="D0BFD4"/>
                    </a:solidFill>
                  </a:tcPr>
                </a:tc>
                <a:tc>
                  <a:txBody>
                    <a:bodyPr/>
                    <a:lstStyle/>
                    <a:p>
                      <a:pPr marL="0" indent="0" algn="l">
                        <a:buNone/>
                      </a:pPr>
                      <a:r>
                        <a:rPr lang="fr-FR" sz="1400" dirty="0"/>
                        <a:t>1. Jus d’orange</a:t>
                      </a:r>
                      <a:br>
                        <a:rPr lang="fr-FR" sz="1400" dirty="0"/>
                      </a:br>
                      <a:r>
                        <a:rPr lang="fr-FR" sz="1400" dirty="0"/>
                        <a:t>2. Aliment pour bébé</a:t>
                      </a:r>
                      <a:br>
                        <a:rPr lang="fr-FR" sz="1400" dirty="0"/>
                      </a:br>
                      <a:r>
                        <a:rPr lang="fr-FR" sz="1400" dirty="0"/>
                        <a:t>3. Jambon cuit supérieur</a:t>
                      </a:r>
                      <a:br>
                        <a:rPr lang="fr-FR" sz="1400" dirty="0"/>
                      </a:br>
                      <a:r>
                        <a:rPr lang="fr-FR" sz="1400" dirty="0"/>
                        <a:t>4. Vin Rouge</a:t>
                      </a:r>
                    </a:p>
                  </a:txBody>
                  <a:tcPr>
                    <a:solidFill>
                      <a:srgbClr val="D0BFD4"/>
                    </a:solidFill>
                  </a:tcPr>
                </a:tc>
                <a:extLst>
                  <a:ext uri="{0D108BD9-81ED-4DB2-BD59-A6C34878D82A}">
                    <a16:rowId xmlns:a16="http://schemas.microsoft.com/office/drawing/2014/main" val="517794772"/>
                  </a:ext>
                </a:extLst>
              </a:tr>
              <a:tr h="444758">
                <a:tc>
                  <a:txBody>
                    <a:bodyPr/>
                    <a:lstStyle/>
                    <a:p>
                      <a:pPr algn="ctr"/>
                      <a:r>
                        <a:rPr lang="fr-FR" sz="1400" b="1" dirty="0">
                          <a:solidFill>
                            <a:schemeClr val="tx1"/>
                          </a:solidFill>
                        </a:rPr>
                        <a:t>Cluster 1</a:t>
                      </a:r>
                    </a:p>
                  </a:txBody>
                  <a:tcPr anchor="ctr">
                    <a:solidFill>
                      <a:srgbClr val="CAE4E3"/>
                    </a:solidFill>
                  </a:tcPr>
                </a:tc>
                <a:tc>
                  <a:txBody>
                    <a:bodyPr/>
                    <a:lstStyle/>
                    <a:p>
                      <a:pPr algn="ctr"/>
                      <a:r>
                        <a:rPr lang="fr-FR" sz="1400" dirty="0"/>
                        <a:t>36 989</a:t>
                      </a:r>
                    </a:p>
                  </a:txBody>
                  <a:tcPr anchor="ctr">
                    <a:solidFill>
                      <a:srgbClr val="CAE4E3"/>
                    </a:solidFill>
                  </a:tcPr>
                </a:tc>
                <a:tc>
                  <a:txBody>
                    <a:bodyPr/>
                    <a:lstStyle/>
                    <a:p>
                      <a:pPr algn="ctr"/>
                      <a:r>
                        <a:rPr lang="fr-FR" sz="1400" dirty="0"/>
                        <a:t>Moyen</a:t>
                      </a:r>
                    </a:p>
                  </a:txBody>
                  <a:tcPr anchor="ctr">
                    <a:solidFill>
                      <a:srgbClr val="CAE4E3"/>
                    </a:solidFill>
                  </a:tcPr>
                </a:tc>
                <a:tc>
                  <a:txBody>
                    <a:bodyPr/>
                    <a:lstStyle/>
                    <a:p>
                      <a:pPr algn="ctr"/>
                      <a:r>
                        <a:rPr lang="fr-FR" sz="1400" dirty="0"/>
                        <a:t>Moyen</a:t>
                      </a:r>
                    </a:p>
                  </a:txBody>
                  <a:tcPr anchor="ctr">
                    <a:solidFill>
                      <a:srgbClr val="CAE4E3"/>
                    </a:solidFill>
                  </a:tcPr>
                </a:tc>
                <a:tc>
                  <a:txBody>
                    <a:bodyPr/>
                    <a:lstStyle/>
                    <a:p>
                      <a:pPr algn="ctr"/>
                      <a:r>
                        <a:rPr lang="fr-FR" sz="1400" dirty="0"/>
                        <a:t>Fort</a:t>
                      </a:r>
                    </a:p>
                  </a:txBody>
                  <a:tcPr anchor="ctr">
                    <a:solidFill>
                      <a:srgbClr val="CAE4E3"/>
                    </a:solidFill>
                  </a:tcPr>
                </a:tc>
                <a:tc>
                  <a:txBody>
                    <a:bodyPr/>
                    <a:lstStyle/>
                    <a:p>
                      <a:pPr algn="ctr"/>
                      <a:r>
                        <a:rPr lang="fr-FR" sz="1400" dirty="0"/>
                        <a:t>Moyen</a:t>
                      </a:r>
                    </a:p>
                  </a:txBody>
                  <a:tcPr anchor="ctr">
                    <a:solidFill>
                      <a:srgbClr val="CAE4E3"/>
                    </a:solidFill>
                  </a:tcPr>
                </a:tc>
                <a:tc>
                  <a:txBody>
                    <a:bodyPr/>
                    <a:lstStyle/>
                    <a:p>
                      <a:pPr algn="l"/>
                      <a:r>
                        <a:rPr lang="fr-FR" sz="1400" dirty="0"/>
                        <a:t>1. Aliments et boissons à base de végétaux</a:t>
                      </a:r>
                      <a:br>
                        <a:rPr lang="fr-FR" sz="1400" dirty="0"/>
                      </a:br>
                      <a:r>
                        <a:rPr lang="fr-FR" sz="1400" dirty="0"/>
                        <a:t>2. Pains</a:t>
                      </a:r>
                      <a:br>
                        <a:rPr lang="fr-FR" sz="1400" dirty="0"/>
                      </a:br>
                      <a:r>
                        <a:rPr lang="fr-FR" sz="1400" dirty="0"/>
                        <a:t>3. Fromages</a:t>
                      </a:r>
                      <a:br>
                        <a:rPr lang="fr-FR" sz="1400" dirty="0"/>
                      </a:br>
                      <a:r>
                        <a:rPr lang="fr-FR" sz="1400" dirty="0"/>
                        <a:t>4. Pâtes alimentaires</a:t>
                      </a:r>
                    </a:p>
                  </a:txBody>
                  <a:tcPr>
                    <a:solidFill>
                      <a:srgbClr val="CAE4E3"/>
                    </a:solidFill>
                  </a:tcPr>
                </a:tc>
                <a:tc>
                  <a:txBody>
                    <a:bodyPr/>
                    <a:lstStyle/>
                    <a:p>
                      <a:pPr algn="l"/>
                      <a:r>
                        <a:rPr lang="fr-FR" sz="1400" dirty="0"/>
                        <a:t>1. Pâtes alimentaires au blé dur de qualité supérieure </a:t>
                      </a:r>
                      <a:br>
                        <a:rPr lang="fr-FR" sz="1400" dirty="0"/>
                      </a:br>
                      <a:r>
                        <a:rPr lang="fr-FR" sz="1400" dirty="0"/>
                        <a:t>2. Pâtes alimentaires de qualité supérieure </a:t>
                      </a:r>
                      <a:br>
                        <a:rPr lang="fr-FR" sz="1400" dirty="0"/>
                      </a:br>
                      <a:r>
                        <a:rPr lang="fr-FR" sz="1400" dirty="0"/>
                        <a:t>3. Fromage industriel de </a:t>
                      </a:r>
                      <a:r>
                        <a:rPr lang="fr-FR" sz="1400" dirty="0" err="1"/>
                        <a:t>france</a:t>
                      </a:r>
                      <a:r>
                        <a:rPr lang="fr-FR" sz="1400" dirty="0"/>
                        <a:t>, à pâte molle à croûte fleurie, au lait pasteurisé de vache</a:t>
                      </a:r>
                    </a:p>
                  </a:txBody>
                  <a:tcPr>
                    <a:solidFill>
                      <a:srgbClr val="CAE4E3"/>
                    </a:solidFill>
                  </a:tcPr>
                </a:tc>
                <a:extLst>
                  <a:ext uri="{0D108BD9-81ED-4DB2-BD59-A6C34878D82A}">
                    <a16:rowId xmlns:a16="http://schemas.microsoft.com/office/drawing/2014/main" val="4193432658"/>
                  </a:ext>
                </a:extLst>
              </a:tr>
              <a:tr h="444758">
                <a:tc>
                  <a:txBody>
                    <a:bodyPr/>
                    <a:lstStyle/>
                    <a:p>
                      <a:pPr algn="ctr"/>
                      <a:r>
                        <a:rPr lang="fr-FR" sz="1400" b="1" dirty="0">
                          <a:solidFill>
                            <a:schemeClr val="tx1"/>
                          </a:solidFill>
                        </a:rPr>
                        <a:t>Cluster 2</a:t>
                      </a:r>
                    </a:p>
                  </a:txBody>
                  <a:tcPr anchor="ctr">
                    <a:solidFill>
                      <a:srgbClr val="FEF8C8"/>
                    </a:solidFill>
                  </a:tcPr>
                </a:tc>
                <a:tc>
                  <a:txBody>
                    <a:bodyPr/>
                    <a:lstStyle/>
                    <a:p>
                      <a:pPr algn="ctr"/>
                      <a:r>
                        <a:rPr lang="fr-FR" sz="1400" dirty="0"/>
                        <a:t>13 824</a:t>
                      </a:r>
                    </a:p>
                  </a:txBody>
                  <a:tcPr anchor="ctr">
                    <a:solidFill>
                      <a:srgbClr val="FEF8C8"/>
                    </a:solidFill>
                  </a:tcPr>
                </a:tc>
                <a:tc>
                  <a:txBody>
                    <a:bodyPr/>
                    <a:lstStyle/>
                    <a:p>
                      <a:pPr algn="ctr"/>
                      <a:r>
                        <a:rPr lang="fr-FR" sz="1400" dirty="0"/>
                        <a:t>Fort</a:t>
                      </a:r>
                    </a:p>
                  </a:txBody>
                  <a:tcPr anchor="ctr">
                    <a:solidFill>
                      <a:srgbClr val="FEF8C8"/>
                    </a:solidFill>
                  </a:tcPr>
                </a:tc>
                <a:tc>
                  <a:txBody>
                    <a:bodyPr/>
                    <a:lstStyle/>
                    <a:p>
                      <a:pPr algn="ctr"/>
                      <a:r>
                        <a:rPr lang="fr-FR" sz="1400" dirty="0"/>
                        <a:t>Fort</a:t>
                      </a:r>
                    </a:p>
                  </a:txBody>
                  <a:tcPr anchor="ctr">
                    <a:solidFill>
                      <a:srgbClr val="FEF8C8"/>
                    </a:solidFill>
                  </a:tcPr>
                </a:tc>
                <a:tc>
                  <a:txBody>
                    <a:bodyPr/>
                    <a:lstStyle/>
                    <a:p>
                      <a:pPr algn="ctr"/>
                      <a:r>
                        <a:rPr lang="fr-FR" sz="1400" dirty="0"/>
                        <a:t>Moyen</a:t>
                      </a:r>
                    </a:p>
                  </a:txBody>
                  <a:tcPr anchor="ctr">
                    <a:solidFill>
                      <a:srgbClr val="FEF8C8"/>
                    </a:solidFill>
                  </a:tcPr>
                </a:tc>
                <a:tc>
                  <a:txBody>
                    <a:bodyPr/>
                    <a:lstStyle/>
                    <a:p>
                      <a:pPr algn="ctr"/>
                      <a:r>
                        <a:rPr lang="fr-FR" sz="1400" dirty="0"/>
                        <a:t>Fort</a:t>
                      </a:r>
                    </a:p>
                  </a:txBody>
                  <a:tcPr anchor="ctr">
                    <a:solidFill>
                      <a:srgbClr val="FEF8C8"/>
                    </a:solidFill>
                  </a:tcPr>
                </a:tc>
                <a:tc>
                  <a:txBody>
                    <a:bodyPr/>
                    <a:lstStyle/>
                    <a:p>
                      <a:pPr algn="l"/>
                      <a:r>
                        <a:rPr lang="fr-FR" sz="1400" dirty="0"/>
                        <a:t>1. Chocolats</a:t>
                      </a:r>
                      <a:br>
                        <a:rPr lang="fr-FR" sz="1400" dirty="0"/>
                      </a:br>
                      <a:r>
                        <a:rPr lang="fr-FR" sz="1400" dirty="0"/>
                        <a:t>2. Biscuits</a:t>
                      </a:r>
                      <a:br>
                        <a:rPr lang="fr-FR" sz="1400" dirty="0"/>
                      </a:br>
                      <a:r>
                        <a:rPr lang="fr-FR" sz="1400" dirty="0"/>
                        <a:t>3. Chips &amp; frites</a:t>
                      </a:r>
                      <a:br>
                        <a:rPr lang="fr-FR" sz="1400" dirty="0"/>
                      </a:br>
                      <a:r>
                        <a:rPr lang="fr-FR" sz="1400" dirty="0"/>
                        <a:t>4. Snacks</a:t>
                      </a:r>
                    </a:p>
                  </a:txBody>
                  <a:tcPr>
                    <a:solidFill>
                      <a:srgbClr val="FEF8C8"/>
                    </a:solidFill>
                  </a:tcPr>
                </a:tc>
                <a:tc>
                  <a:txBody>
                    <a:bodyPr/>
                    <a:lstStyle/>
                    <a:p>
                      <a:pPr algn="l"/>
                      <a:r>
                        <a:rPr lang="fr-FR" sz="1400" dirty="0"/>
                        <a:t>1. Chocolat noir</a:t>
                      </a:r>
                      <a:br>
                        <a:rPr lang="fr-FR" sz="1400" dirty="0"/>
                      </a:br>
                      <a:r>
                        <a:rPr lang="fr-FR" sz="1400" dirty="0"/>
                        <a:t>2. Chocolat au lait</a:t>
                      </a:r>
                      <a:br>
                        <a:rPr lang="fr-FR" sz="1400" dirty="0"/>
                      </a:br>
                      <a:r>
                        <a:rPr lang="fr-FR" sz="1400" dirty="0"/>
                        <a:t>3. Mayonnaise</a:t>
                      </a:r>
                      <a:br>
                        <a:rPr lang="fr-FR" sz="1400" dirty="0"/>
                      </a:br>
                      <a:r>
                        <a:rPr lang="fr-FR" sz="1400" dirty="0"/>
                        <a:t>4. Biscuits</a:t>
                      </a:r>
                    </a:p>
                  </a:txBody>
                  <a:tcPr>
                    <a:solidFill>
                      <a:srgbClr val="FEF8C8"/>
                    </a:solidFill>
                  </a:tcPr>
                </a:tc>
                <a:extLst>
                  <a:ext uri="{0D108BD9-81ED-4DB2-BD59-A6C34878D82A}">
                    <a16:rowId xmlns:a16="http://schemas.microsoft.com/office/drawing/2014/main" val="444893751"/>
                  </a:ext>
                </a:extLst>
              </a:tr>
            </a:tbl>
          </a:graphicData>
        </a:graphic>
      </p:graphicFrame>
      <p:grpSp>
        <p:nvGrpSpPr>
          <p:cNvPr id="12" name="Groupe 11">
            <a:extLst>
              <a:ext uri="{FF2B5EF4-FFF2-40B4-BE49-F238E27FC236}">
                <a16:creationId xmlns:a16="http://schemas.microsoft.com/office/drawing/2014/main" id="{8D0FF99B-4BE7-B950-C91E-404E451678A8}"/>
              </a:ext>
            </a:extLst>
          </p:cNvPr>
          <p:cNvGrpSpPr/>
          <p:nvPr/>
        </p:nvGrpSpPr>
        <p:grpSpPr>
          <a:xfrm>
            <a:off x="7187539" y="1"/>
            <a:ext cx="5004459" cy="2975196"/>
            <a:chOff x="4946847" y="0"/>
            <a:chExt cx="7245153" cy="4320000"/>
          </a:xfrm>
        </p:grpSpPr>
        <p:pic>
          <p:nvPicPr>
            <p:cNvPr id="34829" name="Picture 13">
              <a:extLst>
                <a:ext uri="{FF2B5EF4-FFF2-40B4-BE49-F238E27FC236}">
                  <a16:creationId xmlns:a16="http://schemas.microsoft.com/office/drawing/2014/main" id="{BC9A4496-3223-AFF2-E293-0DC6D7C19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1255" y="0"/>
              <a:ext cx="3620745" cy="2160000"/>
            </a:xfrm>
            <a:prstGeom prst="rect">
              <a:avLst/>
            </a:prstGeom>
            <a:noFill/>
            <a:extLst>
              <a:ext uri="{909E8E84-426E-40DD-AFC4-6F175D3DCCD1}">
                <a14:hiddenFill xmlns:a14="http://schemas.microsoft.com/office/drawing/2010/main">
                  <a:solidFill>
                    <a:srgbClr val="FFFFFF"/>
                  </a:solidFill>
                </a14:hiddenFill>
              </a:ext>
            </a:extLst>
          </p:spPr>
        </p:pic>
        <p:pic>
          <p:nvPicPr>
            <p:cNvPr id="34831" name="Picture 15">
              <a:extLst>
                <a:ext uri="{FF2B5EF4-FFF2-40B4-BE49-F238E27FC236}">
                  <a16:creationId xmlns:a16="http://schemas.microsoft.com/office/drawing/2014/main" id="{0008F832-6C79-E068-5288-544B486E7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7593" y="2160000"/>
              <a:ext cx="3624407" cy="2160000"/>
            </a:xfrm>
            <a:prstGeom prst="rect">
              <a:avLst/>
            </a:prstGeom>
            <a:noFill/>
            <a:extLst>
              <a:ext uri="{909E8E84-426E-40DD-AFC4-6F175D3DCCD1}">
                <a14:hiddenFill xmlns:a14="http://schemas.microsoft.com/office/drawing/2010/main">
                  <a:solidFill>
                    <a:srgbClr val="FFFFFF"/>
                  </a:solidFill>
                </a14:hiddenFill>
              </a:ext>
            </a:extLst>
          </p:spPr>
        </p:pic>
        <p:pic>
          <p:nvPicPr>
            <p:cNvPr id="34833" name="Picture 17">
              <a:extLst>
                <a:ext uri="{FF2B5EF4-FFF2-40B4-BE49-F238E27FC236}">
                  <a16:creationId xmlns:a16="http://schemas.microsoft.com/office/drawing/2014/main" id="{DAED3726-E25B-12CC-8757-5887CF9E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6847" y="0"/>
              <a:ext cx="3620746" cy="2160000"/>
            </a:xfrm>
            <a:prstGeom prst="rect">
              <a:avLst/>
            </a:prstGeom>
            <a:noFill/>
            <a:extLst>
              <a:ext uri="{909E8E84-426E-40DD-AFC4-6F175D3DCCD1}">
                <a14:hiddenFill xmlns:a14="http://schemas.microsoft.com/office/drawing/2010/main">
                  <a:solidFill>
                    <a:srgbClr val="FFFFFF"/>
                  </a:solidFill>
                </a14:hiddenFill>
              </a:ext>
            </a:extLst>
          </p:spPr>
        </p:pic>
        <p:pic>
          <p:nvPicPr>
            <p:cNvPr id="34835" name="Picture 19">
              <a:extLst>
                <a:ext uri="{FF2B5EF4-FFF2-40B4-BE49-F238E27FC236}">
                  <a16:creationId xmlns:a16="http://schemas.microsoft.com/office/drawing/2014/main" id="{0E56582B-3F49-844B-4891-A3BD4C3F3F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0509" y="2155662"/>
              <a:ext cx="3620746" cy="216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60061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66AA4-404E-9DA8-1256-CE83CF65EB83}"/>
            </a:ext>
          </a:extLst>
        </p:cNvPr>
        <p:cNvGrpSpPr/>
        <p:nvPr/>
      </p:nvGrpSpPr>
      <p:grpSpPr>
        <a:xfrm>
          <a:off x="0" y="0"/>
          <a:ext cx="0" cy="0"/>
          <a:chOff x="0" y="0"/>
          <a:chExt cx="0" cy="0"/>
        </a:xfrm>
      </p:grpSpPr>
      <p:sp>
        <p:nvSpPr>
          <p:cNvPr id="8" name="Titre 1">
            <a:extLst>
              <a:ext uri="{FF2B5EF4-FFF2-40B4-BE49-F238E27FC236}">
                <a16:creationId xmlns:a16="http://schemas.microsoft.com/office/drawing/2014/main" id="{7A3B7019-EA6D-8B23-7EAC-C4D4D103B367}"/>
              </a:ext>
            </a:extLst>
          </p:cNvPr>
          <p:cNvSpPr>
            <a:spLocks noGrp="1"/>
          </p:cNvSpPr>
          <p:nvPr>
            <p:ph type="title"/>
          </p:nvPr>
        </p:nvSpPr>
        <p:spPr/>
        <p:txBody>
          <a:bodyPr>
            <a:normAutofit/>
          </a:bodyPr>
          <a:lstStyle/>
          <a:p>
            <a:pPr lvl="0"/>
            <a:r>
              <a:rPr lang="en-US" dirty="0"/>
              <a:t>IV</a:t>
            </a:r>
            <a:r>
              <a:rPr lang="en-US" b="1" dirty="0"/>
              <a:t>.3. Test ANOVA</a:t>
            </a:r>
            <a:endParaRPr lang="en-US" dirty="0"/>
          </a:p>
        </p:txBody>
      </p:sp>
      <p:sp>
        <p:nvSpPr>
          <p:cNvPr id="3" name="Espace réservé du contenu 2">
            <a:extLst>
              <a:ext uri="{FF2B5EF4-FFF2-40B4-BE49-F238E27FC236}">
                <a16:creationId xmlns:a16="http://schemas.microsoft.com/office/drawing/2014/main" id="{372A9AC7-33BE-7145-6177-82F639F9DA1F}"/>
              </a:ext>
            </a:extLst>
          </p:cNvPr>
          <p:cNvSpPr>
            <a:spLocks noGrp="1"/>
          </p:cNvSpPr>
          <p:nvPr>
            <p:ph sz="half" idx="1"/>
          </p:nvPr>
        </p:nvSpPr>
        <p:spPr/>
        <p:txBody>
          <a:bodyPr>
            <a:normAutofit fontScale="92500" lnSpcReduction="20000"/>
          </a:bodyPr>
          <a:lstStyle/>
          <a:p>
            <a:pPr marL="0" indent="0">
              <a:buNone/>
            </a:pPr>
            <a:r>
              <a:rPr lang="fr-FR" sz="1800" b="1" dirty="0"/>
              <a:t>Objectif : </a:t>
            </a:r>
            <a:r>
              <a:rPr lang="fr-FR" sz="1800" dirty="0"/>
              <a:t>Vérifier la validité des clusters. </a:t>
            </a:r>
            <a:endParaRPr lang="fr-FR" sz="1800" b="1" dirty="0"/>
          </a:p>
          <a:p>
            <a:pPr marL="0" indent="0">
              <a:buNone/>
            </a:pPr>
            <a:r>
              <a:rPr lang="fr-FR" sz="1800" b="1" dirty="0"/>
              <a:t>Deux </a:t>
            </a:r>
            <a:r>
              <a:rPr lang="fr-FR" sz="1800" b="1" dirty="0" err="1"/>
              <a:t>pré-requis</a:t>
            </a:r>
            <a:r>
              <a:rPr lang="fr-FR" sz="1800" b="1" dirty="0"/>
              <a:t>: </a:t>
            </a:r>
          </a:p>
          <a:p>
            <a:pPr marL="0" indent="0">
              <a:buNone/>
            </a:pPr>
            <a:r>
              <a:rPr lang="fr-FR" sz="1800" dirty="0"/>
              <a:t>- Normalité de la distribution</a:t>
            </a:r>
            <a:br>
              <a:rPr lang="fr-FR" sz="1800" dirty="0"/>
            </a:br>
            <a:r>
              <a:rPr lang="fr-FR" sz="1800" dirty="0"/>
              <a:t>- Indépendance des échantillons : on suppose que chaque échantillon analysé est indépendant des autres échantillons.</a:t>
            </a:r>
            <a:br>
              <a:rPr lang="fr-FR" sz="1800" dirty="0"/>
            </a:br>
            <a:br>
              <a:rPr lang="fr-FR" sz="1800" dirty="0"/>
            </a:br>
            <a:r>
              <a:rPr lang="fr-FR" sz="1800" b="1" dirty="0">
                <a:solidFill>
                  <a:schemeClr val="accent1"/>
                </a:solidFill>
              </a:rPr>
              <a:t>Hypothèse de normalité non respectée. </a:t>
            </a:r>
            <a:br>
              <a:rPr lang="fr-FR" sz="1800" b="1" dirty="0">
                <a:solidFill>
                  <a:schemeClr val="accent1"/>
                </a:solidFill>
              </a:rPr>
            </a:br>
            <a:r>
              <a:rPr lang="fr-FR" sz="1800" b="1" dirty="0">
                <a:solidFill>
                  <a:schemeClr val="accent1"/>
                </a:solidFill>
                <a:sym typeface="Wingdings" panose="05000000000000000000" pitchFamily="2" charset="2"/>
              </a:rPr>
              <a:t> Il est inutile de le réaliser. </a:t>
            </a:r>
          </a:p>
          <a:p>
            <a:pPr marL="0" indent="0">
              <a:buNone/>
            </a:pPr>
            <a:endParaRPr lang="fr-FR" sz="1800" b="1" dirty="0">
              <a:sym typeface="Wingdings" panose="05000000000000000000" pitchFamily="2" charset="2"/>
            </a:endParaRPr>
          </a:p>
          <a:p>
            <a:pPr marL="0" indent="0">
              <a:buNone/>
            </a:pPr>
            <a:r>
              <a:rPr lang="fr-FR" sz="1800" b="1" dirty="0">
                <a:sym typeface="Wingdings" panose="05000000000000000000" pitchFamily="2" charset="2"/>
              </a:rPr>
              <a:t>Proposition : </a:t>
            </a:r>
            <a:r>
              <a:rPr lang="fr-FR" sz="1800" dirty="0">
                <a:sym typeface="Wingdings" panose="05000000000000000000" pitchFamily="2" charset="2"/>
              </a:rPr>
              <a:t>Réalisation du Test de </a:t>
            </a:r>
            <a:r>
              <a:rPr lang="fr-FR" sz="1800" dirty="0" err="1">
                <a:sym typeface="Wingdings" panose="05000000000000000000" pitchFamily="2" charset="2"/>
              </a:rPr>
              <a:t>Kruskal</a:t>
            </a:r>
            <a:r>
              <a:rPr lang="fr-FR" sz="1800" dirty="0">
                <a:sym typeface="Wingdings" panose="05000000000000000000" pitchFamily="2" charset="2"/>
              </a:rPr>
              <a:t>-Wallis</a:t>
            </a:r>
          </a:p>
        </p:txBody>
      </p:sp>
      <p:pic>
        <p:nvPicPr>
          <p:cNvPr id="5" name="Espace réservé du contenu 4">
            <a:extLst>
              <a:ext uri="{FF2B5EF4-FFF2-40B4-BE49-F238E27FC236}">
                <a16:creationId xmlns:a16="http://schemas.microsoft.com/office/drawing/2014/main" id="{6320D6B6-8B33-3207-47C9-50332080945A}"/>
              </a:ext>
            </a:extLst>
          </p:cNvPr>
          <p:cNvPicPr>
            <a:picLocks noGrp="1" noChangeAspect="1"/>
          </p:cNvPicPr>
          <p:nvPr>
            <p:ph sz="half" idx="2"/>
          </p:nvPr>
        </p:nvPicPr>
        <p:blipFill>
          <a:blip r:embed="rId2"/>
          <a:stretch>
            <a:fillRect/>
          </a:stretch>
        </p:blipFill>
        <p:spPr>
          <a:xfrm>
            <a:off x="6804819" y="3429000"/>
            <a:ext cx="4629150" cy="2600325"/>
          </a:xfrm>
        </p:spPr>
      </p:pic>
      <p:grpSp>
        <p:nvGrpSpPr>
          <p:cNvPr id="9" name="Groupe 8">
            <a:extLst>
              <a:ext uri="{FF2B5EF4-FFF2-40B4-BE49-F238E27FC236}">
                <a16:creationId xmlns:a16="http://schemas.microsoft.com/office/drawing/2014/main" id="{B760C8F3-5A19-B253-3E1C-B9176A5EF278}"/>
              </a:ext>
            </a:extLst>
          </p:cNvPr>
          <p:cNvGrpSpPr/>
          <p:nvPr/>
        </p:nvGrpSpPr>
        <p:grpSpPr>
          <a:xfrm>
            <a:off x="6752082" y="2183973"/>
            <a:ext cx="4681887" cy="1200329"/>
            <a:chOff x="6447282" y="1779954"/>
            <a:chExt cx="4681887" cy="1200329"/>
          </a:xfrm>
        </p:grpSpPr>
        <p:sp>
          <p:nvSpPr>
            <p:cNvPr id="6" name="ZoneTexte 5">
              <a:extLst>
                <a:ext uri="{FF2B5EF4-FFF2-40B4-BE49-F238E27FC236}">
                  <a16:creationId xmlns:a16="http://schemas.microsoft.com/office/drawing/2014/main" id="{76FA630D-36C3-7E5B-F330-F45D0AD9CD4E}"/>
                </a:ext>
              </a:extLst>
            </p:cNvPr>
            <p:cNvSpPr txBox="1"/>
            <p:nvPr/>
          </p:nvSpPr>
          <p:spPr>
            <a:xfrm>
              <a:off x="6447282" y="1779954"/>
              <a:ext cx="4629150" cy="369332"/>
            </a:xfrm>
            <a:prstGeom prst="rect">
              <a:avLst/>
            </a:prstGeom>
            <a:noFill/>
          </p:spPr>
          <p:txBody>
            <a:bodyPr wrap="square" rtlCol="0">
              <a:spAutoFit/>
            </a:bodyPr>
            <a:lstStyle/>
            <a:p>
              <a:pPr algn="ctr"/>
              <a:r>
                <a:rPr lang="fr-FR" b="1" dirty="0"/>
                <a:t>Test de Shapiro-</a:t>
              </a:r>
              <a:r>
                <a:rPr lang="fr-FR" b="1" dirty="0" err="1"/>
                <a:t>Wilk</a:t>
              </a:r>
              <a:endParaRPr lang="fr-FR" b="1" dirty="0"/>
            </a:p>
          </p:txBody>
        </p:sp>
        <p:sp>
          <p:nvSpPr>
            <p:cNvPr id="7" name="ZoneTexte 6">
              <a:extLst>
                <a:ext uri="{FF2B5EF4-FFF2-40B4-BE49-F238E27FC236}">
                  <a16:creationId xmlns:a16="http://schemas.microsoft.com/office/drawing/2014/main" id="{0EB30441-1BE2-B515-92AC-8F6BBA06F5F9}"/>
                </a:ext>
              </a:extLst>
            </p:cNvPr>
            <p:cNvSpPr txBox="1"/>
            <p:nvPr/>
          </p:nvSpPr>
          <p:spPr>
            <a:xfrm>
              <a:off x="6500019" y="2149286"/>
              <a:ext cx="4629150" cy="830997"/>
            </a:xfrm>
            <a:prstGeom prst="rect">
              <a:avLst/>
            </a:prstGeom>
            <a:noFill/>
          </p:spPr>
          <p:txBody>
            <a:bodyPr wrap="square" rtlCol="0">
              <a:spAutoFit/>
            </a:bodyPr>
            <a:lstStyle/>
            <a:p>
              <a:r>
                <a:rPr lang="fr-FR" sz="1600" u="sng" dirty="0"/>
                <a:t>Hypothèse Nulle </a:t>
              </a:r>
              <a:r>
                <a:rPr lang="fr-FR" sz="1600" dirty="0"/>
                <a:t>: la </a:t>
              </a:r>
              <a:r>
                <a:rPr lang="fr-FR" sz="1600" dirty="0" err="1"/>
                <a:t>feature</a:t>
              </a:r>
              <a:r>
                <a:rPr lang="fr-FR" sz="1600" dirty="0"/>
                <a:t> est normalement distribuée. </a:t>
              </a:r>
              <a:br>
                <a:rPr lang="fr-FR" sz="1600" dirty="0"/>
              </a:br>
              <a:r>
                <a:rPr lang="fr-FR" sz="1600" u="sng" dirty="0"/>
                <a:t>Hypothèse Alternative </a:t>
              </a:r>
              <a:r>
                <a:rPr lang="fr-FR" sz="1600" dirty="0"/>
                <a:t>: Elle ne l’est pas.  </a:t>
              </a:r>
            </a:p>
          </p:txBody>
        </p:sp>
      </p:grpSp>
      <p:graphicFrame>
        <p:nvGraphicFramePr>
          <p:cNvPr id="2" name="Diagramme 1">
            <a:extLst>
              <a:ext uri="{FF2B5EF4-FFF2-40B4-BE49-F238E27FC236}">
                <a16:creationId xmlns:a16="http://schemas.microsoft.com/office/drawing/2014/main" id="{EEB1B09E-4DBB-FD0D-68A5-43777862E56D}"/>
              </a:ext>
            </a:extLst>
          </p:cNvPr>
          <p:cNvGraphicFramePr/>
          <p:nvPr>
            <p:extLst>
              <p:ext uri="{D42A27DB-BD31-4B8C-83A1-F6EECF244321}">
                <p14:modId xmlns:p14="http://schemas.microsoft.com/office/powerpoint/2010/main" val="3811467167"/>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777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F1E50-EF0D-9C17-00E2-DD87C245017D}"/>
            </a:ext>
          </a:extLst>
        </p:cNvPr>
        <p:cNvGrpSpPr/>
        <p:nvPr/>
      </p:nvGrpSpPr>
      <p:grpSpPr>
        <a:xfrm>
          <a:off x="0" y="0"/>
          <a:ext cx="0" cy="0"/>
          <a:chOff x="0" y="0"/>
          <a:chExt cx="0" cy="0"/>
        </a:xfrm>
      </p:grpSpPr>
      <p:sp>
        <p:nvSpPr>
          <p:cNvPr id="8" name="Titre 1">
            <a:extLst>
              <a:ext uri="{FF2B5EF4-FFF2-40B4-BE49-F238E27FC236}">
                <a16:creationId xmlns:a16="http://schemas.microsoft.com/office/drawing/2014/main" id="{155E6D79-CEDD-7BA4-3630-61F2D5E06E0D}"/>
              </a:ext>
            </a:extLst>
          </p:cNvPr>
          <p:cNvSpPr>
            <a:spLocks noGrp="1"/>
          </p:cNvSpPr>
          <p:nvPr>
            <p:ph type="title"/>
          </p:nvPr>
        </p:nvSpPr>
        <p:spPr/>
        <p:txBody>
          <a:bodyPr>
            <a:normAutofit/>
          </a:bodyPr>
          <a:lstStyle/>
          <a:p>
            <a:pPr lvl="0"/>
            <a:r>
              <a:rPr lang="en-US" dirty="0"/>
              <a:t>IV</a:t>
            </a:r>
            <a:r>
              <a:rPr lang="en-US" b="1" dirty="0"/>
              <a:t>.</a:t>
            </a:r>
            <a:r>
              <a:rPr lang="en-US" dirty="0"/>
              <a:t>4</a:t>
            </a:r>
            <a:r>
              <a:rPr lang="en-US" b="1" dirty="0"/>
              <a:t>. Test de </a:t>
            </a:r>
            <a:r>
              <a:rPr lang="fr-FR" sz="4000" dirty="0">
                <a:sym typeface="Wingdings" panose="05000000000000000000" pitchFamily="2" charset="2"/>
              </a:rPr>
              <a:t>KRUSKAL-WALLIS</a:t>
            </a:r>
            <a:endParaRPr lang="en-US" dirty="0"/>
          </a:p>
        </p:txBody>
      </p:sp>
      <p:sp>
        <p:nvSpPr>
          <p:cNvPr id="3" name="Espace réservé du contenu 2">
            <a:extLst>
              <a:ext uri="{FF2B5EF4-FFF2-40B4-BE49-F238E27FC236}">
                <a16:creationId xmlns:a16="http://schemas.microsoft.com/office/drawing/2014/main" id="{D61E3ED9-00BE-74A9-C3D3-84F571E9A6FF}"/>
              </a:ext>
            </a:extLst>
          </p:cNvPr>
          <p:cNvSpPr>
            <a:spLocks noGrp="1"/>
          </p:cNvSpPr>
          <p:nvPr>
            <p:ph sz="half" idx="1"/>
          </p:nvPr>
        </p:nvSpPr>
        <p:spPr/>
        <p:txBody>
          <a:bodyPr>
            <a:normAutofit fontScale="92500" lnSpcReduction="20000"/>
          </a:bodyPr>
          <a:lstStyle/>
          <a:p>
            <a:pPr marL="0" indent="0">
              <a:buNone/>
            </a:pPr>
            <a:r>
              <a:rPr lang="fr-FR" sz="1800" b="1" dirty="0" err="1"/>
              <a:t>Pré-requis</a:t>
            </a:r>
            <a:r>
              <a:rPr lang="fr-FR" sz="1800" b="1" dirty="0"/>
              <a:t>: </a:t>
            </a:r>
          </a:p>
          <a:p>
            <a:r>
              <a:rPr lang="fr-FR" sz="1800" dirty="0"/>
              <a:t>- Non paramétrique</a:t>
            </a:r>
          </a:p>
          <a:p>
            <a:endParaRPr lang="fr-FR" sz="1800" dirty="0"/>
          </a:p>
          <a:p>
            <a:pPr marL="0" indent="0">
              <a:buNone/>
            </a:pPr>
            <a:r>
              <a:rPr lang="fr-FR" sz="1800" b="1" dirty="0"/>
              <a:t>Objectif</a:t>
            </a:r>
            <a:r>
              <a:rPr lang="fr-FR" sz="1800" dirty="0"/>
              <a:t>: Déterminer la validité des clusters  </a:t>
            </a:r>
            <a:br>
              <a:rPr lang="fr-FR" sz="1800" dirty="0"/>
            </a:br>
            <a:r>
              <a:rPr lang="fr-FR" sz="1800" dirty="0">
                <a:sym typeface="Wingdings" panose="05000000000000000000" pitchFamily="2" charset="2"/>
              </a:rPr>
              <a:t> </a:t>
            </a:r>
            <a:r>
              <a:rPr lang="fr-FR" sz="1800" dirty="0"/>
              <a:t>Test s’il existe des différences significatives dans les médianes des variables entre les clusters </a:t>
            </a:r>
          </a:p>
          <a:p>
            <a:pPr marL="0" indent="0">
              <a:buNone/>
            </a:pPr>
            <a:br>
              <a:rPr lang="fr-FR" sz="1800" dirty="0"/>
            </a:br>
            <a:r>
              <a:rPr lang="fr-FR" sz="1800" b="1" dirty="0"/>
              <a:t>Hypothèses:</a:t>
            </a:r>
          </a:p>
          <a:p>
            <a:r>
              <a:rPr lang="fr-FR" sz="1800" dirty="0"/>
              <a:t>Soit Mi le paramètre de position l'échantillon i</a:t>
            </a:r>
          </a:p>
          <a:p>
            <a:pPr marL="0" indent="0">
              <a:buNone/>
            </a:pPr>
            <a:r>
              <a:rPr lang="fr-FR" sz="1800" u="sng" dirty="0"/>
              <a:t>Hypothèse Nulle </a:t>
            </a:r>
            <a:r>
              <a:rPr lang="fr-FR" sz="1800" dirty="0"/>
              <a:t>: M</a:t>
            </a:r>
            <a:r>
              <a:rPr lang="fr-FR" sz="1800" baseline="-25000" dirty="0"/>
              <a:t>1</a:t>
            </a:r>
            <a:r>
              <a:rPr lang="fr-FR" sz="1800" dirty="0"/>
              <a:t> = M</a:t>
            </a:r>
            <a:r>
              <a:rPr lang="fr-FR" sz="1800" baseline="-25000" dirty="0"/>
              <a:t>2</a:t>
            </a:r>
            <a:r>
              <a:rPr lang="fr-FR" sz="1800" dirty="0"/>
              <a:t> = … = </a:t>
            </a:r>
            <a:r>
              <a:rPr lang="fr-FR" sz="1800" dirty="0" err="1"/>
              <a:t>M</a:t>
            </a:r>
            <a:r>
              <a:rPr lang="fr-FR" sz="1800" baseline="-25000" dirty="0" err="1"/>
              <a:t>k</a:t>
            </a:r>
            <a:br>
              <a:rPr lang="fr-FR" sz="1800" dirty="0"/>
            </a:br>
            <a:r>
              <a:rPr lang="fr-FR" sz="1800" u="sng" dirty="0"/>
              <a:t>Hypothèse Alternative </a:t>
            </a:r>
            <a:r>
              <a:rPr lang="fr-FR" sz="1800" dirty="0"/>
              <a:t>: Il existe au moins un couple (</a:t>
            </a:r>
            <a:r>
              <a:rPr lang="fr-FR" sz="1800" dirty="0" err="1"/>
              <a:t>i,j</a:t>
            </a:r>
            <a:r>
              <a:rPr lang="fr-FR" sz="1800" dirty="0"/>
              <a:t>) tel que M</a:t>
            </a:r>
            <a:r>
              <a:rPr lang="fr-FR" sz="1800" baseline="-25000" dirty="0"/>
              <a:t>i</a:t>
            </a:r>
            <a:r>
              <a:rPr lang="fr-FR" sz="1800" dirty="0"/>
              <a:t> différent de </a:t>
            </a:r>
            <a:r>
              <a:rPr lang="fr-FR" sz="1800" dirty="0" err="1"/>
              <a:t>M</a:t>
            </a:r>
            <a:r>
              <a:rPr lang="fr-FR" sz="1800" baseline="-25000" dirty="0" err="1"/>
              <a:t>j</a:t>
            </a:r>
            <a:r>
              <a:rPr lang="fr-FR" sz="1800" dirty="0"/>
              <a:t>. </a:t>
            </a:r>
          </a:p>
        </p:txBody>
      </p:sp>
      <p:grpSp>
        <p:nvGrpSpPr>
          <p:cNvPr id="9" name="Groupe 8">
            <a:extLst>
              <a:ext uri="{FF2B5EF4-FFF2-40B4-BE49-F238E27FC236}">
                <a16:creationId xmlns:a16="http://schemas.microsoft.com/office/drawing/2014/main" id="{20B6820E-1B56-52E1-16EA-4281FC9B6C73}"/>
              </a:ext>
            </a:extLst>
          </p:cNvPr>
          <p:cNvGrpSpPr/>
          <p:nvPr/>
        </p:nvGrpSpPr>
        <p:grpSpPr>
          <a:xfrm>
            <a:off x="6752082" y="2183973"/>
            <a:ext cx="4681887" cy="2923877"/>
            <a:chOff x="6447282" y="1779954"/>
            <a:chExt cx="4681887" cy="2923877"/>
          </a:xfrm>
        </p:grpSpPr>
        <p:sp>
          <p:nvSpPr>
            <p:cNvPr id="6" name="ZoneTexte 5">
              <a:extLst>
                <a:ext uri="{FF2B5EF4-FFF2-40B4-BE49-F238E27FC236}">
                  <a16:creationId xmlns:a16="http://schemas.microsoft.com/office/drawing/2014/main" id="{4DDAC057-59C7-42DF-AF45-E803FD5547EF}"/>
                </a:ext>
              </a:extLst>
            </p:cNvPr>
            <p:cNvSpPr txBox="1"/>
            <p:nvPr/>
          </p:nvSpPr>
          <p:spPr>
            <a:xfrm>
              <a:off x="6447282" y="1779954"/>
              <a:ext cx="4629150" cy="369332"/>
            </a:xfrm>
            <a:prstGeom prst="rect">
              <a:avLst/>
            </a:prstGeom>
            <a:noFill/>
          </p:spPr>
          <p:txBody>
            <a:bodyPr wrap="square" rtlCol="0">
              <a:spAutoFit/>
            </a:bodyPr>
            <a:lstStyle/>
            <a:p>
              <a:pPr algn="ctr"/>
              <a:r>
                <a:rPr lang="fr-FR" b="1" dirty="0"/>
                <a:t>Résultats</a:t>
              </a:r>
            </a:p>
          </p:txBody>
        </p:sp>
        <p:sp>
          <p:nvSpPr>
            <p:cNvPr id="7" name="ZoneTexte 6">
              <a:extLst>
                <a:ext uri="{FF2B5EF4-FFF2-40B4-BE49-F238E27FC236}">
                  <a16:creationId xmlns:a16="http://schemas.microsoft.com/office/drawing/2014/main" id="{2ED59CEE-C1DC-E826-1D28-5A55B015E8EE}"/>
                </a:ext>
              </a:extLst>
            </p:cNvPr>
            <p:cNvSpPr txBox="1"/>
            <p:nvPr/>
          </p:nvSpPr>
          <p:spPr>
            <a:xfrm>
              <a:off x="6500019" y="2149286"/>
              <a:ext cx="4629150" cy="2554545"/>
            </a:xfrm>
            <a:prstGeom prst="rect">
              <a:avLst/>
            </a:prstGeom>
            <a:noFill/>
          </p:spPr>
          <p:txBody>
            <a:bodyPr wrap="square" rtlCol="0">
              <a:spAutoFit/>
            </a:bodyPr>
            <a:lstStyle/>
            <a:p>
              <a:r>
                <a:rPr lang="fr-FR" sz="1600" dirty="0"/>
                <a:t>P = 0 pour chaque </a:t>
              </a:r>
              <a:r>
                <a:rPr lang="fr-FR" sz="1600" dirty="0" err="1"/>
                <a:t>feature</a:t>
              </a:r>
              <a:r>
                <a:rPr lang="fr-FR" sz="1600" dirty="0"/>
                <a:t>. </a:t>
              </a:r>
            </a:p>
            <a:p>
              <a:endParaRPr lang="fr-FR" sz="1600" dirty="0">
                <a:solidFill>
                  <a:schemeClr val="accent1"/>
                </a:solidFill>
              </a:endParaRPr>
            </a:p>
            <a:p>
              <a:r>
                <a:rPr lang="fr-FR" sz="1600" b="1" dirty="0">
                  <a:solidFill>
                    <a:schemeClr val="accent1"/>
                  </a:solidFill>
                  <a:sym typeface="Wingdings" panose="05000000000000000000" pitchFamily="2" charset="2"/>
                </a:rPr>
                <a:t> Tous les clusters diffèrent significativement en termes de contenu nutritionnel </a:t>
              </a:r>
              <a:r>
                <a:rPr lang="fr-FR" sz="1600" dirty="0">
                  <a:sym typeface="Wingdings" panose="05000000000000000000" pitchFamily="2" charset="2"/>
                </a:rPr>
                <a:t>(par exemple, score nutritionnel, protéines, énergie), </a:t>
              </a:r>
              <a:r>
                <a:rPr lang="fr-FR" sz="1600" b="1" dirty="0">
                  <a:solidFill>
                    <a:schemeClr val="accent1"/>
                  </a:solidFill>
                  <a:sym typeface="Wingdings" panose="05000000000000000000" pitchFamily="2" charset="2"/>
                </a:rPr>
                <a:t>de ratios </a:t>
              </a:r>
              <a:r>
                <a:rPr lang="fr-FR" sz="1600" dirty="0">
                  <a:sym typeface="Wingdings" panose="05000000000000000000" pitchFamily="2" charset="2"/>
                </a:rPr>
                <a:t>(par exemple, ratio de matières grasses, ratio de sel, ratio de sucre) </a:t>
              </a:r>
              <a:r>
                <a:rPr lang="fr-FR" sz="1600" b="1" dirty="0">
                  <a:solidFill>
                    <a:schemeClr val="accent1"/>
                  </a:solidFill>
                  <a:sym typeface="Wingdings" panose="05000000000000000000" pitchFamily="2" charset="2"/>
                </a:rPr>
                <a:t>et de présence de certains ingrédients </a:t>
              </a:r>
              <a:r>
                <a:rPr lang="fr-FR" sz="1600" dirty="0">
                  <a:sym typeface="Wingdings" panose="05000000000000000000" pitchFamily="2" charset="2"/>
                </a:rPr>
                <a:t>(par exemple, huile de palme)</a:t>
              </a:r>
              <a:r>
                <a:rPr lang="fr-FR" sz="1600" b="1" dirty="0">
                  <a:sym typeface="Wingdings" panose="05000000000000000000" pitchFamily="2" charset="2"/>
                </a:rPr>
                <a:t> </a:t>
              </a:r>
              <a:r>
                <a:rPr lang="fr-FR" sz="1600" b="1" dirty="0">
                  <a:solidFill>
                    <a:schemeClr val="accent1"/>
                  </a:solidFill>
                  <a:sym typeface="Wingdings" panose="05000000000000000000" pitchFamily="2" charset="2"/>
                </a:rPr>
                <a:t>dans les produits qu'ils contiennent.</a:t>
              </a:r>
              <a:endParaRPr lang="fr-FR" sz="1600" b="1" dirty="0">
                <a:solidFill>
                  <a:schemeClr val="accent1"/>
                </a:solidFill>
              </a:endParaRPr>
            </a:p>
          </p:txBody>
        </p:sp>
      </p:grpSp>
      <p:graphicFrame>
        <p:nvGraphicFramePr>
          <p:cNvPr id="2" name="Diagramme 1">
            <a:extLst>
              <a:ext uri="{FF2B5EF4-FFF2-40B4-BE49-F238E27FC236}">
                <a16:creationId xmlns:a16="http://schemas.microsoft.com/office/drawing/2014/main" id="{8471BD39-F2FF-2D7E-D985-5EC420ACF7E0}"/>
              </a:ext>
            </a:extLst>
          </p:cNvPr>
          <p:cNvGraphicFramePr/>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3160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257714-6A1F-A244-3EA4-A9D0BF18E31F}"/>
              </a:ext>
            </a:extLst>
          </p:cNvPr>
          <p:cNvSpPr>
            <a:spLocks noGrp="1"/>
          </p:cNvSpPr>
          <p:nvPr>
            <p:ph type="title"/>
          </p:nvPr>
        </p:nvSpPr>
        <p:spPr/>
        <p:txBody>
          <a:bodyPr/>
          <a:lstStyle/>
          <a:p>
            <a:endParaRPr lang="fr-FR"/>
          </a:p>
        </p:txBody>
      </p:sp>
      <p:sp useBgFill="1">
        <p:nvSpPr>
          <p:cNvPr id="3" name="Rectangle 2">
            <a:extLst>
              <a:ext uri="{FF2B5EF4-FFF2-40B4-BE49-F238E27FC236}">
                <a16:creationId xmlns:a16="http://schemas.microsoft.com/office/drawing/2014/main" id="{8C63430C-483D-7EE4-032E-407C623A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 name="Rectangle 3">
            <a:extLst>
              <a:ext uri="{FF2B5EF4-FFF2-40B4-BE49-F238E27FC236}">
                <a16:creationId xmlns:a16="http://schemas.microsoft.com/office/drawing/2014/main" id="{E4B49A25-23D5-2CE4-DFC1-48BD6E52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F5640FB6-7F69-AE52-6E63-730065942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 name="Rectangle 5">
            <a:extLst>
              <a:ext uri="{FF2B5EF4-FFF2-40B4-BE49-F238E27FC236}">
                <a16:creationId xmlns:a16="http://schemas.microsoft.com/office/drawing/2014/main" id="{7E3F56F6-8DA9-5C6A-0F8C-176A9B451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a:extLst>
              <a:ext uri="{FF2B5EF4-FFF2-40B4-BE49-F238E27FC236}">
                <a16:creationId xmlns:a16="http://schemas.microsoft.com/office/drawing/2014/main" id="{E5348A36-5D73-E212-99F5-E6558CEE5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Picture 3" descr="Encre liquide aquarelle et encre">
            <a:extLst>
              <a:ext uri="{FF2B5EF4-FFF2-40B4-BE49-F238E27FC236}">
                <a16:creationId xmlns:a16="http://schemas.microsoft.com/office/drawing/2014/main" id="{20B296EA-02B5-EF78-02A5-E13D54763C4B}"/>
              </a:ext>
            </a:extLst>
          </p:cNvPr>
          <p:cNvPicPr>
            <a:picLocks noChangeAspect="1"/>
          </p:cNvPicPr>
          <p:nvPr/>
        </p:nvPicPr>
        <p:blipFill rotWithShape="1">
          <a:blip r:embed="rId2">
            <a:alphaModFix amt="40000"/>
          </a:blip>
          <a:srcRect t="2697" b="5839"/>
          <a:stretch/>
        </p:blipFill>
        <p:spPr>
          <a:xfrm>
            <a:off x="20" y="10"/>
            <a:ext cx="12191979" cy="6857990"/>
          </a:xfrm>
          <a:prstGeom prst="rect">
            <a:avLst/>
          </a:prstGeom>
        </p:spPr>
      </p:pic>
      <p:sp>
        <p:nvSpPr>
          <p:cNvPr id="9" name="Titre 1">
            <a:extLst>
              <a:ext uri="{FF2B5EF4-FFF2-40B4-BE49-F238E27FC236}">
                <a16:creationId xmlns:a16="http://schemas.microsoft.com/office/drawing/2014/main" id="{C25AD72A-8D33-5275-E520-C4B32E26B3C6}"/>
              </a:ext>
            </a:extLst>
          </p:cNvPr>
          <p:cNvSpPr txBox="1">
            <a:spLocks/>
          </p:cNvSpPr>
          <p:nvPr/>
        </p:nvSpPr>
        <p:spPr>
          <a:xfrm>
            <a:off x="841248" y="426720"/>
            <a:ext cx="10506456" cy="19191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r>
              <a:rPr lang="en-US" sz="6000" dirty="0">
                <a:solidFill>
                  <a:srgbClr val="FFFFFF"/>
                </a:solidFill>
              </a:rPr>
              <a:t>CONCLUSION</a:t>
            </a:r>
          </a:p>
        </p:txBody>
      </p:sp>
      <p:sp>
        <p:nvSpPr>
          <p:cNvPr id="10" name="Rectangle 9">
            <a:extLst>
              <a:ext uri="{FF2B5EF4-FFF2-40B4-BE49-F238E27FC236}">
                <a16:creationId xmlns:a16="http://schemas.microsoft.com/office/drawing/2014/main" id="{B2D95CBF-DB32-02CF-EA80-38EF7BEC3C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89819B08-7A8B-4B60-BAE1-BB1B4E9B8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re 1">
            <a:extLst>
              <a:ext uri="{FF2B5EF4-FFF2-40B4-BE49-F238E27FC236}">
                <a16:creationId xmlns:a16="http://schemas.microsoft.com/office/drawing/2014/main" id="{ACA7758C-02D2-B5AD-D408-2CC9CF35594D}"/>
              </a:ext>
            </a:extLst>
          </p:cNvPr>
          <p:cNvSpPr txBox="1">
            <a:spLocks/>
          </p:cNvSpPr>
          <p:nvPr/>
        </p:nvSpPr>
        <p:spPr>
          <a:xfrm>
            <a:off x="841248" y="3337269"/>
            <a:ext cx="10509504" cy="2905686"/>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pPr marL="1028700" indent="-228600">
              <a:lnSpc>
                <a:spcPct val="110000"/>
              </a:lnSpc>
              <a:spcAft>
                <a:spcPts val="600"/>
              </a:spcAft>
              <a:buFont typeface="Arial" panose="020B0604020202020204" pitchFamily="34" charset="0"/>
              <a:buChar char="•"/>
            </a:pPr>
            <a:endParaRPr lang="en-US" sz="2000" dirty="0">
              <a:solidFill>
                <a:srgbClr val="FFFFFF"/>
              </a:solidFill>
              <a:latin typeface="+mn-lt"/>
              <a:ea typeface="+mn-ea"/>
              <a:cs typeface="+mn-cs"/>
            </a:endParaRPr>
          </a:p>
        </p:txBody>
      </p:sp>
    </p:spTree>
    <p:extLst>
      <p:ext uri="{BB962C8B-B14F-4D97-AF65-F5344CB8AC3E}">
        <p14:creationId xmlns:p14="http://schemas.microsoft.com/office/powerpoint/2010/main" val="1168007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3383C-6690-1B17-4689-6976B6570FEA}"/>
            </a:ext>
          </a:extLst>
        </p:cNvPr>
        <p:cNvGrpSpPr/>
        <p:nvPr/>
      </p:nvGrpSpPr>
      <p:grpSpPr>
        <a:xfrm>
          <a:off x="0" y="0"/>
          <a:ext cx="0" cy="0"/>
          <a:chOff x="0" y="0"/>
          <a:chExt cx="0" cy="0"/>
        </a:xfrm>
      </p:grpSpPr>
      <p:sp>
        <p:nvSpPr>
          <p:cNvPr id="8" name="Titre 1">
            <a:extLst>
              <a:ext uri="{FF2B5EF4-FFF2-40B4-BE49-F238E27FC236}">
                <a16:creationId xmlns:a16="http://schemas.microsoft.com/office/drawing/2014/main" id="{62A0A0AB-F4EF-B0DA-7061-F56996440820}"/>
              </a:ext>
            </a:extLst>
          </p:cNvPr>
          <p:cNvSpPr>
            <a:spLocks noGrp="1"/>
          </p:cNvSpPr>
          <p:nvPr>
            <p:ph type="title"/>
          </p:nvPr>
        </p:nvSpPr>
        <p:spPr/>
        <p:txBody>
          <a:bodyPr>
            <a:normAutofit/>
          </a:bodyPr>
          <a:lstStyle/>
          <a:p>
            <a:pPr lvl="0"/>
            <a:r>
              <a:rPr lang="fr-FR" b="1" dirty="0"/>
              <a:t>CONCLUSION</a:t>
            </a:r>
            <a:endParaRPr lang="en-US" dirty="0"/>
          </a:p>
        </p:txBody>
      </p:sp>
      <p:sp>
        <p:nvSpPr>
          <p:cNvPr id="12" name="Espace réservé du contenu 11">
            <a:extLst>
              <a:ext uri="{FF2B5EF4-FFF2-40B4-BE49-F238E27FC236}">
                <a16:creationId xmlns:a16="http://schemas.microsoft.com/office/drawing/2014/main" id="{6F13C062-FF1C-A3FE-A9F0-565CE0D7D396}"/>
              </a:ext>
            </a:extLst>
          </p:cNvPr>
          <p:cNvSpPr>
            <a:spLocks noGrp="1"/>
          </p:cNvSpPr>
          <p:nvPr>
            <p:ph sz="half" idx="1"/>
          </p:nvPr>
        </p:nvSpPr>
        <p:spPr/>
        <p:txBody>
          <a:bodyPr anchor="ctr">
            <a:normAutofit/>
          </a:bodyPr>
          <a:lstStyle/>
          <a:p>
            <a:pPr marL="0" indent="0">
              <a:buNone/>
            </a:pPr>
            <a:r>
              <a:rPr lang="fr-FR" sz="2000" b="1" u="sng" dirty="0"/>
              <a:t>Nettoyage : </a:t>
            </a:r>
            <a:r>
              <a:rPr lang="fr-FR" sz="2000" b="0" i="0" dirty="0">
                <a:effectLst/>
              </a:rPr>
              <a:t>Quelles approches </a:t>
            </a:r>
            <a:r>
              <a:rPr lang="fr-FR" sz="2000" dirty="0"/>
              <a:t>a</a:t>
            </a:r>
            <a:r>
              <a:rPr lang="fr-FR" sz="2000" b="0" i="0" dirty="0">
                <a:effectLst/>
              </a:rPr>
              <a:t>dopter pour assurer un </a:t>
            </a:r>
            <a:r>
              <a:rPr lang="fr-FR" sz="2000" b="0" i="0" u="sng" dirty="0">
                <a:effectLst/>
              </a:rPr>
              <a:t>nettoyage </a:t>
            </a:r>
            <a:r>
              <a:rPr lang="fr-FR" sz="2000" u="sng" dirty="0"/>
              <a:t>e</a:t>
            </a:r>
            <a:r>
              <a:rPr lang="fr-FR" sz="2000" b="0" i="0" u="sng" dirty="0">
                <a:effectLst/>
              </a:rPr>
              <a:t>fficace </a:t>
            </a:r>
            <a:r>
              <a:rPr lang="fr-FR" sz="2000" b="0" i="0" dirty="0">
                <a:effectLst/>
              </a:rPr>
              <a:t>des données </a:t>
            </a:r>
            <a:r>
              <a:rPr lang="fr-FR" sz="2000" b="0" i="0" u="sng" dirty="0">
                <a:effectLst/>
              </a:rPr>
              <a:t>et une gestion rigoureuse </a:t>
            </a:r>
            <a:r>
              <a:rPr lang="fr-FR" sz="2000" b="0" i="0" dirty="0">
                <a:effectLst/>
              </a:rPr>
              <a:t>des valeurs </a:t>
            </a:r>
            <a:r>
              <a:rPr lang="fr-FR" sz="2000" dirty="0"/>
              <a:t>m</a:t>
            </a:r>
            <a:r>
              <a:rPr lang="fr-FR" sz="2000" b="0" i="0" dirty="0">
                <a:effectLst/>
              </a:rPr>
              <a:t>anquantes, des incohérences et des </a:t>
            </a:r>
            <a:r>
              <a:rPr lang="fr-FR" sz="2000" dirty="0" err="1"/>
              <a:t>o</a:t>
            </a:r>
            <a:r>
              <a:rPr lang="fr-FR" sz="2000" b="0" i="0" dirty="0" err="1">
                <a:effectLst/>
              </a:rPr>
              <a:t>utliers</a:t>
            </a:r>
            <a:r>
              <a:rPr lang="fr-FR" sz="2000" b="0" i="0" dirty="0">
                <a:effectLst/>
              </a:rPr>
              <a:t> ?</a:t>
            </a:r>
          </a:p>
          <a:p>
            <a:endParaRPr lang="fr-FR" sz="2000" dirty="0"/>
          </a:p>
          <a:p>
            <a:endParaRPr lang="fr-FR" sz="2000" dirty="0"/>
          </a:p>
        </p:txBody>
      </p:sp>
      <p:graphicFrame>
        <p:nvGraphicFramePr>
          <p:cNvPr id="13" name="Diagramme 12">
            <a:extLst>
              <a:ext uri="{FF2B5EF4-FFF2-40B4-BE49-F238E27FC236}">
                <a16:creationId xmlns:a16="http://schemas.microsoft.com/office/drawing/2014/main" id="{C156215F-074B-E638-5E81-E6EBE9D79F55}"/>
              </a:ext>
            </a:extLst>
          </p:cNvPr>
          <p:cNvGraphicFramePr/>
          <p:nvPr>
            <p:extLst>
              <p:ext uri="{D42A27DB-BD31-4B8C-83A1-F6EECF244321}">
                <p14:modId xmlns:p14="http://schemas.microsoft.com/office/powerpoint/2010/main" val="168469134"/>
              </p:ext>
            </p:extLst>
          </p:nvPr>
        </p:nvGraphicFramePr>
        <p:xfrm>
          <a:off x="4882261" y="113842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5794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150C9-62E0-BBE4-ABCD-36792797191B}"/>
            </a:ext>
          </a:extLst>
        </p:cNvPr>
        <p:cNvGrpSpPr/>
        <p:nvPr/>
      </p:nvGrpSpPr>
      <p:grpSpPr>
        <a:xfrm>
          <a:off x="0" y="0"/>
          <a:ext cx="0" cy="0"/>
          <a:chOff x="0" y="0"/>
          <a:chExt cx="0" cy="0"/>
        </a:xfrm>
      </p:grpSpPr>
      <p:sp>
        <p:nvSpPr>
          <p:cNvPr id="8" name="Titre 1">
            <a:extLst>
              <a:ext uri="{FF2B5EF4-FFF2-40B4-BE49-F238E27FC236}">
                <a16:creationId xmlns:a16="http://schemas.microsoft.com/office/drawing/2014/main" id="{5D8CDA86-46D2-29D2-55AB-B2F551174E88}"/>
              </a:ext>
            </a:extLst>
          </p:cNvPr>
          <p:cNvSpPr>
            <a:spLocks noGrp="1"/>
          </p:cNvSpPr>
          <p:nvPr>
            <p:ph type="title"/>
          </p:nvPr>
        </p:nvSpPr>
        <p:spPr/>
        <p:txBody>
          <a:bodyPr>
            <a:normAutofit/>
          </a:bodyPr>
          <a:lstStyle/>
          <a:p>
            <a:pPr lvl="0"/>
            <a:r>
              <a:rPr lang="fr-FR" b="1" dirty="0"/>
              <a:t>CONCLUSION</a:t>
            </a:r>
            <a:endParaRPr lang="en-US" dirty="0"/>
          </a:p>
        </p:txBody>
      </p:sp>
      <p:sp>
        <p:nvSpPr>
          <p:cNvPr id="12" name="Espace réservé du contenu 11">
            <a:extLst>
              <a:ext uri="{FF2B5EF4-FFF2-40B4-BE49-F238E27FC236}">
                <a16:creationId xmlns:a16="http://schemas.microsoft.com/office/drawing/2014/main" id="{C5192F00-0529-0A32-C7F2-043F9201483D}"/>
              </a:ext>
            </a:extLst>
          </p:cNvPr>
          <p:cNvSpPr>
            <a:spLocks noGrp="1"/>
          </p:cNvSpPr>
          <p:nvPr>
            <p:ph sz="half" idx="1"/>
          </p:nvPr>
        </p:nvSpPr>
        <p:spPr/>
        <p:txBody>
          <a:bodyPr anchor="ctr">
            <a:normAutofit/>
          </a:bodyPr>
          <a:lstStyle/>
          <a:p>
            <a:pPr marL="0" indent="0">
              <a:buNone/>
            </a:pPr>
            <a:r>
              <a:rPr lang="fr-FR" sz="2000" b="1" u="sng" dirty="0"/>
              <a:t>Exploration</a:t>
            </a:r>
            <a:r>
              <a:rPr lang="fr-FR" sz="2000" u="sng" dirty="0"/>
              <a:t>: </a:t>
            </a:r>
            <a:r>
              <a:rPr lang="fr-FR" sz="2000" b="0" i="0" dirty="0">
                <a:effectLst/>
              </a:rPr>
              <a:t>Comment pouvons-nous utiliser une combinaison d'analyses univariées, bivariées et multivariées pour </a:t>
            </a:r>
            <a:r>
              <a:rPr lang="fr-FR" sz="2000" b="0" i="0" u="sng" dirty="0">
                <a:effectLst/>
              </a:rPr>
              <a:t>mieux comprendre les caractéristiques</a:t>
            </a:r>
            <a:r>
              <a:rPr lang="fr-FR" sz="2000" b="0" i="0" dirty="0">
                <a:effectLst/>
              </a:rPr>
              <a:t> des produits alimentaires répertoriés dans la base Open Food </a:t>
            </a:r>
            <a:r>
              <a:rPr lang="fr-FR" sz="2000" b="0" i="0" dirty="0" err="1">
                <a:effectLst/>
              </a:rPr>
              <a:t>Facts</a:t>
            </a:r>
            <a:r>
              <a:rPr lang="fr-FR" sz="2000" b="0" i="0" dirty="0">
                <a:effectLst/>
              </a:rPr>
              <a:t> et </a:t>
            </a:r>
            <a:r>
              <a:rPr lang="fr-FR" sz="2000" b="0" i="0" u="sng" dirty="0">
                <a:effectLst/>
              </a:rPr>
              <a:t>identifier des tendances, des schémas ou des relations significatifs</a:t>
            </a:r>
            <a:r>
              <a:rPr lang="fr-FR" sz="2000" b="0" i="0" dirty="0">
                <a:effectLst/>
              </a:rPr>
              <a:t>?</a:t>
            </a:r>
            <a:endParaRPr lang="fr-FR" sz="2000" b="1" u="sng" dirty="0"/>
          </a:p>
          <a:p>
            <a:endParaRPr lang="fr-FR" sz="2000" dirty="0"/>
          </a:p>
        </p:txBody>
      </p:sp>
      <p:graphicFrame>
        <p:nvGraphicFramePr>
          <p:cNvPr id="3" name="Espace réservé du contenu 2">
            <a:extLst>
              <a:ext uri="{FF2B5EF4-FFF2-40B4-BE49-F238E27FC236}">
                <a16:creationId xmlns:a16="http://schemas.microsoft.com/office/drawing/2014/main" id="{B52E17E5-56E1-D0DA-C6FD-39CDE25008C3}"/>
              </a:ext>
            </a:extLst>
          </p:cNvPr>
          <p:cNvGraphicFramePr>
            <a:graphicFrameLocks noGrp="1"/>
          </p:cNvGraphicFramePr>
          <p:nvPr>
            <p:ph sz="half" idx="2"/>
            <p:extLst>
              <p:ext uri="{D42A27DB-BD31-4B8C-83A1-F6EECF244321}">
                <p14:modId xmlns:p14="http://schemas.microsoft.com/office/powerpoint/2010/main" val="4126288477"/>
              </p:ext>
            </p:extLst>
          </p:nvPr>
        </p:nvGraphicFramePr>
        <p:xfrm>
          <a:off x="5982789" y="2255519"/>
          <a:ext cx="6209211" cy="4493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0357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2A592-29CF-1258-2088-FEF902B48B73}"/>
            </a:ext>
          </a:extLst>
        </p:cNvPr>
        <p:cNvGrpSpPr/>
        <p:nvPr/>
      </p:nvGrpSpPr>
      <p:grpSpPr>
        <a:xfrm>
          <a:off x="0" y="0"/>
          <a:ext cx="0" cy="0"/>
          <a:chOff x="0" y="0"/>
          <a:chExt cx="0" cy="0"/>
        </a:xfrm>
      </p:grpSpPr>
      <p:sp>
        <p:nvSpPr>
          <p:cNvPr id="8" name="Titre 1">
            <a:extLst>
              <a:ext uri="{FF2B5EF4-FFF2-40B4-BE49-F238E27FC236}">
                <a16:creationId xmlns:a16="http://schemas.microsoft.com/office/drawing/2014/main" id="{672C166A-1971-C166-58D4-018EAD26C47B}"/>
              </a:ext>
            </a:extLst>
          </p:cNvPr>
          <p:cNvSpPr>
            <a:spLocks noGrp="1"/>
          </p:cNvSpPr>
          <p:nvPr>
            <p:ph type="title"/>
          </p:nvPr>
        </p:nvSpPr>
        <p:spPr/>
        <p:txBody>
          <a:bodyPr>
            <a:normAutofit fontScale="90000"/>
          </a:bodyPr>
          <a:lstStyle/>
          <a:p>
            <a:pPr lvl="0"/>
            <a:r>
              <a:rPr lang="fr-FR" b="1" dirty="0"/>
              <a:t>CONCLUSION</a:t>
            </a:r>
            <a:br>
              <a:rPr lang="fr-FR" b="1" dirty="0"/>
            </a:br>
            <a:r>
              <a:rPr lang="fr-FR" b="1" dirty="0"/>
              <a:t>5 grands principes du RGPD</a:t>
            </a:r>
            <a:endParaRPr lang="en-US" dirty="0"/>
          </a:p>
        </p:txBody>
      </p:sp>
      <p:sp>
        <p:nvSpPr>
          <p:cNvPr id="12" name="Espace réservé du contenu 11">
            <a:extLst>
              <a:ext uri="{FF2B5EF4-FFF2-40B4-BE49-F238E27FC236}">
                <a16:creationId xmlns:a16="http://schemas.microsoft.com/office/drawing/2014/main" id="{D4AF4336-2721-8C70-26A8-D3FF712F88CA}"/>
              </a:ext>
            </a:extLst>
          </p:cNvPr>
          <p:cNvSpPr>
            <a:spLocks noGrp="1"/>
          </p:cNvSpPr>
          <p:nvPr>
            <p:ph sz="half" idx="1"/>
          </p:nvPr>
        </p:nvSpPr>
        <p:spPr/>
        <p:txBody>
          <a:bodyPr>
            <a:normAutofit/>
          </a:bodyPr>
          <a:lstStyle/>
          <a:p>
            <a:pPr marL="0" indent="0" algn="l">
              <a:buNone/>
            </a:pPr>
            <a:r>
              <a:rPr lang="fr-FR" sz="1200" b="1" i="0" dirty="0">
                <a:effectLst/>
              </a:rPr>
              <a:t>RGPD : Règlement général sur la protection des données</a:t>
            </a:r>
          </a:p>
          <a:p>
            <a:pPr algn="l">
              <a:buFont typeface="Arial" panose="020B0604020202020204" pitchFamily="34" charset="0"/>
              <a:buChar char="•"/>
            </a:pPr>
            <a:endParaRPr lang="fr-FR" sz="1000" b="1" i="0" dirty="0">
              <a:effectLst/>
            </a:endParaRPr>
          </a:p>
          <a:p>
            <a:pPr algn="l">
              <a:buFont typeface="Arial" panose="020B0604020202020204" pitchFamily="34" charset="0"/>
              <a:buChar char="•"/>
            </a:pPr>
            <a:r>
              <a:rPr lang="fr-FR" sz="1000" b="1" i="0" dirty="0">
                <a:effectLst/>
              </a:rPr>
              <a:t>Le principe de finalité </a:t>
            </a:r>
            <a:r>
              <a:rPr lang="fr-FR" sz="1000" b="0" i="0" dirty="0">
                <a:effectLst/>
              </a:rPr>
              <a:t>: le responsable d'un fichier ne peut enregistrer et utiliser des informations sur des personnes physiques que dans un but bien précis, légal et légitime </a:t>
            </a:r>
          </a:p>
          <a:p>
            <a:pPr algn="l">
              <a:buFont typeface="Arial" panose="020B0604020202020204" pitchFamily="34" charset="0"/>
              <a:buChar char="•"/>
            </a:pPr>
            <a:r>
              <a:rPr lang="fr-FR" sz="1000" b="1" i="0" dirty="0">
                <a:effectLst/>
              </a:rPr>
              <a:t>Le principe de proportionnalité et de pertinence </a:t>
            </a:r>
            <a:r>
              <a:rPr lang="fr-FR" sz="1000" b="0" i="0" dirty="0">
                <a:effectLst/>
              </a:rPr>
              <a:t>: les informations enregistrées doivent être pertinentes et strictement nécessaires au regard de la finalité du fichier </a:t>
            </a:r>
          </a:p>
          <a:p>
            <a:pPr algn="l">
              <a:buFont typeface="Arial" panose="020B0604020202020204" pitchFamily="34" charset="0"/>
              <a:buChar char="•"/>
            </a:pPr>
            <a:r>
              <a:rPr lang="fr-FR" sz="1000" b="1" i="0" dirty="0">
                <a:effectLst/>
              </a:rPr>
              <a:t>Le principe d'une durée de conservation limitée </a:t>
            </a:r>
            <a:r>
              <a:rPr lang="fr-FR" sz="1000" b="0" i="0" dirty="0">
                <a:effectLst/>
              </a:rPr>
              <a:t>: il n'est pas possible de conserver des informations sur des personnes physiques dans un fichier pour une durée indéfinie. Une durée de conservation précise doit être fixée, en fonction du type d'information enregistrée et de la finalité du fichier </a:t>
            </a:r>
          </a:p>
          <a:p>
            <a:pPr algn="l">
              <a:buFont typeface="Arial" panose="020B0604020202020204" pitchFamily="34" charset="0"/>
              <a:buChar char="•"/>
            </a:pPr>
            <a:r>
              <a:rPr lang="fr-FR" sz="1000" b="1" i="0" dirty="0">
                <a:effectLst/>
              </a:rPr>
              <a:t>Le principe de sécurité et de confidentialité </a:t>
            </a:r>
            <a:r>
              <a:rPr lang="fr-FR" sz="1000" b="0" i="0" dirty="0">
                <a:effectLst/>
              </a:rPr>
              <a:t>: le responsable du fichier doit garantir la sécurité des informations qu'il détient. Il doit en particulier veiller à ce que seules les personnes autorisées aient accès à ces informations </a:t>
            </a:r>
          </a:p>
          <a:p>
            <a:pPr algn="l">
              <a:buFont typeface="Arial" panose="020B0604020202020204" pitchFamily="34" charset="0"/>
              <a:buChar char="•"/>
            </a:pPr>
            <a:r>
              <a:rPr lang="fr-FR" sz="1000" b="1" i="0" u="none" strike="noStrike" dirty="0">
                <a:effectLst/>
                <a:hlinkClick r:id="rId2">
                  <a:extLst>
                    <a:ext uri="{A12FA001-AC4F-418D-AE19-62706E023703}">
                      <ahyp:hlinkClr xmlns:ahyp="http://schemas.microsoft.com/office/drawing/2018/hyperlinkcolor" val="tx"/>
                    </a:ext>
                  </a:extLst>
                </a:hlinkClick>
              </a:rPr>
              <a:t>Les droits des personnes</a:t>
            </a:r>
            <a:r>
              <a:rPr lang="fr-FR" sz="1000" b="1" i="0" dirty="0">
                <a:effectLst/>
              </a:rPr>
              <a:t>.</a:t>
            </a:r>
            <a:endParaRPr lang="fr-FR" sz="1000" b="0" i="0" dirty="0">
              <a:effectLst/>
            </a:endParaRPr>
          </a:p>
        </p:txBody>
      </p:sp>
      <p:sp>
        <p:nvSpPr>
          <p:cNvPr id="5" name="Espace réservé du contenu 4">
            <a:extLst>
              <a:ext uri="{FF2B5EF4-FFF2-40B4-BE49-F238E27FC236}">
                <a16:creationId xmlns:a16="http://schemas.microsoft.com/office/drawing/2014/main" id="{6FDE8CFD-E559-2C33-8853-C1688E257E4C}"/>
              </a:ext>
            </a:extLst>
          </p:cNvPr>
          <p:cNvSpPr>
            <a:spLocks noGrp="1"/>
          </p:cNvSpPr>
          <p:nvPr>
            <p:ph sz="half" idx="2"/>
          </p:nvPr>
        </p:nvSpPr>
        <p:spPr/>
        <p:txBody>
          <a:bodyPr anchor="ctr">
            <a:normAutofit/>
          </a:bodyPr>
          <a:lstStyle/>
          <a:p>
            <a:r>
              <a:rPr lang="fr-FR" sz="2000" dirty="0"/>
              <a:t>Respect des 5 principes: </a:t>
            </a:r>
          </a:p>
          <a:p>
            <a:pPr lvl="1"/>
            <a:r>
              <a:rPr lang="fr-FR" sz="1800" dirty="0"/>
              <a:t>Pas d’informations sur des personnes physiques</a:t>
            </a:r>
          </a:p>
          <a:p>
            <a:pPr marL="457200" lvl="1" indent="0">
              <a:buNone/>
            </a:pPr>
            <a:endParaRPr lang="fr-FR" sz="1800" dirty="0"/>
          </a:p>
        </p:txBody>
      </p:sp>
      <p:pic>
        <p:nvPicPr>
          <p:cNvPr id="6" name="Picture 2" descr="Nouveaux locaux, nouveau logo | CNIL">
            <a:extLst>
              <a:ext uri="{FF2B5EF4-FFF2-40B4-BE49-F238E27FC236}">
                <a16:creationId xmlns:a16="http://schemas.microsoft.com/office/drawing/2014/main" id="{D8A3604D-749A-EFDB-2A88-8A045B0FD70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2536" y="276257"/>
            <a:ext cx="2337816" cy="156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86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A00A5-15AC-EDBD-BAC0-0693EBE2AD7F}"/>
              </a:ext>
            </a:extLst>
          </p:cNvPr>
          <p:cNvSpPr>
            <a:spLocks noGrp="1"/>
          </p:cNvSpPr>
          <p:nvPr>
            <p:ph type="title"/>
          </p:nvPr>
        </p:nvSpPr>
        <p:spPr/>
        <p:txBody>
          <a:bodyPr>
            <a:normAutofit/>
          </a:bodyPr>
          <a:lstStyle/>
          <a:p>
            <a:pPr algn="l"/>
            <a:r>
              <a:rPr lang="fr-FR" sz="5400" b="1" i="0" dirty="0">
                <a:effectLst/>
              </a:rPr>
              <a:t>Contexte</a:t>
            </a:r>
            <a:endParaRPr lang="fr-FR" sz="5400" b="0" i="0" dirty="0">
              <a:effectLst/>
            </a:endParaRPr>
          </a:p>
        </p:txBody>
      </p:sp>
      <p:sp>
        <p:nvSpPr>
          <p:cNvPr id="5" name="Espace réservé du contenu 4">
            <a:extLst>
              <a:ext uri="{FF2B5EF4-FFF2-40B4-BE49-F238E27FC236}">
                <a16:creationId xmlns:a16="http://schemas.microsoft.com/office/drawing/2014/main" id="{DCB5831F-5DAD-DD09-8CA5-130216DF3950}"/>
              </a:ext>
            </a:extLst>
          </p:cNvPr>
          <p:cNvSpPr>
            <a:spLocks noGrp="1"/>
          </p:cNvSpPr>
          <p:nvPr>
            <p:ph sz="half" idx="1"/>
          </p:nvPr>
        </p:nvSpPr>
        <p:spPr>
          <a:xfrm>
            <a:off x="419100" y="2143124"/>
            <a:ext cx="7099300" cy="4016375"/>
          </a:xfrm>
        </p:spPr>
        <p:txBody>
          <a:bodyPr anchor="ctr">
            <a:normAutofit lnSpcReduction="10000"/>
          </a:bodyPr>
          <a:lstStyle/>
          <a:p>
            <a:r>
              <a:rPr lang="fr-FR" sz="1500" b="1" u="sng" dirty="0"/>
              <a:t>PROJET :</a:t>
            </a:r>
            <a:r>
              <a:rPr lang="fr-FR" sz="1500" dirty="0"/>
              <a:t> D</a:t>
            </a:r>
            <a:r>
              <a:rPr lang="fr-FR" sz="1500" b="0" i="0" dirty="0">
                <a:effectLst/>
              </a:rPr>
              <a:t>évelopper un système de suggestion ou d'</a:t>
            </a:r>
            <a:r>
              <a:rPr lang="fr-FR" sz="1500" b="0" i="0" dirty="0" err="1">
                <a:effectLst/>
              </a:rPr>
              <a:t>auto-complétion</a:t>
            </a:r>
            <a:r>
              <a:rPr lang="fr-FR" sz="1500" b="0" i="0" dirty="0">
                <a:effectLst/>
              </a:rPr>
              <a:t> pour faciliter l’ajout de produit. </a:t>
            </a:r>
            <a:endParaRPr lang="fr-FR" sz="1500" b="1" u="sng" dirty="0"/>
          </a:p>
          <a:p>
            <a:pPr marL="457200" lvl="1" indent="0">
              <a:buNone/>
            </a:pPr>
            <a:endParaRPr lang="fr-FR" sz="1500" dirty="0"/>
          </a:p>
          <a:p>
            <a:r>
              <a:rPr lang="fr-FR" sz="1500" b="1" u="sng" dirty="0"/>
              <a:t>Objectifs</a:t>
            </a:r>
            <a:r>
              <a:rPr lang="fr-FR" sz="1500" dirty="0"/>
              <a:t> : </a:t>
            </a:r>
            <a:r>
              <a:rPr lang="fr-FR" sz="1500" b="0" i="0" dirty="0">
                <a:effectLst/>
              </a:rPr>
              <a:t>Le projet a pour but de</a:t>
            </a:r>
            <a:r>
              <a:rPr lang="fr-FR" sz="1500" b="1" i="0" u="sng" dirty="0">
                <a:effectLst/>
              </a:rPr>
              <a:t> nettoyer</a:t>
            </a:r>
            <a:r>
              <a:rPr lang="fr-FR" sz="1500" b="0" i="0" dirty="0">
                <a:effectLst/>
              </a:rPr>
              <a:t> et </a:t>
            </a:r>
            <a:r>
              <a:rPr lang="fr-FR" sz="1500" b="1" i="0" u="sng" dirty="0">
                <a:effectLst/>
              </a:rPr>
              <a:t>d'explorer</a:t>
            </a:r>
            <a:r>
              <a:rPr lang="fr-FR" sz="1500" b="0" i="0" dirty="0">
                <a:effectLst/>
              </a:rPr>
              <a:t> les données de la base Open Food </a:t>
            </a:r>
            <a:r>
              <a:rPr lang="fr-FR" sz="1500" b="0" i="0" dirty="0" err="1">
                <a:effectLst/>
              </a:rPr>
              <a:t>Facts</a:t>
            </a:r>
            <a:r>
              <a:rPr lang="fr-FR" sz="1500" b="0" i="0" dirty="0">
                <a:effectLst/>
              </a:rPr>
              <a:t> </a:t>
            </a:r>
            <a:endParaRPr lang="fr-FR" sz="1500" dirty="0"/>
          </a:p>
          <a:p>
            <a:pPr marL="0" indent="0">
              <a:buNone/>
            </a:pPr>
            <a:endParaRPr lang="fr-FR" sz="1500" b="1" u="sng" dirty="0"/>
          </a:p>
          <a:p>
            <a:pPr marL="0" indent="0">
              <a:buNone/>
            </a:pPr>
            <a:r>
              <a:rPr lang="fr-FR" sz="1500" b="1" u="sng" dirty="0"/>
              <a:t>Problématiques de l’étude de faisabilité:</a:t>
            </a:r>
          </a:p>
          <a:p>
            <a:pPr marL="342900" indent="-342900">
              <a:buAutoNum type="arabicPeriod"/>
            </a:pPr>
            <a:r>
              <a:rPr lang="fr-FR" sz="1500" b="1" u="sng" dirty="0"/>
              <a:t>Nettoyage : </a:t>
            </a:r>
            <a:r>
              <a:rPr lang="fr-FR" sz="1500" b="0" i="0" dirty="0">
                <a:effectLst/>
              </a:rPr>
              <a:t>Quelles approches </a:t>
            </a:r>
            <a:r>
              <a:rPr lang="fr-FR" sz="1500" dirty="0"/>
              <a:t>a</a:t>
            </a:r>
            <a:r>
              <a:rPr lang="fr-FR" sz="1500" b="0" i="0" dirty="0">
                <a:effectLst/>
              </a:rPr>
              <a:t>dopter pour assurer un </a:t>
            </a:r>
            <a:r>
              <a:rPr lang="fr-FR" sz="1500" b="0" i="0" u="sng" dirty="0">
                <a:effectLst/>
              </a:rPr>
              <a:t>nettoyage </a:t>
            </a:r>
            <a:r>
              <a:rPr lang="fr-FR" sz="1500" u="sng" dirty="0"/>
              <a:t>e</a:t>
            </a:r>
            <a:r>
              <a:rPr lang="fr-FR" sz="1500" b="0" i="0" u="sng" dirty="0">
                <a:effectLst/>
              </a:rPr>
              <a:t>fficace </a:t>
            </a:r>
            <a:r>
              <a:rPr lang="fr-FR" sz="1500" b="0" i="0" dirty="0">
                <a:effectLst/>
              </a:rPr>
              <a:t>des données </a:t>
            </a:r>
            <a:r>
              <a:rPr lang="fr-FR" sz="1500" b="0" i="0" u="sng" dirty="0">
                <a:effectLst/>
              </a:rPr>
              <a:t>et une gestion rigoureuse </a:t>
            </a:r>
            <a:r>
              <a:rPr lang="fr-FR" sz="1500" b="0" i="0" dirty="0">
                <a:effectLst/>
              </a:rPr>
              <a:t>des valeurs </a:t>
            </a:r>
            <a:r>
              <a:rPr lang="fr-FR" sz="1500" dirty="0"/>
              <a:t>m</a:t>
            </a:r>
            <a:r>
              <a:rPr lang="fr-FR" sz="1500" b="0" i="0" dirty="0">
                <a:effectLst/>
              </a:rPr>
              <a:t>anquantes, des incohérences et des </a:t>
            </a:r>
            <a:r>
              <a:rPr lang="fr-FR" sz="1500" dirty="0" err="1"/>
              <a:t>o</a:t>
            </a:r>
            <a:r>
              <a:rPr lang="fr-FR" sz="1500" b="0" i="0" dirty="0" err="1">
                <a:effectLst/>
              </a:rPr>
              <a:t>utliers</a:t>
            </a:r>
            <a:r>
              <a:rPr lang="fr-FR" sz="1500" b="0" i="0" dirty="0">
                <a:effectLst/>
              </a:rPr>
              <a:t> ?</a:t>
            </a:r>
          </a:p>
          <a:p>
            <a:pPr marL="342900" indent="-342900">
              <a:buAutoNum type="arabicPeriod"/>
            </a:pPr>
            <a:r>
              <a:rPr lang="fr-FR" sz="1500" b="1" u="sng" dirty="0"/>
              <a:t>Exploration</a:t>
            </a:r>
            <a:r>
              <a:rPr lang="fr-FR" sz="1500" u="sng" dirty="0"/>
              <a:t>: </a:t>
            </a:r>
            <a:r>
              <a:rPr lang="fr-FR" sz="1500" b="0" i="0" dirty="0">
                <a:effectLst/>
              </a:rPr>
              <a:t>Comment pouvons-nous utiliser une combinaison d'analyses univariées, bivariées et multivariées pour </a:t>
            </a:r>
            <a:r>
              <a:rPr lang="fr-FR" sz="1500" b="0" i="0" u="sng" dirty="0">
                <a:effectLst/>
              </a:rPr>
              <a:t>mieux comprendre les caractéristiques</a:t>
            </a:r>
            <a:r>
              <a:rPr lang="fr-FR" sz="1500" b="0" i="0" dirty="0">
                <a:effectLst/>
              </a:rPr>
              <a:t> des produits alimentaires répertoriés dans la base Open Food </a:t>
            </a:r>
            <a:r>
              <a:rPr lang="fr-FR" sz="1500" b="0" i="0" dirty="0" err="1">
                <a:effectLst/>
              </a:rPr>
              <a:t>Facts</a:t>
            </a:r>
            <a:r>
              <a:rPr lang="fr-FR" sz="1500" b="0" i="0" dirty="0">
                <a:effectLst/>
              </a:rPr>
              <a:t> et </a:t>
            </a:r>
            <a:r>
              <a:rPr lang="fr-FR" sz="1500" b="0" i="0" u="sng" dirty="0">
                <a:effectLst/>
              </a:rPr>
              <a:t>identifier des tendances, des schémas ou des relations significatifs</a:t>
            </a:r>
            <a:r>
              <a:rPr lang="fr-FR" sz="1500" b="0" i="0" dirty="0">
                <a:effectLst/>
              </a:rPr>
              <a:t>?</a:t>
            </a:r>
            <a:endParaRPr lang="fr-FR" sz="1500" b="1" u="sng" dirty="0"/>
          </a:p>
        </p:txBody>
      </p:sp>
      <p:pic>
        <p:nvPicPr>
          <p:cNvPr id="6" name="Picture 2">
            <a:extLst>
              <a:ext uri="{FF2B5EF4-FFF2-40B4-BE49-F238E27FC236}">
                <a16:creationId xmlns:a16="http://schemas.microsoft.com/office/drawing/2014/main" id="{C6145CEA-F2BD-A57C-78DF-904DD24F135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86580" y="2931308"/>
            <a:ext cx="3894880" cy="21984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me 3">
            <a:extLst>
              <a:ext uri="{FF2B5EF4-FFF2-40B4-BE49-F238E27FC236}">
                <a16:creationId xmlns:a16="http://schemas.microsoft.com/office/drawing/2014/main" id="{91B4DA98-5B8C-5FF9-BC1F-C4D8E1D287D1}"/>
              </a:ext>
            </a:extLst>
          </p:cNvPr>
          <p:cNvGraphicFramePr/>
          <p:nvPr>
            <p:extLst>
              <p:ext uri="{D42A27DB-BD31-4B8C-83A1-F6EECF244321}">
                <p14:modId xmlns:p14="http://schemas.microsoft.com/office/powerpoint/2010/main" val="317640992"/>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2428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257714-6A1F-A244-3EA4-A9D0BF18E31F}"/>
              </a:ext>
            </a:extLst>
          </p:cNvPr>
          <p:cNvSpPr>
            <a:spLocks noGrp="1"/>
          </p:cNvSpPr>
          <p:nvPr>
            <p:ph type="title"/>
          </p:nvPr>
        </p:nvSpPr>
        <p:spPr/>
        <p:txBody>
          <a:bodyPr/>
          <a:lstStyle/>
          <a:p>
            <a:endParaRPr lang="fr-FR"/>
          </a:p>
        </p:txBody>
      </p:sp>
      <p:sp useBgFill="1">
        <p:nvSpPr>
          <p:cNvPr id="3" name="Rectangle 2">
            <a:extLst>
              <a:ext uri="{FF2B5EF4-FFF2-40B4-BE49-F238E27FC236}">
                <a16:creationId xmlns:a16="http://schemas.microsoft.com/office/drawing/2014/main" id="{8C63430C-483D-7EE4-032E-407C623A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 name="Rectangle 3">
            <a:extLst>
              <a:ext uri="{FF2B5EF4-FFF2-40B4-BE49-F238E27FC236}">
                <a16:creationId xmlns:a16="http://schemas.microsoft.com/office/drawing/2014/main" id="{E4B49A25-23D5-2CE4-DFC1-48BD6E52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F5640FB6-7F69-AE52-6E63-730065942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 name="Rectangle 5">
            <a:extLst>
              <a:ext uri="{FF2B5EF4-FFF2-40B4-BE49-F238E27FC236}">
                <a16:creationId xmlns:a16="http://schemas.microsoft.com/office/drawing/2014/main" id="{7E3F56F6-8DA9-5C6A-0F8C-176A9B451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a:extLst>
              <a:ext uri="{FF2B5EF4-FFF2-40B4-BE49-F238E27FC236}">
                <a16:creationId xmlns:a16="http://schemas.microsoft.com/office/drawing/2014/main" id="{E5348A36-5D73-E212-99F5-E6558CEE5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Picture 3" descr="Encre liquide aquarelle et encre">
            <a:extLst>
              <a:ext uri="{FF2B5EF4-FFF2-40B4-BE49-F238E27FC236}">
                <a16:creationId xmlns:a16="http://schemas.microsoft.com/office/drawing/2014/main" id="{20B296EA-02B5-EF78-02A5-E13D54763C4B}"/>
              </a:ext>
            </a:extLst>
          </p:cNvPr>
          <p:cNvPicPr>
            <a:picLocks noChangeAspect="1"/>
          </p:cNvPicPr>
          <p:nvPr/>
        </p:nvPicPr>
        <p:blipFill rotWithShape="1">
          <a:blip r:embed="rId2">
            <a:alphaModFix amt="40000"/>
          </a:blip>
          <a:srcRect t="2697" b="5839"/>
          <a:stretch/>
        </p:blipFill>
        <p:spPr>
          <a:xfrm>
            <a:off x="20" y="10"/>
            <a:ext cx="12191979" cy="6857990"/>
          </a:xfrm>
          <a:prstGeom prst="rect">
            <a:avLst/>
          </a:prstGeom>
        </p:spPr>
      </p:pic>
      <p:sp>
        <p:nvSpPr>
          <p:cNvPr id="9" name="Titre 1">
            <a:extLst>
              <a:ext uri="{FF2B5EF4-FFF2-40B4-BE49-F238E27FC236}">
                <a16:creationId xmlns:a16="http://schemas.microsoft.com/office/drawing/2014/main" id="{C25AD72A-8D33-5275-E520-C4B32E26B3C6}"/>
              </a:ext>
            </a:extLst>
          </p:cNvPr>
          <p:cNvSpPr txBox="1">
            <a:spLocks/>
          </p:cNvSpPr>
          <p:nvPr/>
        </p:nvSpPr>
        <p:spPr>
          <a:xfrm>
            <a:off x="868680" y="2930102"/>
            <a:ext cx="10573512" cy="18887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r>
              <a:rPr lang="en-US" sz="6000" dirty="0">
                <a:solidFill>
                  <a:srgbClr val="FFFFFF"/>
                </a:solidFill>
              </a:rPr>
              <a:t>Merci pour </a:t>
            </a:r>
            <a:r>
              <a:rPr lang="en-US" sz="6000" dirty="0" err="1">
                <a:solidFill>
                  <a:srgbClr val="FFFFFF"/>
                </a:solidFill>
              </a:rPr>
              <a:t>votre</a:t>
            </a:r>
            <a:r>
              <a:rPr lang="en-US" sz="6000" dirty="0">
                <a:solidFill>
                  <a:srgbClr val="FFFFFF"/>
                </a:solidFill>
              </a:rPr>
              <a:t> </a:t>
            </a:r>
            <a:r>
              <a:rPr lang="en-US" sz="6000" dirty="0" err="1">
                <a:solidFill>
                  <a:srgbClr val="FFFFFF"/>
                </a:solidFill>
              </a:rPr>
              <a:t>écoute</a:t>
            </a:r>
            <a:r>
              <a:rPr lang="en-US" sz="6000" dirty="0">
                <a:solidFill>
                  <a:srgbClr val="FFFFFF"/>
                </a:solidFill>
              </a:rPr>
              <a:t>, </a:t>
            </a:r>
            <a:r>
              <a:rPr lang="en-US" sz="6000" dirty="0" err="1">
                <a:solidFill>
                  <a:srgbClr val="FFFFFF"/>
                </a:solidFill>
              </a:rPr>
              <a:t>avez</a:t>
            </a:r>
            <a:r>
              <a:rPr lang="en-US" sz="6000" dirty="0">
                <a:solidFill>
                  <a:srgbClr val="FFFFFF"/>
                </a:solidFill>
              </a:rPr>
              <a:t> </a:t>
            </a:r>
            <a:r>
              <a:rPr lang="en-US" sz="6000" dirty="0" err="1">
                <a:solidFill>
                  <a:srgbClr val="FFFFFF"/>
                </a:solidFill>
              </a:rPr>
              <a:t>vous</a:t>
            </a:r>
            <a:r>
              <a:rPr lang="en-US" sz="6000" dirty="0">
                <a:solidFill>
                  <a:srgbClr val="FFFFFF"/>
                </a:solidFill>
              </a:rPr>
              <a:t> des questions?</a:t>
            </a:r>
          </a:p>
        </p:txBody>
      </p:sp>
      <p:sp>
        <p:nvSpPr>
          <p:cNvPr id="10" name="Rectangle 9">
            <a:extLst>
              <a:ext uri="{FF2B5EF4-FFF2-40B4-BE49-F238E27FC236}">
                <a16:creationId xmlns:a16="http://schemas.microsoft.com/office/drawing/2014/main" id="{B2D95CBF-DB32-02CF-EA80-38EF7BEC3C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89819B08-7A8B-4B60-BAE1-BB1B4E9B8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re 1">
            <a:extLst>
              <a:ext uri="{FF2B5EF4-FFF2-40B4-BE49-F238E27FC236}">
                <a16:creationId xmlns:a16="http://schemas.microsoft.com/office/drawing/2014/main" id="{ACA7758C-02D2-B5AD-D408-2CC9CF35594D}"/>
              </a:ext>
            </a:extLst>
          </p:cNvPr>
          <p:cNvSpPr txBox="1">
            <a:spLocks/>
          </p:cNvSpPr>
          <p:nvPr/>
        </p:nvSpPr>
        <p:spPr>
          <a:xfrm>
            <a:off x="841248" y="3337269"/>
            <a:ext cx="10509504" cy="2905686"/>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pPr marL="1028700" indent="-228600">
              <a:lnSpc>
                <a:spcPct val="110000"/>
              </a:lnSpc>
              <a:spcAft>
                <a:spcPts val="600"/>
              </a:spcAft>
              <a:buFont typeface="Arial" panose="020B0604020202020204" pitchFamily="34" charset="0"/>
              <a:buChar char="•"/>
            </a:pPr>
            <a:endParaRPr lang="en-US" sz="2000" dirty="0">
              <a:solidFill>
                <a:srgbClr val="FFFFFF"/>
              </a:solidFill>
              <a:latin typeface="+mn-lt"/>
              <a:ea typeface="+mn-ea"/>
              <a:cs typeface="+mn-cs"/>
            </a:endParaRPr>
          </a:p>
        </p:txBody>
      </p:sp>
    </p:spTree>
    <p:extLst>
      <p:ext uri="{BB962C8B-B14F-4D97-AF65-F5344CB8AC3E}">
        <p14:creationId xmlns:p14="http://schemas.microsoft.com/office/powerpoint/2010/main" val="162346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 name="Rectangle 7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3" descr="Encre liquide aquarelle et encre">
            <a:extLst>
              <a:ext uri="{FF2B5EF4-FFF2-40B4-BE49-F238E27FC236}">
                <a16:creationId xmlns:a16="http://schemas.microsoft.com/office/drawing/2014/main" id="{449EB4FC-DF8A-0D5B-6334-BDE1C8FE99B4}"/>
              </a:ext>
            </a:extLst>
          </p:cNvPr>
          <p:cNvPicPr>
            <a:picLocks noChangeAspect="1"/>
          </p:cNvPicPr>
          <p:nvPr/>
        </p:nvPicPr>
        <p:blipFill rotWithShape="1">
          <a:blip r:embed="rId2">
            <a:alphaModFix amt="40000"/>
          </a:blip>
          <a:srcRect t="2697" b="5839"/>
          <a:stretch/>
        </p:blipFill>
        <p:spPr>
          <a:xfrm>
            <a:off x="-1514" y="10"/>
            <a:ext cx="12191979" cy="6857990"/>
          </a:xfrm>
          <a:prstGeom prst="rect">
            <a:avLst/>
          </a:prstGeom>
        </p:spPr>
      </p:pic>
      <p:sp>
        <p:nvSpPr>
          <p:cNvPr id="2" name="Titre 1">
            <a:extLst>
              <a:ext uri="{FF2B5EF4-FFF2-40B4-BE49-F238E27FC236}">
                <a16:creationId xmlns:a16="http://schemas.microsoft.com/office/drawing/2014/main" id="{84173316-94A3-ED84-8D84-CC41B8CE7D15}"/>
              </a:ext>
            </a:extLst>
          </p:cNvPr>
          <p:cNvSpPr>
            <a:spLocks noGrp="1"/>
          </p:cNvSpPr>
          <p:nvPr>
            <p:ph type="title"/>
          </p:nvPr>
        </p:nvSpPr>
        <p:spPr>
          <a:xfrm>
            <a:off x="841248" y="426720"/>
            <a:ext cx="10506456" cy="1919141"/>
          </a:xfrm>
        </p:spPr>
        <p:txBody>
          <a:bodyPr vert="horz" lIns="91440" tIns="45720" rIns="91440" bIns="45720" rtlCol="0" anchor="b">
            <a:normAutofit/>
          </a:bodyPr>
          <a:lstStyle/>
          <a:p>
            <a:r>
              <a:rPr lang="en-US" sz="6000" dirty="0">
                <a:solidFill>
                  <a:srgbClr val="FFFFFF"/>
                </a:solidFill>
              </a:rPr>
              <a:t>ETAPE N°1 – Choix </a:t>
            </a:r>
            <a:r>
              <a:rPr lang="en-US" sz="6000" dirty="0" err="1">
                <a:solidFill>
                  <a:srgbClr val="FFFFFF"/>
                </a:solidFill>
              </a:rPr>
              <a:t>d’une</a:t>
            </a:r>
            <a:r>
              <a:rPr lang="en-US" sz="6000" dirty="0">
                <a:solidFill>
                  <a:srgbClr val="FFFFFF"/>
                </a:solidFill>
              </a:rPr>
              <a:t> </a:t>
            </a:r>
            <a:r>
              <a:rPr lang="en-US" sz="6000" dirty="0" err="1">
                <a:solidFill>
                  <a:srgbClr val="FFFFFF"/>
                </a:solidFill>
              </a:rPr>
              <a:t>cible</a:t>
            </a:r>
            <a:endParaRPr lang="en-US" sz="6000" dirty="0">
              <a:solidFill>
                <a:srgbClr val="FFFFFF"/>
              </a:solidFill>
            </a:endParaRPr>
          </a:p>
        </p:txBody>
      </p:sp>
      <p:sp>
        <p:nvSpPr>
          <p:cNvPr id="79" name="Rectangle 78">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AC223-58C2-7C21-0DD0-E6782A923B4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3D5ECF2-A0AE-A3EF-2BBE-CFAFC8FED1F5}"/>
              </a:ext>
            </a:extLst>
          </p:cNvPr>
          <p:cNvSpPr>
            <a:spLocks noGrp="1"/>
          </p:cNvSpPr>
          <p:nvPr>
            <p:ph type="title"/>
          </p:nvPr>
        </p:nvSpPr>
        <p:spPr/>
        <p:txBody>
          <a:bodyPr>
            <a:normAutofit/>
          </a:bodyPr>
          <a:lstStyle/>
          <a:p>
            <a:pPr algn="l"/>
            <a:r>
              <a:rPr lang="fr-FR" sz="5400" b="1" i="0" dirty="0">
                <a:effectLst/>
              </a:rPr>
              <a:t>I.1. Critères de la cible</a:t>
            </a:r>
            <a:endParaRPr lang="fr-FR" sz="5400" b="0" i="0" dirty="0">
              <a:effectLst/>
            </a:endParaRPr>
          </a:p>
        </p:txBody>
      </p:sp>
      <p:sp>
        <p:nvSpPr>
          <p:cNvPr id="5" name="Espace réservé du contenu 4">
            <a:extLst>
              <a:ext uri="{FF2B5EF4-FFF2-40B4-BE49-F238E27FC236}">
                <a16:creationId xmlns:a16="http://schemas.microsoft.com/office/drawing/2014/main" id="{FC7B8382-5F7B-72F5-EFA4-CCC903896ECF}"/>
              </a:ext>
            </a:extLst>
          </p:cNvPr>
          <p:cNvSpPr>
            <a:spLocks noGrp="1"/>
          </p:cNvSpPr>
          <p:nvPr>
            <p:ph sz="half" idx="1"/>
          </p:nvPr>
        </p:nvSpPr>
        <p:spPr>
          <a:xfrm>
            <a:off x="571500" y="2478024"/>
            <a:ext cx="4927600" cy="3694176"/>
          </a:xfrm>
        </p:spPr>
        <p:txBody>
          <a:bodyPr>
            <a:noAutofit/>
          </a:bodyPr>
          <a:lstStyle/>
          <a:p>
            <a:r>
              <a:rPr lang="fr-FR" sz="1500" b="1" u="sng" dirty="0"/>
              <a:t>Proposition</a:t>
            </a:r>
            <a:r>
              <a:rPr lang="fr-FR" sz="1500" b="1" dirty="0"/>
              <a:t> : </a:t>
            </a:r>
            <a:r>
              <a:rPr lang="fr-FR" sz="1500" dirty="0"/>
              <a:t>Choix d’une cible catégorielle ayant plus de 50% de valeurs manquantes</a:t>
            </a:r>
          </a:p>
          <a:p>
            <a:endParaRPr lang="fr-FR" sz="1500" dirty="0"/>
          </a:p>
          <a:p>
            <a:r>
              <a:rPr lang="fr-FR" sz="1500" dirty="0"/>
              <a:t>Initialement, 56 variables catégorielles. </a:t>
            </a:r>
          </a:p>
          <a:p>
            <a:r>
              <a:rPr lang="fr-FR" sz="1500" dirty="0"/>
              <a:t>Après le filtre (&gt;50%), 36 variables. </a:t>
            </a:r>
          </a:p>
          <a:p>
            <a:pPr marL="0" indent="0">
              <a:buNone/>
            </a:pPr>
            <a:endParaRPr lang="fr-FR" sz="1500" dirty="0"/>
          </a:p>
          <a:p>
            <a:pPr marL="0" indent="0">
              <a:buNone/>
            </a:pPr>
            <a:r>
              <a:rPr lang="fr-FR" sz="1500" dirty="0">
                <a:sym typeface="Wingdings" panose="05000000000000000000" pitchFamily="2" charset="2"/>
              </a:rPr>
              <a:t> Choix de la cible de façon 1. </a:t>
            </a:r>
            <a:r>
              <a:rPr lang="fr-FR" sz="1500" dirty="0" err="1">
                <a:sym typeface="Wingdings" panose="05000000000000000000" pitchFamily="2" charset="2"/>
              </a:rPr>
              <a:t>Random</a:t>
            </a:r>
            <a:r>
              <a:rPr lang="fr-FR" sz="1500" dirty="0">
                <a:sym typeface="Wingdings" panose="05000000000000000000" pitchFamily="2" charset="2"/>
              </a:rPr>
              <a:t>, 2. Manuelle, 3. </a:t>
            </a:r>
            <a:r>
              <a:rPr lang="fr-FR" sz="1500" b="1" dirty="0">
                <a:sym typeface="Wingdings" panose="05000000000000000000" pitchFamily="2" charset="2"/>
              </a:rPr>
              <a:t>Via la matrice de </a:t>
            </a:r>
            <a:r>
              <a:rPr lang="fr-FR" sz="1500" b="1" dirty="0" err="1">
                <a:sym typeface="Wingdings" panose="05000000000000000000" pitchFamily="2" charset="2"/>
              </a:rPr>
              <a:t>correlation</a:t>
            </a:r>
            <a:r>
              <a:rPr lang="fr-FR" sz="1500" b="1" dirty="0">
                <a:sym typeface="Wingdings" panose="05000000000000000000" pitchFamily="2" charset="2"/>
              </a:rPr>
              <a:t> des valeurs manquantes.</a:t>
            </a:r>
            <a:endParaRPr lang="fr-FR" sz="1500" b="1" dirty="0"/>
          </a:p>
        </p:txBody>
      </p:sp>
      <p:pic>
        <p:nvPicPr>
          <p:cNvPr id="1026" name="Picture 2">
            <a:extLst>
              <a:ext uri="{FF2B5EF4-FFF2-40B4-BE49-F238E27FC236}">
                <a16:creationId xmlns:a16="http://schemas.microsoft.com/office/drawing/2014/main" id="{50AE692E-D42B-B737-0F8B-E9AD9CEF428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45238" y="2220687"/>
            <a:ext cx="5511206" cy="38128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me 2">
            <a:extLst>
              <a:ext uri="{FF2B5EF4-FFF2-40B4-BE49-F238E27FC236}">
                <a16:creationId xmlns:a16="http://schemas.microsoft.com/office/drawing/2014/main" id="{4859EF6B-C4E4-97FC-9DA7-1AC12B315C62}"/>
              </a:ext>
            </a:extLst>
          </p:cNvPr>
          <p:cNvGraphicFramePr/>
          <p:nvPr>
            <p:extLst>
              <p:ext uri="{D42A27DB-BD31-4B8C-83A1-F6EECF244321}">
                <p14:modId xmlns:p14="http://schemas.microsoft.com/office/powerpoint/2010/main" val="814814729"/>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689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A00A5-15AC-EDBD-BAC0-0693EBE2AD7F}"/>
              </a:ext>
            </a:extLst>
          </p:cNvPr>
          <p:cNvSpPr>
            <a:spLocks noGrp="1"/>
          </p:cNvSpPr>
          <p:nvPr>
            <p:ph type="title"/>
          </p:nvPr>
        </p:nvSpPr>
        <p:spPr/>
        <p:txBody>
          <a:bodyPr>
            <a:normAutofit/>
          </a:bodyPr>
          <a:lstStyle/>
          <a:p>
            <a:pPr algn="l"/>
            <a:r>
              <a:rPr lang="fr-FR" sz="5400" b="1" i="0" dirty="0">
                <a:effectLst/>
              </a:rPr>
              <a:t>I.2. Choix d’une cible</a:t>
            </a:r>
            <a:endParaRPr lang="fr-FR" sz="5400" b="0" i="0" dirty="0">
              <a:effectLst/>
            </a:endParaRPr>
          </a:p>
        </p:txBody>
      </p:sp>
      <p:sp>
        <p:nvSpPr>
          <p:cNvPr id="5" name="Espace réservé du contenu 4">
            <a:extLst>
              <a:ext uri="{FF2B5EF4-FFF2-40B4-BE49-F238E27FC236}">
                <a16:creationId xmlns:a16="http://schemas.microsoft.com/office/drawing/2014/main" id="{DCB5831F-5DAD-DD09-8CA5-130216DF3950}"/>
              </a:ext>
            </a:extLst>
          </p:cNvPr>
          <p:cNvSpPr>
            <a:spLocks noGrp="1"/>
          </p:cNvSpPr>
          <p:nvPr>
            <p:ph sz="half" idx="1"/>
          </p:nvPr>
        </p:nvSpPr>
        <p:spPr>
          <a:xfrm>
            <a:off x="571499" y="2159241"/>
            <a:ext cx="6139693" cy="4012957"/>
          </a:xfrm>
        </p:spPr>
        <p:txBody>
          <a:bodyPr>
            <a:noAutofit/>
          </a:bodyPr>
          <a:lstStyle/>
          <a:p>
            <a:r>
              <a:rPr lang="fr-FR" sz="1500" dirty="0">
                <a:sym typeface="Wingdings" panose="05000000000000000000" pitchFamily="2" charset="2"/>
              </a:rPr>
              <a:t>Obtention de la matrice de corrélation des valeurs manquantes entre chaque pair de colonnes. </a:t>
            </a:r>
          </a:p>
          <a:p>
            <a:r>
              <a:rPr lang="fr-FR" sz="1500" dirty="0">
                <a:sym typeface="Wingdings" panose="05000000000000000000" pitchFamily="2" charset="2"/>
              </a:rPr>
              <a:t>Lecture : </a:t>
            </a:r>
          </a:p>
          <a:p>
            <a:pPr lvl="1"/>
            <a:r>
              <a:rPr lang="fr-FR" sz="1500" b="1" i="0" dirty="0">
                <a:solidFill>
                  <a:schemeClr val="accent1"/>
                </a:solidFill>
                <a:effectLst/>
              </a:rPr>
              <a:t>Une valeur proche de 1 signifie que si une variable apparaît alors l'autre variable est très susceptible d'être présente.</a:t>
            </a:r>
          </a:p>
          <a:p>
            <a:pPr>
              <a:buFont typeface="Wingdings" panose="05000000000000000000" pitchFamily="2" charset="2"/>
              <a:buChar char="à"/>
            </a:pPr>
            <a:endParaRPr lang="fr-FR" sz="1500" dirty="0"/>
          </a:p>
        </p:txBody>
      </p:sp>
      <p:pic>
        <p:nvPicPr>
          <p:cNvPr id="2050" name="Picture 2">
            <a:extLst>
              <a:ext uri="{FF2B5EF4-FFF2-40B4-BE49-F238E27FC236}">
                <a16:creationId xmlns:a16="http://schemas.microsoft.com/office/drawing/2014/main" id="{90A8CFDF-FD8E-8031-A743-38C4504104E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22012" y="2036369"/>
            <a:ext cx="4461684" cy="41358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me 2">
            <a:extLst>
              <a:ext uri="{FF2B5EF4-FFF2-40B4-BE49-F238E27FC236}">
                <a16:creationId xmlns:a16="http://schemas.microsoft.com/office/drawing/2014/main" id="{A4BFD03E-93B1-BFFF-0120-3BE841A61DAA}"/>
              </a:ext>
            </a:extLst>
          </p:cNvPr>
          <p:cNvGraphicFramePr/>
          <p:nvPr>
            <p:extLst>
              <p:ext uri="{D42A27DB-BD31-4B8C-83A1-F6EECF244321}">
                <p14:modId xmlns:p14="http://schemas.microsoft.com/office/powerpoint/2010/main" val="1062526798"/>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575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A00A5-15AC-EDBD-BAC0-0693EBE2AD7F}"/>
              </a:ext>
            </a:extLst>
          </p:cNvPr>
          <p:cNvSpPr>
            <a:spLocks noGrp="1"/>
          </p:cNvSpPr>
          <p:nvPr>
            <p:ph type="title"/>
          </p:nvPr>
        </p:nvSpPr>
        <p:spPr/>
        <p:txBody>
          <a:bodyPr>
            <a:normAutofit/>
          </a:bodyPr>
          <a:lstStyle/>
          <a:p>
            <a:pPr algn="l"/>
            <a:r>
              <a:rPr lang="fr-FR" sz="5400" b="1" i="0" dirty="0">
                <a:effectLst/>
              </a:rPr>
              <a:t>I.2. Choix d’une cible</a:t>
            </a:r>
            <a:endParaRPr lang="fr-FR" sz="5400" b="0" i="0" dirty="0">
              <a:effectLst/>
            </a:endParaRPr>
          </a:p>
        </p:txBody>
      </p:sp>
      <p:sp>
        <p:nvSpPr>
          <p:cNvPr id="5" name="Espace réservé du contenu 4">
            <a:extLst>
              <a:ext uri="{FF2B5EF4-FFF2-40B4-BE49-F238E27FC236}">
                <a16:creationId xmlns:a16="http://schemas.microsoft.com/office/drawing/2014/main" id="{DCB5831F-5DAD-DD09-8CA5-130216DF3950}"/>
              </a:ext>
            </a:extLst>
          </p:cNvPr>
          <p:cNvSpPr>
            <a:spLocks noGrp="1"/>
          </p:cNvSpPr>
          <p:nvPr>
            <p:ph sz="half" idx="1"/>
          </p:nvPr>
        </p:nvSpPr>
        <p:spPr>
          <a:xfrm>
            <a:off x="571500" y="2329976"/>
            <a:ext cx="4927600" cy="3694176"/>
          </a:xfrm>
        </p:spPr>
        <p:txBody>
          <a:bodyPr>
            <a:normAutofit fontScale="92500" lnSpcReduction="20000"/>
          </a:bodyPr>
          <a:lstStyle/>
          <a:p>
            <a:pPr>
              <a:buFont typeface="Wingdings" panose="05000000000000000000" pitchFamily="2" charset="2"/>
              <a:buChar char="à"/>
            </a:pPr>
            <a:r>
              <a:rPr lang="fr-FR" sz="1600" dirty="0">
                <a:sym typeface="Wingdings" panose="05000000000000000000" pitchFamily="2" charset="2"/>
              </a:rPr>
              <a:t>On recherche la variable ayant le score le plus élevé (le plus proche de 1) pour chaque autre variable. </a:t>
            </a:r>
          </a:p>
          <a:p>
            <a:pPr lvl="1">
              <a:buFont typeface="Wingdings" panose="05000000000000000000" pitchFamily="2" charset="2"/>
              <a:buChar char="à"/>
            </a:pPr>
            <a:r>
              <a:rPr lang="fr-FR" sz="1600" dirty="0">
                <a:sym typeface="Wingdings" panose="05000000000000000000" pitchFamily="2" charset="2"/>
              </a:rPr>
              <a:t>Somme p/r au colonnes</a:t>
            </a:r>
          </a:p>
          <a:p>
            <a:pPr lvl="1">
              <a:buFont typeface="Wingdings" panose="05000000000000000000" pitchFamily="2" charset="2"/>
              <a:buChar char="à"/>
            </a:pPr>
            <a:endParaRPr lang="fr-FR" sz="1600" b="1" dirty="0">
              <a:sym typeface="Wingdings" panose="05000000000000000000" pitchFamily="2" charset="2"/>
            </a:endParaRPr>
          </a:p>
          <a:p>
            <a:r>
              <a:rPr lang="en-US" sz="1600" b="1" u="sng" dirty="0" err="1"/>
              <a:t>Cibles</a:t>
            </a:r>
            <a:r>
              <a:rPr lang="en-US" sz="1600" b="1" u="sng" dirty="0"/>
              <a:t> </a:t>
            </a:r>
            <a:r>
              <a:rPr lang="en-US" sz="1600" b="1" u="sng" dirty="0" err="1"/>
              <a:t>potentielles</a:t>
            </a:r>
            <a:r>
              <a:rPr lang="en-US" sz="1600" b="1" u="sng" dirty="0"/>
              <a:t>:</a:t>
            </a:r>
            <a:br>
              <a:rPr lang="en-US" sz="1600" dirty="0"/>
            </a:br>
            <a:r>
              <a:rPr lang="en-US" sz="1600" dirty="0"/>
              <a:t>packaging                                     19.45</a:t>
            </a:r>
            <a:br>
              <a:rPr lang="en-US" sz="1600" dirty="0"/>
            </a:br>
            <a:r>
              <a:rPr lang="en-US" sz="1600" dirty="0" err="1"/>
              <a:t>packaging_tags</a:t>
            </a:r>
            <a:r>
              <a:rPr lang="en-US" sz="1600" dirty="0"/>
              <a:t>                           19.45</a:t>
            </a:r>
            <a:br>
              <a:rPr lang="en-US" sz="1600" dirty="0"/>
            </a:br>
            <a:r>
              <a:rPr lang="en-US" sz="1600" dirty="0" err="1"/>
              <a:t>main_category</a:t>
            </a:r>
            <a:r>
              <a:rPr lang="en-US" sz="1600" dirty="0"/>
              <a:t>                            19.68</a:t>
            </a:r>
            <a:br>
              <a:rPr lang="en-US" sz="1600" dirty="0"/>
            </a:br>
            <a:r>
              <a:rPr lang="en-US" sz="1600" dirty="0" err="1"/>
              <a:t>main_category_fr</a:t>
            </a:r>
            <a:r>
              <a:rPr lang="en-US" sz="1600" dirty="0"/>
              <a:t>                       19.68</a:t>
            </a:r>
            <a:br>
              <a:rPr lang="en-US" sz="1600" dirty="0"/>
            </a:br>
            <a:r>
              <a:rPr lang="en-US" sz="1600" dirty="0" err="1"/>
              <a:t>categories_tags</a:t>
            </a:r>
            <a:r>
              <a:rPr lang="en-US" sz="1600" dirty="0"/>
              <a:t>                           19.69</a:t>
            </a:r>
            <a:br>
              <a:rPr lang="en-US" sz="1600" dirty="0"/>
            </a:br>
            <a:r>
              <a:rPr lang="en-US" sz="1600" dirty="0"/>
              <a:t>categories                                     19.72</a:t>
            </a:r>
            <a:br>
              <a:rPr lang="en-US" sz="1600" dirty="0"/>
            </a:br>
            <a:r>
              <a:rPr lang="en-US" sz="1600" dirty="0" err="1"/>
              <a:t>categories_fr</a:t>
            </a:r>
            <a:r>
              <a:rPr lang="en-US" sz="1600" dirty="0"/>
              <a:t>                               19.72</a:t>
            </a:r>
            <a:endParaRPr lang="fr-FR" sz="1600" dirty="0"/>
          </a:p>
          <a:p>
            <a:endParaRPr lang="fr-FR" sz="1600" dirty="0"/>
          </a:p>
          <a:p>
            <a:r>
              <a:rPr lang="fr-FR" sz="1600" b="1" dirty="0"/>
              <a:t>Choix de la cible : « </a:t>
            </a:r>
            <a:r>
              <a:rPr lang="fr-FR" sz="1600" b="1" dirty="0" err="1">
                <a:solidFill>
                  <a:schemeClr val="accent1">
                    <a:lumMod val="75000"/>
                  </a:schemeClr>
                </a:solidFill>
              </a:rPr>
              <a:t>main_category_fr</a:t>
            </a:r>
            <a:r>
              <a:rPr lang="fr-FR" sz="1600" b="1" dirty="0">
                <a:solidFill>
                  <a:schemeClr val="accent1">
                    <a:lumMod val="75000"/>
                  </a:schemeClr>
                </a:solidFill>
              </a:rPr>
              <a:t> </a:t>
            </a:r>
            <a:r>
              <a:rPr lang="fr-FR" sz="1600" b="1" dirty="0"/>
              <a:t>»</a:t>
            </a:r>
          </a:p>
          <a:p>
            <a:pPr marL="0" indent="0">
              <a:buNone/>
            </a:pPr>
            <a:endParaRPr lang="fr-FR" sz="1600" b="1" dirty="0"/>
          </a:p>
          <a:p>
            <a:endParaRPr lang="fr-FR" sz="1600" dirty="0"/>
          </a:p>
        </p:txBody>
      </p:sp>
      <p:pic>
        <p:nvPicPr>
          <p:cNvPr id="3074" name="Picture 2">
            <a:extLst>
              <a:ext uri="{FF2B5EF4-FFF2-40B4-BE49-F238E27FC236}">
                <a16:creationId xmlns:a16="http://schemas.microsoft.com/office/drawing/2014/main" id="{D85571B2-F740-B3BF-AF17-BEFF6B4BC41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01151" y="2329976"/>
            <a:ext cx="6117305" cy="36941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me 2">
            <a:extLst>
              <a:ext uri="{FF2B5EF4-FFF2-40B4-BE49-F238E27FC236}">
                <a16:creationId xmlns:a16="http://schemas.microsoft.com/office/drawing/2014/main" id="{1F1C9159-7593-9B11-899C-50DEDF3FD909}"/>
              </a:ext>
            </a:extLst>
          </p:cNvPr>
          <p:cNvGraphicFramePr/>
          <p:nvPr>
            <p:extLst>
              <p:ext uri="{D42A27DB-BD31-4B8C-83A1-F6EECF244321}">
                <p14:modId xmlns:p14="http://schemas.microsoft.com/office/powerpoint/2010/main" val="1890923812"/>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038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B9DE795-4DB6-5306-E115-00D6D4E17FAF}"/>
              </a:ext>
            </a:extLst>
          </p:cNvPr>
          <p:cNvSpPr>
            <a:spLocks noGrp="1"/>
          </p:cNvSpPr>
          <p:nvPr>
            <p:ph type="title"/>
          </p:nvPr>
        </p:nvSpPr>
        <p:spPr/>
        <p:txBody>
          <a:bodyPr/>
          <a:lstStyle/>
          <a:p>
            <a:endParaRPr lang="fr-FR"/>
          </a:p>
        </p:txBody>
      </p:sp>
      <p:sp useBgFill="1">
        <p:nvSpPr>
          <p:cNvPr id="7" name="Rectangle 6">
            <a:extLst>
              <a:ext uri="{FF2B5EF4-FFF2-40B4-BE49-F238E27FC236}">
                <a16:creationId xmlns:a16="http://schemas.microsoft.com/office/drawing/2014/main" id="{BDA23BBB-93E4-25F7-23FE-348DE40B5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Rectangle 7">
            <a:extLst>
              <a:ext uri="{FF2B5EF4-FFF2-40B4-BE49-F238E27FC236}">
                <a16:creationId xmlns:a16="http://schemas.microsoft.com/office/drawing/2014/main" id="{273277CB-513C-7B4E-CD05-76763CF9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955F436-3D27-815A-ABAA-8FC424E35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DFA9AF6E-14B5-A8FA-CBE2-869B19D75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C92991EF-6844-0D62-E64D-BF4B8925A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2" name="Picture 3" descr="Encre liquide aquarelle et encre">
            <a:extLst>
              <a:ext uri="{FF2B5EF4-FFF2-40B4-BE49-F238E27FC236}">
                <a16:creationId xmlns:a16="http://schemas.microsoft.com/office/drawing/2014/main" id="{5502D720-CE2C-F4AB-527D-5592C62FC68D}"/>
              </a:ext>
            </a:extLst>
          </p:cNvPr>
          <p:cNvPicPr>
            <a:picLocks noChangeAspect="1"/>
          </p:cNvPicPr>
          <p:nvPr/>
        </p:nvPicPr>
        <p:blipFill rotWithShape="1">
          <a:blip r:embed="rId2">
            <a:alphaModFix amt="40000"/>
          </a:blip>
          <a:srcRect t="2697" b="5839"/>
          <a:stretch/>
        </p:blipFill>
        <p:spPr>
          <a:xfrm>
            <a:off x="-1514" y="10"/>
            <a:ext cx="12191979" cy="6857990"/>
          </a:xfrm>
          <a:prstGeom prst="rect">
            <a:avLst/>
          </a:prstGeom>
        </p:spPr>
      </p:pic>
      <p:sp>
        <p:nvSpPr>
          <p:cNvPr id="13" name="Titre 1">
            <a:extLst>
              <a:ext uri="{FF2B5EF4-FFF2-40B4-BE49-F238E27FC236}">
                <a16:creationId xmlns:a16="http://schemas.microsoft.com/office/drawing/2014/main" id="{14D4B4E5-4E30-3AD7-BCBD-19C66E55F944}"/>
              </a:ext>
            </a:extLst>
          </p:cNvPr>
          <p:cNvSpPr txBox="1">
            <a:spLocks/>
          </p:cNvSpPr>
          <p:nvPr/>
        </p:nvSpPr>
        <p:spPr>
          <a:xfrm>
            <a:off x="841248" y="426720"/>
            <a:ext cx="10506456" cy="19191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r>
              <a:rPr lang="en-US" sz="6000" dirty="0">
                <a:solidFill>
                  <a:srgbClr val="FFFFFF"/>
                </a:solidFill>
              </a:rPr>
              <a:t>ETAPE N°2 – NETTOYER ET FILTRER LE DATASET</a:t>
            </a:r>
          </a:p>
        </p:txBody>
      </p:sp>
      <p:sp>
        <p:nvSpPr>
          <p:cNvPr id="14" name="Rectangle 13">
            <a:extLst>
              <a:ext uri="{FF2B5EF4-FFF2-40B4-BE49-F238E27FC236}">
                <a16:creationId xmlns:a16="http://schemas.microsoft.com/office/drawing/2014/main" id="{88155494-804B-3112-6849-528B1321E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D290B01-C9F7-276E-95B9-0A6A881B8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021582"/>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10577</TotalTime>
  <Words>3450</Words>
  <Application>Microsoft Office PowerPoint</Application>
  <PresentationFormat>Grand écran</PresentationFormat>
  <Paragraphs>402</Paragraphs>
  <Slides>40</Slides>
  <Notes>0</Notes>
  <HiddenSlides>2</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40</vt:i4>
      </vt:variant>
    </vt:vector>
  </HeadingPairs>
  <TitlesOfParts>
    <vt:vector size="48" baseType="lpstr">
      <vt:lpstr>Arial</vt:lpstr>
      <vt:lpstr>Avenir Next LT Pro</vt:lpstr>
      <vt:lpstr>Calibri</vt:lpstr>
      <vt:lpstr>Georgia</vt:lpstr>
      <vt:lpstr>Söhne</vt:lpstr>
      <vt:lpstr>Times New Roman</vt:lpstr>
      <vt:lpstr>Wingdings</vt:lpstr>
      <vt:lpstr>AccentBoxVTI</vt:lpstr>
      <vt:lpstr>Formation Data Scientist</vt:lpstr>
      <vt:lpstr>SOMMAIRE</vt:lpstr>
      <vt:lpstr>Présentation PowerPoint</vt:lpstr>
      <vt:lpstr>Contexte</vt:lpstr>
      <vt:lpstr>ETAPE N°1 – Choix d’une cible</vt:lpstr>
      <vt:lpstr>I.1. Critères de la cible</vt:lpstr>
      <vt:lpstr>I.2. Choix d’une cible</vt:lpstr>
      <vt:lpstr>I.2. Choix d’une cible</vt:lpstr>
      <vt:lpstr>Présentation PowerPoint</vt:lpstr>
      <vt:lpstr>II.1. Sélection des features Taux de remplissage</vt:lpstr>
      <vt:lpstr>II.1. Sélection des features Taux de remplissage</vt:lpstr>
      <vt:lpstr>II.2. Data Normalization Nettoyage de la colonne ‘quantity’</vt:lpstr>
      <vt:lpstr>II.2. Data Normalization Nettoyage générale du dataset</vt:lpstr>
      <vt:lpstr>II.2. Data Normalization Gestion des incohérences. </vt:lpstr>
      <vt:lpstr>II.3. Doublons</vt:lpstr>
      <vt:lpstr>I.3. Doublons</vt:lpstr>
      <vt:lpstr>I.4. Corrélation entre paramètres</vt:lpstr>
      <vt:lpstr>I.5. Détection des outliers Obtention des limites</vt:lpstr>
      <vt:lpstr>I.5. Détection des outliers Obtention des limites</vt:lpstr>
      <vt:lpstr>I.5. Boxplot &amp; Interquartile Range (IQR) </vt:lpstr>
      <vt:lpstr>I.6.  Type de Valeur manquantes. Raison systematique ?</vt:lpstr>
      <vt:lpstr>I.6.  Type de Valeur manquantes.  Raison systematique ?</vt:lpstr>
      <vt:lpstr>I.6.  IMPUTATION Méthodes</vt:lpstr>
      <vt:lpstr>I.6. Data Imputation Features catégorielle ordinale</vt:lpstr>
      <vt:lpstr>Présentation PowerPoint</vt:lpstr>
      <vt:lpstr>III.1. Quel est le nombre de produit vendu dans chaque pays ? </vt:lpstr>
      <vt:lpstr>III.2. Quel est la répartition du Nutriscore dans chaque pays?</vt:lpstr>
      <vt:lpstr>Présentation PowerPoint</vt:lpstr>
      <vt:lpstr>IV.1. Principal Component Analysis (PCA) Choix du nombre de composantes</vt:lpstr>
      <vt:lpstr>IV.1. Principal Component Analysis (PCA) Reduction des dimensions</vt:lpstr>
      <vt:lpstr>IV.1. Principal Component Analysis (PCA) Reduction des dimensions</vt:lpstr>
      <vt:lpstr>IV.2. K-means Choix du nombre de clusters</vt:lpstr>
      <vt:lpstr>IV.2.  K-means Explication des clusters</vt:lpstr>
      <vt:lpstr>IV.3. Test ANOVA</vt:lpstr>
      <vt:lpstr>IV.4. Test de KRUSKAL-WALLIS</vt:lpstr>
      <vt:lpstr>Présentation PowerPoint</vt:lpstr>
      <vt:lpstr>CONCLUSION</vt:lpstr>
      <vt:lpstr>CONCLUSION</vt:lpstr>
      <vt:lpstr>CONCLUSION 5 grands principes du RGPD</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Data Scientist</dc:title>
  <dc:creator>Olivier RAYMOND</dc:creator>
  <cp:lastModifiedBy>Olivier RAYMOND</cp:lastModifiedBy>
  <cp:revision>425</cp:revision>
  <dcterms:created xsi:type="dcterms:W3CDTF">2024-01-22T18:29:01Z</dcterms:created>
  <dcterms:modified xsi:type="dcterms:W3CDTF">2024-02-27T08:05:18Z</dcterms:modified>
</cp:coreProperties>
</file>