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1"/>
  </p:notesMasterIdLst>
  <p:sldIdLst>
    <p:sldId id="256" r:id="rId2"/>
    <p:sldId id="282" r:id="rId3"/>
    <p:sldId id="291" r:id="rId4"/>
    <p:sldId id="395" r:id="rId5"/>
    <p:sldId id="393" r:id="rId6"/>
    <p:sldId id="396" r:id="rId7"/>
    <p:sldId id="405" r:id="rId8"/>
    <p:sldId id="404" r:id="rId9"/>
    <p:sldId id="407" r:id="rId10"/>
    <p:sldId id="408" r:id="rId11"/>
    <p:sldId id="409" r:id="rId12"/>
    <p:sldId id="398" r:id="rId13"/>
    <p:sldId id="397" r:id="rId14"/>
    <p:sldId id="399" r:id="rId15"/>
    <p:sldId id="402" r:id="rId16"/>
    <p:sldId id="418" r:id="rId17"/>
    <p:sldId id="412" r:id="rId18"/>
    <p:sldId id="413" r:id="rId19"/>
    <p:sldId id="414" r:id="rId20"/>
    <p:sldId id="394" r:id="rId21"/>
    <p:sldId id="419" r:id="rId22"/>
    <p:sldId id="420" r:id="rId23"/>
    <p:sldId id="422" r:id="rId24"/>
    <p:sldId id="336" r:id="rId25"/>
    <p:sldId id="362" r:id="rId26"/>
    <p:sldId id="423" r:id="rId27"/>
    <p:sldId id="424" r:id="rId28"/>
    <p:sldId id="425" r:id="rId29"/>
    <p:sldId id="42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7834980-28E7-4E8B-8E00-E506151D54FC}">
          <p14:sldIdLst>
            <p14:sldId id="256"/>
            <p14:sldId id="282"/>
            <p14:sldId id="291"/>
            <p14:sldId id="395"/>
            <p14:sldId id="393"/>
            <p14:sldId id="396"/>
            <p14:sldId id="405"/>
            <p14:sldId id="404"/>
            <p14:sldId id="407"/>
            <p14:sldId id="408"/>
            <p14:sldId id="409"/>
            <p14:sldId id="398"/>
            <p14:sldId id="397"/>
            <p14:sldId id="399"/>
            <p14:sldId id="402"/>
            <p14:sldId id="418"/>
            <p14:sldId id="412"/>
            <p14:sldId id="413"/>
            <p14:sldId id="414"/>
            <p14:sldId id="394"/>
            <p14:sldId id="419"/>
            <p14:sldId id="420"/>
            <p14:sldId id="422"/>
            <p14:sldId id="336"/>
            <p14:sldId id="362"/>
            <p14:sldId id="423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FAD"/>
    <a:srgbClr val="A6E3FA"/>
    <a:srgbClr val="00B0F0"/>
    <a:srgbClr val="E6F0F0"/>
    <a:srgbClr val="CFE3E3"/>
    <a:srgbClr val="E9F2F1"/>
    <a:srgbClr val="FFA6A6"/>
    <a:srgbClr val="FF0000"/>
    <a:srgbClr val="E6E6E6"/>
    <a:srgbClr val="FE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6114" autoAdjust="0"/>
  </p:normalViewPr>
  <p:slideViewPr>
    <p:cSldViewPr snapToGrid="0" showGuides="1">
      <p:cViewPr varScale="1">
        <p:scale>
          <a:sx n="110" d="100"/>
          <a:sy n="110" d="100"/>
        </p:scale>
        <p:origin x="8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C652B-BF1D-49CF-A871-A7F9A11B79F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93672-2D12-42A0-B7BE-B4A63EBCDB68}">
      <dgm:prSet/>
      <dgm:spPr/>
      <dgm:t>
        <a:bodyPr/>
        <a:lstStyle/>
        <a:p>
          <a:r>
            <a:rPr lang="fr-FR" b="1" dirty="0"/>
            <a:t>I. </a:t>
          </a:r>
          <a:br>
            <a:rPr lang="fr-FR" b="1" dirty="0"/>
          </a:br>
          <a:r>
            <a:rPr lang="fr-FR" b="1" dirty="0"/>
            <a:t>Nettoyage</a:t>
          </a:r>
          <a:endParaRPr lang="en-US" dirty="0"/>
        </a:p>
      </dgm:t>
    </dgm:pt>
    <dgm:pt modelId="{ACB6BE79-1D3F-46F8-BCBB-5B8BC617A80B}" type="parTrans" cxnId="{E63727CC-EE35-4B40-B55E-333917E16218}">
      <dgm:prSet/>
      <dgm:spPr/>
      <dgm:t>
        <a:bodyPr/>
        <a:lstStyle/>
        <a:p>
          <a:endParaRPr lang="en-US"/>
        </a:p>
      </dgm:t>
    </dgm:pt>
    <dgm:pt modelId="{6CA96610-5E3D-4E14-8700-1EA4C51A18F9}" type="sibTrans" cxnId="{E63727CC-EE35-4B40-B55E-333917E16218}">
      <dgm:prSet/>
      <dgm:spPr/>
      <dgm:t>
        <a:bodyPr/>
        <a:lstStyle/>
        <a:p>
          <a:endParaRPr lang="en-US"/>
        </a:p>
      </dgm:t>
    </dgm:pt>
    <dgm:pt modelId="{26CD945C-AEC8-47FF-9EE0-194F25DEA332}">
      <dgm:prSet/>
      <dgm:spPr/>
      <dgm:t>
        <a:bodyPr/>
        <a:lstStyle/>
        <a:p>
          <a:r>
            <a:rPr lang="fr-FR" b="1" dirty="0"/>
            <a:t>Contexte</a:t>
          </a:r>
          <a:endParaRPr lang="en-US" dirty="0"/>
        </a:p>
      </dgm:t>
    </dgm:pt>
    <dgm:pt modelId="{8270C26D-6C55-42B0-A09D-AE30810CCCA9}" type="sibTrans" cxnId="{F65A2684-1599-44CE-99EF-93AA6FF4DC68}">
      <dgm:prSet/>
      <dgm:spPr/>
      <dgm:t>
        <a:bodyPr/>
        <a:lstStyle/>
        <a:p>
          <a:endParaRPr lang="en-US"/>
        </a:p>
      </dgm:t>
    </dgm:pt>
    <dgm:pt modelId="{B9866159-C33D-413A-BFAE-AF49C6E32420}" type="parTrans" cxnId="{F65A2684-1599-44CE-99EF-93AA6FF4DC68}">
      <dgm:prSet/>
      <dgm:spPr/>
      <dgm:t>
        <a:bodyPr/>
        <a:lstStyle/>
        <a:p>
          <a:endParaRPr lang="en-US"/>
        </a:p>
      </dgm:t>
    </dgm:pt>
    <dgm:pt modelId="{275335F6-AB7D-4356-94F7-002711B7C081}">
      <dgm:prSet/>
      <dgm:spPr/>
      <dgm:t>
        <a:bodyPr/>
        <a:lstStyle/>
        <a:p>
          <a:r>
            <a:rPr lang="en-US" b="1" dirty="0"/>
            <a:t>II. </a:t>
          </a:r>
          <a:br>
            <a:rPr lang="en-US" b="1" dirty="0"/>
          </a:br>
          <a:r>
            <a:rPr lang="en-US" b="1" dirty="0"/>
            <a:t>Choix du model</a:t>
          </a:r>
          <a:endParaRPr lang="en-US" dirty="0"/>
        </a:p>
      </dgm:t>
    </dgm:pt>
    <dgm:pt modelId="{43B5CF22-7D7E-48C1-8C34-CEA8AB419085}" type="parTrans" cxnId="{B2BF295A-0DA3-492A-B390-761442A97F13}">
      <dgm:prSet/>
      <dgm:spPr/>
      <dgm:t>
        <a:bodyPr/>
        <a:lstStyle/>
        <a:p>
          <a:endParaRPr lang="fr-FR"/>
        </a:p>
      </dgm:t>
    </dgm:pt>
    <dgm:pt modelId="{A0522FCF-9D9E-43F1-88F6-40C6CCE74AF7}" type="sibTrans" cxnId="{B2BF295A-0DA3-492A-B390-761442A97F13}">
      <dgm:prSet/>
      <dgm:spPr/>
      <dgm:t>
        <a:bodyPr/>
        <a:lstStyle/>
        <a:p>
          <a:endParaRPr lang="fr-FR"/>
        </a:p>
      </dgm:t>
    </dgm:pt>
    <dgm:pt modelId="{9AC5D7B9-608A-4E01-8653-B0D93692C9B3}">
      <dgm:prSet/>
      <dgm:spPr/>
      <dgm:t>
        <a:bodyPr/>
        <a:lstStyle/>
        <a:p>
          <a:r>
            <a:rPr lang="en-US" b="1" dirty="0"/>
            <a:t>III. </a:t>
          </a:r>
          <a:br>
            <a:rPr lang="en-US" b="1" dirty="0"/>
          </a:br>
          <a:r>
            <a:rPr lang="en-US" b="1" dirty="0"/>
            <a:t>Importance Feature</a:t>
          </a:r>
        </a:p>
      </dgm:t>
    </dgm:pt>
    <dgm:pt modelId="{78BC9614-E36C-4F18-9967-A9EDA5736142}" type="parTrans" cxnId="{98ECD4FD-4804-4FE9-B195-8BF5D7403261}">
      <dgm:prSet/>
      <dgm:spPr/>
      <dgm:t>
        <a:bodyPr/>
        <a:lstStyle/>
        <a:p>
          <a:endParaRPr lang="fr-FR"/>
        </a:p>
      </dgm:t>
    </dgm:pt>
    <dgm:pt modelId="{DBFE873A-2F71-4F89-9E50-441F04E537E1}" type="sibTrans" cxnId="{98ECD4FD-4804-4FE9-B195-8BF5D7403261}">
      <dgm:prSet/>
      <dgm:spPr/>
      <dgm:t>
        <a:bodyPr/>
        <a:lstStyle/>
        <a:p>
          <a:endParaRPr lang="fr-FR"/>
        </a:p>
      </dgm:t>
    </dgm:pt>
    <dgm:pt modelId="{482AD7C3-CC35-4157-BDD4-45A45C08B26C}">
      <dgm:prSet/>
      <dgm:spPr/>
      <dgm:t>
        <a:bodyPr/>
        <a:lstStyle/>
        <a:p>
          <a:r>
            <a:rPr lang="en-US" b="1" dirty="0"/>
            <a:t>IV.</a:t>
          </a:r>
          <a:br>
            <a:rPr lang="en-US" b="1" dirty="0"/>
          </a:br>
          <a:r>
            <a:rPr lang="en-US" b="1" dirty="0"/>
            <a:t>ENERGY STAR Score</a:t>
          </a:r>
          <a:endParaRPr lang="en-US" dirty="0"/>
        </a:p>
      </dgm:t>
    </dgm:pt>
    <dgm:pt modelId="{09EFFA02-FE59-4EF4-BFB5-19C209F6DAE4}" type="parTrans" cxnId="{9B9DA088-CB6E-45BC-8A65-A519C60895E3}">
      <dgm:prSet/>
      <dgm:spPr/>
      <dgm:t>
        <a:bodyPr/>
        <a:lstStyle/>
        <a:p>
          <a:endParaRPr lang="fr-FR"/>
        </a:p>
      </dgm:t>
    </dgm:pt>
    <dgm:pt modelId="{E24421AA-1F78-4464-B3BC-8BF2D98D84D8}" type="sibTrans" cxnId="{9B9DA088-CB6E-45BC-8A65-A519C60895E3}">
      <dgm:prSet/>
      <dgm:spPr/>
      <dgm:t>
        <a:bodyPr/>
        <a:lstStyle/>
        <a:p>
          <a:endParaRPr lang="fr-FR"/>
        </a:p>
      </dgm:t>
    </dgm:pt>
    <dgm:pt modelId="{1EA5523E-4373-4609-A992-2185A5973E77}" type="pres">
      <dgm:prSet presAssocID="{B21C652B-BF1D-49CF-A871-A7F9A11B7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8F0158-024B-41C4-B90C-8A60395B1A51}" type="pres">
      <dgm:prSet presAssocID="{26CD945C-AEC8-47FF-9EE0-194F25DEA332}" presName="hierRoot1" presStyleCnt="0"/>
      <dgm:spPr/>
    </dgm:pt>
    <dgm:pt modelId="{A5F3A0FF-CC7D-4C64-8D2A-C58F24AD7DAF}" type="pres">
      <dgm:prSet presAssocID="{26CD945C-AEC8-47FF-9EE0-194F25DEA332}" presName="composite" presStyleCnt="0"/>
      <dgm:spPr/>
    </dgm:pt>
    <dgm:pt modelId="{05733A0C-55AB-4FFE-9DF9-E599A2704E3D}" type="pres">
      <dgm:prSet presAssocID="{26CD945C-AEC8-47FF-9EE0-194F25DEA332}" presName="background" presStyleLbl="node0" presStyleIdx="0" presStyleCnt="5"/>
      <dgm:spPr/>
    </dgm:pt>
    <dgm:pt modelId="{E177B8A2-A36C-4B20-B73F-8E69A0288BCE}" type="pres">
      <dgm:prSet presAssocID="{26CD945C-AEC8-47FF-9EE0-194F25DEA332}" presName="text" presStyleLbl="fgAcc0" presStyleIdx="0" presStyleCnt="5">
        <dgm:presLayoutVars>
          <dgm:chPref val="3"/>
        </dgm:presLayoutVars>
      </dgm:prSet>
      <dgm:spPr/>
    </dgm:pt>
    <dgm:pt modelId="{FC8DF700-8775-47A6-BAC6-3FC43132CF85}" type="pres">
      <dgm:prSet presAssocID="{26CD945C-AEC8-47FF-9EE0-194F25DEA332}" presName="hierChild2" presStyleCnt="0"/>
      <dgm:spPr/>
    </dgm:pt>
    <dgm:pt modelId="{DCDD14F5-56B4-46B5-9A5A-2307A4310740}" type="pres">
      <dgm:prSet presAssocID="{D1193672-2D12-42A0-B7BE-B4A63EBCDB68}" presName="hierRoot1" presStyleCnt="0"/>
      <dgm:spPr/>
    </dgm:pt>
    <dgm:pt modelId="{2D72BA6D-2AF2-4D95-96C5-758A1F65B2C3}" type="pres">
      <dgm:prSet presAssocID="{D1193672-2D12-42A0-B7BE-B4A63EBCDB68}" presName="composite" presStyleCnt="0"/>
      <dgm:spPr/>
    </dgm:pt>
    <dgm:pt modelId="{E378C8A0-4DBA-4C21-8BE8-7B344145DB80}" type="pres">
      <dgm:prSet presAssocID="{D1193672-2D12-42A0-B7BE-B4A63EBCDB68}" presName="background" presStyleLbl="node0" presStyleIdx="1" presStyleCnt="5"/>
      <dgm:spPr/>
    </dgm:pt>
    <dgm:pt modelId="{D6EE35B1-7D47-4F55-8EC9-E620713D6C2F}" type="pres">
      <dgm:prSet presAssocID="{D1193672-2D12-42A0-B7BE-B4A63EBCDB68}" presName="text" presStyleLbl="fgAcc0" presStyleIdx="1" presStyleCnt="5">
        <dgm:presLayoutVars>
          <dgm:chPref val="3"/>
        </dgm:presLayoutVars>
      </dgm:prSet>
      <dgm:spPr/>
    </dgm:pt>
    <dgm:pt modelId="{F5D24468-73A2-4597-97F9-A150FB94E80A}" type="pres">
      <dgm:prSet presAssocID="{D1193672-2D12-42A0-B7BE-B4A63EBCDB68}" presName="hierChild2" presStyleCnt="0"/>
      <dgm:spPr/>
    </dgm:pt>
    <dgm:pt modelId="{C5F6B376-7CE4-4EC7-A750-9EC5BF440F43}" type="pres">
      <dgm:prSet presAssocID="{275335F6-AB7D-4356-94F7-002711B7C081}" presName="hierRoot1" presStyleCnt="0"/>
      <dgm:spPr/>
    </dgm:pt>
    <dgm:pt modelId="{AC2BFDF6-6155-4125-BA42-A39B6EE01CB0}" type="pres">
      <dgm:prSet presAssocID="{275335F6-AB7D-4356-94F7-002711B7C081}" presName="composite" presStyleCnt="0"/>
      <dgm:spPr/>
    </dgm:pt>
    <dgm:pt modelId="{AC4C6309-125A-45AF-9B71-001BF64B9BA1}" type="pres">
      <dgm:prSet presAssocID="{275335F6-AB7D-4356-94F7-002711B7C081}" presName="background" presStyleLbl="node0" presStyleIdx="2" presStyleCnt="5"/>
      <dgm:spPr/>
    </dgm:pt>
    <dgm:pt modelId="{1A6C7BA5-9AB2-4AE9-8291-C1BCFCE0D918}" type="pres">
      <dgm:prSet presAssocID="{275335F6-AB7D-4356-94F7-002711B7C081}" presName="text" presStyleLbl="fgAcc0" presStyleIdx="2" presStyleCnt="5">
        <dgm:presLayoutVars>
          <dgm:chPref val="3"/>
        </dgm:presLayoutVars>
      </dgm:prSet>
      <dgm:spPr/>
    </dgm:pt>
    <dgm:pt modelId="{CA4E92EE-4D19-4F8A-B150-0269A67806EB}" type="pres">
      <dgm:prSet presAssocID="{275335F6-AB7D-4356-94F7-002711B7C081}" presName="hierChild2" presStyleCnt="0"/>
      <dgm:spPr/>
    </dgm:pt>
    <dgm:pt modelId="{F783982D-CB8E-4D3C-B402-2D3248325BB1}" type="pres">
      <dgm:prSet presAssocID="{9AC5D7B9-608A-4E01-8653-B0D93692C9B3}" presName="hierRoot1" presStyleCnt="0"/>
      <dgm:spPr/>
    </dgm:pt>
    <dgm:pt modelId="{B1BE19EB-0A3B-41A6-9DE8-31CE77739644}" type="pres">
      <dgm:prSet presAssocID="{9AC5D7B9-608A-4E01-8653-B0D93692C9B3}" presName="composite" presStyleCnt="0"/>
      <dgm:spPr/>
    </dgm:pt>
    <dgm:pt modelId="{CF6B2703-87BD-4987-9784-74B526FABEB7}" type="pres">
      <dgm:prSet presAssocID="{9AC5D7B9-608A-4E01-8653-B0D93692C9B3}" presName="background" presStyleLbl="node0" presStyleIdx="3" presStyleCnt="5"/>
      <dgm:spPr/>
    </dgm:pt>
    <dgm:pt modelId="{00392A01-0445-40A6-BE29-394A05507C56}" type="pres">
      <dgm:prSet presAssocID="{9AC5D7B9-608A-4E01-8653-B0D93692C9B3}" presName="text" presStyleLbl="fgAcc0" presStyleIdx="3" presStyleCnt="5">
        <dgm:presLayoutVars>
          <dgm:chPref val="3"/>
        </dgm:presLayoutVars>
      </dgm:prSet>
      <dgm:spPr/>
    </dgm:pt>
    <dgm:pt modelId="{DBAB7509-EEB4-4110-895D-0137DB8188B0}" type="pres">
      <dgm:prSet presAssocID="{9AC5D7B9-608A-4E01-8653-B0D93692C9B3}" presName="hierChild2" presStyleCnt="0"/>
      <dgm:spPr/>
    </dgm:pt>
    <dgm:pt modelId="{C1B9F737-C469-402F-9AFF-1E44374FC43B}" type="pres">
      <dgm:prSet presAssocID="{482AD7C3-CC35-4157-BDD4-45A45C08B26C}" presName="hierRoot1" presStyleCnt="0"/>
      <dgm:spPr/>
    </dgm:pt>
    <dgm:pt modelId="{69ED982F-CF5F-4599-9A37-173B127BF2E2}" type="pres">
      <dgm:prSet presAssocID="{482AD7C3-CC35-4157-BDD4-45A45C08B26C}" presName="composite" presStyleCnt="0"/>
      <dgm:spPr/>
    </dgm:pt>
    <dgm:pt modelId="{4D480B67-9400-4094-9270-8E76CD621C60}" type="pres">
      <dgm:prSet presAssocID="{482AD7C3-CC35-4157-BDD4-45A45C08B26C}" presName="background" presStyleLbl="node0" presStyleIdx="4" presStyleCnt="5"/>
      <dgm:spPr/>
    </dgm:pt>
    <dgm:pt modelId="{4F415561-8C1B-4B87-ADD1-25346A1A5F5A}" type="pres">
      <dgm:prSet presAssocID="{482AD7C3-CC35-4157-BDD4-45A45C08B26C}" presName="text" presStyleLbl="fgAcc0" presStyleIdx="4" presStyleCnt="5">
        <dgm:presLayoutVars>
          <dgm:chPref val="3"/>
        </dgm:presLayoutVars>
      </dgm:prSet>
      <dgm:spPr/>
    </dgm:pt>
    <dgm:pt modelId="{2F716404-0E54-4194-AD99-2FED80FB1230}" type="pres">
      <dgm:prSet presAssocID="{482AD7C3-CC35-4157-BDD4-45A45C08B26C}" presName="hierChild2" presStyleCnt="0"/>
      <dgm:spPr/>
    </dgm:pt>
  </dgm:ptLst>
  <dgm:cxnLst>
    <dgm:cxn modelId="{B2BF295A-0DA3-492A-B390-761442A97F13}" srcId="{B21C652B-BF1D-49CF-A871-A7F9A11B79F3}" destId="{275335F6-AB7D-4356-94F7-002711B7C081}" srcOrd="2" destOrd="0" parTransId="{43B5CF22-7D7E-48C1-8C34-CEA8AB419085}" sibTransId="{A0522FCF-9D9E-43F1-88F6-40C6CCE74AF7}"/>
    <dgm:cxn modelId="{11DB387C-5AC0-488B-B69F-55D63356FBB7}" type="presOf" srcId="{26CD945C-AEC8-47FF-9EE0-194F25DEA332}" destId="{E177B8A2-A36C-4B20-B73F-8E69A0288BCE}" srcOrd="0" destOrd="0" presId="urn:microsoft.com/office/officeart/2005/8/layout/hierarchy1"/>
    <dgm:cxn modelId="{F65A2684-1599-44CE-99EF-93AA6FF4DC68}" srcId="{B21C652B-BF1D-49CF-A871-A7F9A11B79F3}" destId="{26CD945C-AEC8-47FF-9EE0-194F25DEA332}" srcOrd="0" destOrd="0" parTransId="{B9866159-C33D-413A-BFAE-AF49C6E32420}" sibTransId="{8270C26D-6C55-42B0-A09D-AE30810CCCA9}"/>
    <dgm:cxn modelId="{9B9DA088-CB6E-45BC-8A65-A519C60895E3}" srcId="{B21C652B-BF1D-49CF-A871-A7F9A11B79F3}" destId="{482AD7C3-CC35-4157-BDD4-45A45C08B26C}" srcOrd="4" destOrd="0" parTransId="{09EFFA02-FE59-4EF4-BFB5-19C209F6DAE4}" sibTransId="{E24421AA-1F78-4464-B3BC-8BF2D98D84D8}"/>
    <dgm:cxn modelId="{029F238D-6123-4D4A-96FB-6204DEAF273B}" type="presOf" srcId="{275335F6-AB7D-4356-94F7-002711B7C081}" destId="{1A6C7BA5-9AB2-4AE9-8291-C1BCFCE0D918}" srcOrd="0" destOrd="0" presId="urn:microsoft.com/office/officeart/2005/8/layout/hierarchy1"/>
    <dgm:cxn modelId="{AA00849B-15DE-4AA7-8675-AE729E994D9D}" type="presOf" srcId="{9AC5D7B9-608A-4E01-8653-B0D93692C9B3}" destId="{00392A01-0445-40A6-BE29-394A05507C56}" srcOrd="0" destOrd="0" presId="urn:microsoft.com/office/officeart/2005/8/layout/hierarchy1"/>
    <dgm:cxn modelId="{6005CA9C-B142-4042-BA1A-2822A7A4018E}" type="presOf" srcId="{B21C652B-BF1D-49CF-A871-A7F9A11B79F3}" destId="{1EA5523E-4373-4609-A992-2185A5973E77}" srcOrd="0" destOrd="0" presId="urn:microsoft.com/office/officeart/2005/8/layout/hierarchy1"/>
    <dgm:cxn modelId="{07A255BA-9798-49CD-BEF8-A7F157F0E061}" type="presOf" srcId="{D1193672-2D12-42A0-B7BE-B4A63EBCDB68}" destId="{D6EE35B1-7D47-4F55-8EC9-E620713D6C2F}" srcOrd="0" destOrd="0" presId="urn:microsoft.com/office/officeart/2005/8/layout/hierarchy1"/>
    <dgm:cxn modelId="{E63727CC-EE35-4B40-B55E-333917E16218}" srcId="{B21C652B-BF1D-49CF-A871-A7F9A11B79F3}" destId="{D1193672-2D12-42A0-B7BE-B4A63EBCDB68}" srcOrd="1" destOrd="0" parTransId="{ACB6BE79-1D3F-46F8-BCBB-5B8BC617A80B}" sibTransId="{6CA96610-5E3D-4E14-8700-1EA4C51A18F9}"/>
    <dgm:cxn modelId="{98ECD4FD-4804-4FE9-B195-8BF5D7403261}" srcId="{B21C652B-BF1D-49CF-A871-A7F9A11B79F3}" destId="{9AC5D7B9-608A-4E01-8653-B0D93692C9B3}" srcOrd="3" destOrd="0" parTransId="{78BC9614-E36C-4F18-9967-A9EDA5736142}" sibTransId="{DBFE873A-2F71-4F89-9E50-441F04E537E1}"/>
    <dgm:cxn modelId="{60E9DBFE-BAB6-457F-A53D-D7023B0E4603}" type="presOf" srcId="{482AD7C3-CC35-4157-BDD4-45A45C08B26C}" destId="{4F415561-8C1B-4B87-ADD1-25346A1A5F5A}" srcOrd="0" destOrd="0" presId="urn:microsoft.com/office/officeart/2005/8/layout/hierarchy1"/>
    <dgm:cxn modelId="{6AAAB700-0346-46C9-A513-FC47FA2617FF}" type="presParOf" srcId="{1EA5523E-4373-4609-A992-2185A5973E77}" destId="{198F0158-024B-41C4-B90C-8A60395B1A51}" srcOrd="0" destOrd="0" presId="urn:microsoft.com/office/officeart/2005/8/layout/hierarchy1"/>
    <dgm:cxn modelId="{402AD402-60FE-40BF-A017-6B6F9316B831}" type="presParOf" srcId="{198F0158-024B-41C4-B90C-8A60395B1A51}" destId="{A5F3A0FF-CC7D-4C64-8D2A-C58F24AD7DAF}" srcOrd="0" destOrd="0" presId="urn:microsoft.com/office/officeart/2005/8/layout/hierarchy1"/>
    <dgm:cxn modelId="{B49BA56A-717A-4F61-BF51-E3F3B2E106F8}" type="presParOf" srcId="{A5F3A0FF-CC7D-4C64-8D2A-C58F24AD7DAF}" destId="{05733A0C-55AB-4FFE-9DF9-E599A2704E3D}" srcOrd="0" destOrd="0" presId="urn:microsoft.com/office/officeart/2005/8/layout/hierarchy1"/>
    <dgm:cxn modelId="{BDC851E6-865F-4909-9918-F538AE037F6F}" type="presParOf" srcId="{A5F3A0FF-CC7D-4C64-8D2A-C58F24AD7DAF}" destId="{E177B8A2-A36C-4B20-B73F-8E69A0288BCE}" srcOrd="1" destOrd="0" presId="urn:microsoft.com/office/officeart/2005/8/layout/hierarchy1"/>
    <dgm:cxn modelId="{B4032F76-BFA1-4D39-B0F9-A40874B46B1C}" type="presParOf" srcId="{198F0158-024B-41C4-B90C-8A60395B1A51}" destId="{FC8DF700-8775-47A6-BAC6-3FC43132CF85}" srcOrd="1" destOrd="0" presId="urn:microsoft.com/office/officeart/2005/8/layout/hierarchy1"/>
    <dgm:cxn modelId="{0A1DBB6B-C1D8-4284-A893-4FA533720961}" type="presParOf" srcId="{1EA5523E-4373-4609-A992-2185A5973E77}" destId="{DCDD14F5-56B4-46B5-9A5A-2307A4310740}" srcOrd="1" destOrd="0" presId="urn:microsoft.com/office/officeart/2005/8/layout/hierarchy1"/>
    <dgm:cxn modelId="{487F6BF4-E311-4E0C-BCF0-64EB072CFCBC}" type="presParOf" srcId="{DCDD14F5-56B4-46B5-9A5A-2307A4310740}" destId="{2D72BA6D-2AF2-4D95-96C5-758A1F65B2C3}" srcOrd="0" destOrd="0" presId="urn:microsoft.com/office/officeart/2005/8/layout/hierarchy1"/>
    <dgm:cxn modelId="{F43AFD93-5198-4248-A380-96456BB1511B}" type="presParOf" srcId="{2D72BA6D-2AF2-4D95-96C5-758A1F65B2C3}" destId="{E378C8A0-4DBA-4C21-8BE8-7B344145DB80}" srcOrd="0" destOrd="0" presId="urn:microsoft.com/office/officeart/2005/8/layout/hierarchy1"/>
    <dgm:cxn modelId="{0A6D0C3F-70C9-4EB2-BF06-6FD48890DAC2}" type="presParOf" srcId="{2D72BA6D-2AF2-4D95-96C5-758A1F65B2C3}" destId="{D6EE35B1-7D47-4F55-8EC9-E620713D6C2F}" srcOrd="1" destOrd="0" presId="urn:microsoft.com/office/officeart/2005/8/layout/hierarchy1"/>
    <dgm:cxn modelId="{F8B0CDF3-E1CF-4ADD-9D50-990D220D8841}" type="presParOf" srcId="{DCDD14F5-56B4-46B5-9A5A-2307A4310740}" destId="{F5D24468-73A2-4597-97F9-A150FB94E80A}" srcOrd="1" destOrd="0" presId="urn:microsoft.com/office/officeart/2005/8/layout/hierarchy1"/>
    <dgm:cxn modelId="{5D48CDFD-F4BF-4360-B10E-F3EF1E03375B}" type="presParOf" srcId="{1EA5523E-4373-4609-A992-2185A5973E77}" destId="{C5F6B376-7CE4-4EC7-A750-9EC5BF440F43}" srcOrd="2" destOrd="0" presId="urn:microsoft.com/office/officeart/2005/8/layout/hierarchy1"/>
    <dgm:cxn modelId="{8A2A280E-C1EA-45FD-8C90-3B26B7372484}" type="presParOf" srcId="{C5F6B376-7CE4-4EC7-A750-9EC5BF440F43}" destId="{AC2BFDF6-6155-4125-BA42-A39B6EE01CB0}" srcOrd="0" destOrd="0" presId="urn:microsoft.com/office/officeart/2005/8/layout/hierarchy1"/>
    <dgm:cxn modelId="{09C548DF-F29E-4C78-85D5-3BFB7A5438BB}" type="presParOf" srcId="{AC2BFDF6-6155-4125-BA42-A39B6EE01CB0}" destId="{AC4C6309-125A-45AF-9B71-001BF64B9BA1}" srcOrd="0" destOrd="0" presId="urn:microsoft.com/office/officeart/2005/8/layout/hierarchy1"/>
    <dgm:cxn modelId="{AC1AFD96-B7B1-4276-AD52-3C580A9E9239}" type="presParOf" srcId="{AC2BFDF6-6155-4125-BA42-A39B6EE01CB0}" destId="{1A6C7BA5-9AB2-4AE9-8291-C1BCFCE0D918}" srcOrd="1" destOrd="0" presId="urn:microsoft.com/office/officeart/2005/8/layout/hierarchy1"/>
    <dgm:cxn modelId="{B269FAA2-29A1-4367-908B-4AE148FE14B4}" type="presParOf" srcId="{C5F6B376-7CE4-4EC7-A750-9EC5BF440F43}" destId="{CA4E92EE-4D19-4F8A-B150-0269A67806EB}" srcOrd="1" destOrd="0" presId="urn:microsoft.com/office/officeart/2005/8/layout/hierarchy1"/>
    <dgm:cxn modelId="{0B000E49-E5BB-4ED7-8E9D-A40D9DACD04C}" type="presParOf" srcId="{1EA5523E-4373-4609-A992-2185A5973E77}" destId="{F783982D-CB8E-4D3C-B402-2D3248325BB1}" srcOrd="3" destOrd="0" presId="urn:microsoft.com/office/officeart/2005/8/layout/hierarchy1"/>
    <dgm:cxn modelId="{D40B0139-CA3A-4FA9-B1BA-94342C557350}" type="presParOf" srcId="{F783982D-CB8E-4D3C-B402-2D3248325BB1}" destId="{B1BE19EB-0A3B-41A6-9DE8-31CE77739644}" srcOrd="0" destOrd="0" presId="urn:microsoft.com/office/officeart/2005/8/layout/hierarchy1"/>
    <dgm:cxn modelId="{E14552A8-5F35-40D7-B7C9-8FB577DCB388}" type="presParOf" srcId="{B1BE19EB-0A3B-41A6-9DE8-31CE77739644}" destId="{CF6B2703-87BD-4987-9784-74B526FABEB7}" srcOrd="0" destOrd="0" presId="urn:microsoft.com/office/officeart/2005/8/layout/hierarchy1"/>
    <dgm:cxn modelId="{4CAB059C-A064-4B65-B48E-CBDCBAC15817}" type="presParOf" srcId="{B1BE19EB-0A3B-41A6-9DE8-31CE77739644}" destId="{00392A01-0445-40A6-BE29-394A05507C56}" srcOrd="1" destOrd="0" presId="urn:microsoft.com/office/officeart/2005/8/layout/hierarchy1"/>
    <dgm:cxn modelId="{60AEB928-E398-46DF-AEFE-801FAE5925DE}" type="presParOf" srcId="{F783982D-CB8E-4D3C-B402-2D3248325BB1}" destId="{DBAB7509-EEB4-4110-895D-0137DB8188B0}" srcOrd="1" destOrd="0" presId="urn:microsoft.com/office/officeart/2005/8/layout/hierarchy1"/>
    <dgm:cxn modelId="{904FD9AF-1FA9-4938-AA93-D09C19820230}" type="presParOf" srcId="{1EA5523E-4373-4609-A992-2185A5973E77}" destId="{C1B9F737-C469-402F-9AFF-1E44374FC43B}" srcOrd="4" destOrd="0" presId="urn:microsoft.com/office/officeart/2005/8/layout/hierarchy1"/>
    <dgm:cxn modelId="{AE0CF8A3-C417-43D3-B130-F020A74C9030}" type="presParOf" srcId="{C1B9F737-C469-402F-9AFF-1E44374FC43B}" destId="{69ED982F-CF5F-4599-9A37-173B127BF2E2}" srcOrd="0" destOrd="0" presId="urn:microsoft.com/office/officeart/2005/8/layout/hierarchy1"/>
    <dgm:cxn modelId="{534155EF-3104-4E6D-BC9E-84821E482B7A}" type="presParOf" srcId="{69ED982F-CF5F-4599-9A37-173B127BF2E2}" destId="{4D480B67-9400-4094-9270-8E76CD621C60}" srcOrd="0" destOrd="0" presId="urn:microsoft.com/office/officeart/2005/8/layout/hierarchy1"/>
    <dgm:cxn modelId="{D6D75C8B-1FEB-40EF-A3B0-CB3931574F90}" type="presParOf" srcId="{69ED982F-CF5F-4599-9A37-173B127BF2E2}" destId="{4F415561-8C1B-4B87-ADD1-25346A1A5F5A}" srcOrd="1" destOrd="0" presId="urn:microsoft.com/office/officeart/2005/8/layout/hierarchy1"/>
    <dgm:cxn modelId="{E07BA579-B2D0-4563-A47C-790FB67ADCAA}" type="presParOf" srcId="{C1B9F737-C469-402F-9AFF-1E44374FC43B}" destId="{2F716404-0E54-4194-AD99-2FED80FB12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4BD9D1-459A-4D0E-8818-C7D21145497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0DF01-4D93-481A-92CF-B3F4A04359CA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Famille de modèles</a:t>
          </a:r>
        </a:p>
      </dgm:t>
    </dgm:pt>
    <dgm:pt modelId="{5D641F82-8BDC-4C69-9986-77B4BFCD5010}" type="parTrans" cxnId="{A6E6857A-984E-4335-86A8-7B4121AC1CAA}">
      <dgm:prSet/>
      <dgm:spPr/>
      <dgm:t>
        <a:bodyPr/>
        <a:lstStyle/>
        <a:p>
          <a:endParaRPr lang="fr-FR"/>
        </a:p>
      </dgm:t>
    </dgm:pt>
    <dgm:pt modelId="{3AFB2E80-6A6F-47E0-BB18-C6FB333DB260}" type="sibTrans" cxnId="{A6E6857A-984E-4335-86A8-7B4121AC1CAA}">
      <dgm:prSet/>
      <dgm:spPr/>
      <dgm:t>
        <a:bodyPr/>
        <a:lstStyle/>
        <a:p>
          <a:endParaRPr lang="fr-FR"/>
        </a:p>
      </dgm:t>
    </dgm:pt>
    <dgm:pt modelId="{54F501B8-B8CE-4FD3-937D-D34064D42B70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Linaire</a:t>
          </a:r>
        </a:p>
      </dgm:t>
    </dgm:pt>
    <dgm:pt modelId="{A422A888-6BB2-4D4D-BCCB-7130F09D6B74}" type="parTrans" cxnId="{7FACCD92-BF94-46EA-AEDC-9ABEEF4B3E66}">
      <dgm:prSet/>
      <dgm:spPr/>
      <dgm:t>
        <a:bodyPr/>
        <a:lstStyle/>
        <a:p>
          <a:endParaRPr lang="fr-FR"/>
        </a:p>
      </dgm:t>
    </dgm:pt>
    <dgm:pt modelId="{D57B508F-8F61-4EC6-BFA5-6C87DE8FCCD8}" type="sibTrans" cxnId="{7FACCD92-BF94-46EA-AEDC-9ABEEF4B3E66}">
      <dgm:prSet/>
      <dgm:spPr/>
      <dgm:t>
        <a:bodyPr/>
        <a:lstStyle/>
        <a:p>
          <a:endParaRPr lang="fr-FR"/>
        </a:p>
      </dgm:t>
    </dgm:pt>
    <dgm:pt modelId="{6955B835-E50E-4F20-8A96-0737A2283EE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SVM</a:t>
          </a:r>
        </a:p>
      </dgm:t>
    </dgm:pt>
    <dgm:pt modelId="{FB9A2C2E-1F07-43A9-AFE0-4EE853DF2729}" type="parTrans" cxnId="{9548FAB7-3B39-46B1-84DF-A9CA81534A8D}">
      <dgm:prSet/>
      <dgm:spPr/>
      <dgm:t>
        <a:bodyPr/>
        <a:lstStyle/>
        <a:p>
          <a:endParaRPr lang="fr-FR"/>
        </a:p>
      </dgm:t>
    </dgm:pt>
    <dgm:pt modelId="{79D44B88-7505-4C10-B7A6-3C28DE41C7D8}" type="sibTrans" cxnId="{9548FAB7-3B39-46B1-84DF-A9CA81534A8D}">
      <dgm:prSet/>
      <dgm:spPr/>
      <dgm:t>
        <a:bodyPr/>
        <a:lstStyle/>
        <a:p>
          <a:endParaRPr lang="fr-FR"/>
        </a:p>
      </dgm:t>
    </dgm:pt>
    <dgm:pt modelId="{BFFE6400-7973-4EC4-A42B-0DBA7A2B417C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/>
            <a:t>Random</a:t>
          </a:r>
          <a:r>
            <a:rPr lang="fr-FR" dirty="0"/>
            <a:t> Forest</a:t>
          </a:r>
        </a:p>
      </dgm:t>
    </dgm:pt>
    <dgm:pt modelId="{A9277BE4-116E-44A8-AEF9-ED41FB51E268}" type="parTrans" cxnId="{701B5F86-3271-40C2-925A-A03DB7A639A9}">
      <dgm:prSet/>
      <dgm:spPr/>
      <dgm:t>
        <a:bodyPr/>
        <a:lstStyle/>
        <a:p>
          <a:endParaRPr lang="fr-FR"/>
        </a:p>
      </dgm:t>
    </dgm:pt>
    <dgm:pt modelId="{16FD014F-4310-47C5-B887-36EE17B18013}" type="sibTrans" cxnId="{701B5F86-3271-40C2-925A-A03DB7A639A9}">
      <dgm:prSet/>
      <dgm:spPr/>
      <dgm:t>
        <a:bodyPr/>
        <a:lstStyle/>
        <a:p>
          <a:endParaRPr lang="fr-FR"/>
        </a:p>
      </dgm:t>
    </dgm:pt>
    <dgm:pt modelId="{A4DB186A-C650-4422-989C-5E820D343E57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4E3AA30D-2E2B-4695-BA26-96C864FDE190}" type="parTrans" cxnId="{A40298D3-BE49-4D1A-B053-0EABB142CC67}">
      <dgm:prSet/>
      <dgm:spPr/>
      <dgm:t>
        <a:bodyPr/>
        <a:lstStyle/>
        <a:p>
          <a:endParaRPr lang="fr-FR"/>
        </a:p>
      </dgm:t>
    </dgm:pt>
    <dgm:pt modelId="{B9AC5BFC-2AD7-42EF-9843-1489FF0359FF}" type="sibTrans" cxnId="{A40298D3-BE49-4D1A-B053-0EABB142CC67}">
      <dgm:prSet/>
      <dgm:spPr/>
      <dgm:t>
        <a:bodyPr/>
        <a:lstStyle/>
        <a:p>
          <a:endParaRPr lang="fr-FR"/>
        </a:p>
      </dgm:t>
    </dgm:pt>
    <dgm:pt modelId="{93108972-617D-4050-8883-F4297673A8B0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Linéaire</a:t>
          </a:r>
        </a:p>
      </dgm:t>
    </dgm:pt>
    <dgm:pt modelId="{99791229-812A-438F-8AED-6028C4DEADFE}" type="parTrans" cxnId="{112B0347-4273-4DEB-9F15-C85A125D7825}">
      <dgm:prSet/>
      <dgm:spPr/>
      <dgm:t>
        <a:bodyPr/>
        <a:lstStyle/>
        <a:p>
          <a:endParaRPr lang="fr-FR"/>
        </a:p>
      </dgm:t>
    </dgm:pt>
    <dgm:pt modelId="{69917F30-DD21-4FB3-9392-863156A79A99}" type="sibTrans" cxnId="{112B0347-4273-4DEB-9F15-C85A125D7825}">
      <dgm:prSet/>
      <dgm:spPr/>
      <dgm:t>
        <a:bodyPr/>
        <a:lstStyle/>
        <a:p>
          <a:endParaRPr lang="fr-FR"/>
        </a:p>
      </dgm:t>
    </dgm:pt>
    <dgm:pt modelId="{186E155D-20A7-4EC6-B8CE-A75A7281F061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Ridge</a:t>
          </a:r>
        </a:p>
      </dgm:t>
    </dgm:pt>
    <dgm:pt modelId="{0A9D4E89-E549-4278-8B36-3369DDED42D8}" type="parTrans" cxnId="{8E91021D-9BE1-4565-8246-09F971F9E6EF}">
      <dgm:prSet/>
      <dgm:spPr/>
      <dgm:t>
        <a:bodyPr/>
        <a:lstStyle/>
        <a:p>
          <a:endParaRPr lang="fr-FR"/>
        </a:p>
      </dgm:t>
    </dgm:pt>
    <dgm:pt modelId="{30713F7E-DC86-433E-B47D-5AFD9D173C69}" type="sibTrans" cxnId="{8E91021D-9BE1-4565-8246-09F971F9E6EF}">
      <dgm:prSet/>
      <dgm:spPr/>
      <dgm:t>
        <a:bodyPr/>
        <a:lstStyle/>
        <a:p>
          <a:endParaRPr lang="fr-FR"/>
        </a:p>
      </dgm:t>
    </dgm:pt>
    <dgm:pt modelId="{2FF81804-3A25-42F8-A86C-88E0DC6AC5D2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Lasso</a:t>
          </a:r>
        </a:p>
      </dgm:t>
    </dgm:pt>
    <dgm:pt modelId="{F90ACB55-90AE-4CE1-A9AA-E30ECEB6C583}" type="parTrans" cxnId="{BA8E368F-49F0-48E5-8275-9ACBD6B8C188}">
      <dgm:prSet/>
      <dgm:spPr/>
      <dgm:t>
        <a:bodyPr/>
        <a:lstStyle/>
        <a:p>
          <a:endParaRPr lang="fr-FR"/>
        </a:p>
      </dgm:t>
    </dgm:pt>
    <dgm:pt modelId="{14DA3722-ABCF-4647-9D57-DA4B55A9CF91}" type="sibTrans" cxnId="{BA8E368F-49F0-48E5-8275-9ACBD6B8C188}">
      <dgm:prSet/>
      <dgm:spPr/>
      <dgm:t>
        <a:bodyPr/>
        <a:lstStyle/>
        <a:p>
          <a:endParaRPr lang="fr-FR"/>
        </a:p>
      </dgm:t>
    </dgm:pt>
    <dgm:pt modelId="{8449C630-CB0D-4D77-AA5D-6F4D1A407EAC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ElasticNet</a:t>
          </a:r>
          <a:endParaRPr lang="fr-FR" dirty="0"/>
        </a:p>
      </dgm:t>
    </dgm:pt>
    <dgm:pt modelId="{99593E57-F1E8-4A6D-B7C4-822EEB384A1B}" type="parTrans" cxnId="{A64A3770-4D75-48D4-B826-4F0504C53192}">
      <dgm:prSet/>
      <dgm:spPr/>
      <dgm:t>
        <a:bodyPr/>
        <a:lstStyle/>
        <a:p>
          <a:endParaRPr lang="fr-FR"/>
        </a:p>
      </dgm:t>
    </dgm:pt>
    <dgm:pt modelId="{63B8BDF9-D675-4858-8CFA-8015624D0257}" type="sibTrans" cxnId="{A64A3770-4D75-48D4-B826-4F0504C53192}">
      <dgm:prSet/>
      <dgm:spPr/>
      <dgm:t>
        <a:bodyPr/>
        <a:lstStyle/>
        <a:p>
          <a:endParaRPr lang="fr-FR"/>
        </a:p>
      </dgm:t>
    </dgm:pt>
    <dgm:pt modelId="{EA13693F-F43C-40B3-9E6A-03BCE8A8E1A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Ensemble</a:t>
          </a:r>
        </a:p>
      </dgm:t>
    </dgm:pt>
    <dgm:pt modelId="{A40A9511-5BC1-4837-9D89-B2A14049CF47}" type="parTrans" cxnId="{0D6D978E-EB94-4168-AAC9-D9459557D9F9}">
      <dgm:prSet/>
      <dgm:spPr/>
      <dgm:t>
        <a:bodyPr/>
        <a:lstStyle/>
        <a:p>
          <a:endParaRPr lang="fr-FR"/>
        </a:p>
      </dgm:t>
    </dgm:pt>
    <dgm:pt modelId="{F388598F-C958-474E-9A6E-3FEE0EDD4945}" type="sibTrans" cxnId="{0D6D978E-EB94-4168-AAC9-D9459557D9F9}">
      <dgm:prSet/>
      <dgm:spPr/>
      <dgm:t>
        <a:bodyPr/>
        <a:lstStyle/>
        <a:p>
          <a:endParaRPr lang="fr-FR"/>
        </a:p>
      </dgm:t>
    </dgm:pt>
    <dgm:pt modelId="{B26D27AE-12E7-4BCF-8220-C3EE18132731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Bagging</a:t>
          </a:r>
        </a:p>
      </dgm:t>
    </dgm:pt>
    <dgm:pt modelId="{D6D267D5-F23B-4FFC-9D5C-64112BF8C51B}" type="parTrans" cxnId="{5E7E8455-DCAC-4F85-A3E5-28503EA3AFF1}">
      <dgm:prSet/>
      <dgm:spPr/>
      <dgm:t>
        <a:bodyPr/>
        <a:lstStyle/>
        <a:p>
          <a:endParaRPr lang="fr-FR"/>
        </a:p>
      </dgm:t>
    </dgm:pt>
    <dgm:pt modelId="{A5B765CC-1989-4815-A56E-44D3A047E43D}" type="sibTrans" cxnId="{5E7E8455-DCAC-4F85-A3E5-28503EA3AFF1}">
      <dgm:prSet/>
      <dgm:spPr/>
      <dgm:t>
        <a:bodyPr/>
        <a:lstStyle/>
        <a:p>
          <a:endParaRPr lang="fr-FR"/>
        </a:p>
      </dgm:t>
    </dgm:pt>
    <dgm:pt modelId="{9F24989C-9B5A-4A39-B626-01C4427D730D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Boosting</a:t>
          </a:r>
          <a:endParaRPr lang="fr-FR" dirty="0"/>
        </a:p>
      </dgm:t>
    </dgm:pt>
    <dgm:pt modelId="{40295172-6419-4C95-8980-BD5A1B1E3F9C}" type="parTrans" cxnId="{23E5E390-75EF-4AE5-9185-B39A3E8BDD35}">
      <dgm:prSet/>
      <dgm:spPr/>
      <dgm:t>
        <a:bodyPr/>
        <a:lstStyle/>
        <a:p>
          <a:endParaRPr lang="fr-FR"/>
        </a:p>
      </dgm:t>
    </dgm:pt>
    <dgm:pt modelId="{EB3BD109-821F-40CD-8C4C-7CA9FBE779E5}" type="sibTrans" cxnId="{23E5E390-75EF-4AE5-9185-B39A3E8BDD35}">
      <dgm:prSet/>
      <dgm:spPr/>
      <dgm:t>
        <a:bodyPr/>
        <a:lstStyle/>
        <a:p>
          <a:endParaRPr lang="fr-FR"/>
        </a:p>
      </dgm:t>
    </dgm:pt>
    <dgm:pt modelId="{C3307625-8B61-4EC1-A780-B608ADD90C4E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/>
            <a:t>Stacking</a:t>
          </a:r>
          <a:endParaRPr lang="fr-FR" dirty="0"/>
        </a:p>
      </dgm:t>
    </dgm:pt>
    <dgm:pt modelId="{F5CBA769-010A-4BBB-B8E1-59F45D04FA66}" type="parTrans" cxnId="{6DA24F4B-6F76-45D4-8756-52D4768669FD}">
      <dgm:prSet/>
      <dgm:spPr/>
      <dgm:t>
        <a:bodyPr/>
        <a:lstStyle/>
        <a:p>
          <a:endParaRPr lang="fr-FR"/>
        </a:p>
      </dgm:t>
    </dgm:pt>
    <dgm:pt modelId="{6E6DE626-B138-44A8-9B49-288DC691E97A}" type="sibTrans" cxnId="{6DA24F4B-6F76-45D4-8756-52D4768669FD}">
      <dgm:prSet/>
      <dgm:spPr/>
      <dgm:t>
        <a:bodyPr/>
        <a:lstStyle/>
        <a:p>
          <a:endParaRPr lang="fr-FR"/>
        </a:p>
      </dgm:t>
    </dgm:pt>
    <dgm:pt modelId="{55AA1B0C-83A0-4573-BBEB-AA08A7BF0B5C}" type="pres">
      <dgm:prSet presAssocID="{574BD9D1-459A-4D0E-8818-C7D21145497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BF3458-0ADB-4678-A58F-1CE65C030876}" type="pres">
      <dgm:prSet presAssocID="{D950DF01-4D93-481A-92CF-B3F4A04359CA}" presName="root1" presStyleCnt="0"/>
      <dgm:spPr/>
    </dgm:pt>
    <dgm:pt modelId="{746B9989-AF1E-4B3D-B759-F936BF69B552}" type="pres">
      <dgm:prSet presAssocID="{D950DF01-4D93-481A-92CF-B3F4A04359CA}" presName="LevelOneTextNode" presStyleLbl="node0" presStyleIdx="0" presStyleCnt="1" custScaleY="111058">
        <dgm:presLayoutVars>
          <dgm:chPref val="3"/>
        </dgm:presLayoutVars>
      </dgm:prSet>
      <dgm:spPr/>
    </dgm:pt>
    <dgm:pt modelId="{DCC8ABD1-7511-4B3F-89A2-47FE283FE04A}" type="pres">
      <dgm:prSet presAssocID="{D950DF01-4D93-481A-92CF-B3F4A04359CA}" presName="level2hierChild" presStyleCnt="0"/>
      <dgm:spPr/>
    </dgm:pt>
    <dgm:pt modelId="{AEBDD92A-7CDF-4BA0-BA47-9E641F99F7CF}" type="pres">
      <dgm:prSet presAssocID="{A422A888-6BB2-4D4D-BCCB-7130F09D6B74}" presName="conn2-1" presStyleLbl="parChTrans1D2" presStyleIdx="0" presStyleCnt="5"/>
      <dgm:spPr/>
    </dgm:pt>
    <dgm:pt modelId="{03AC887E-E89E-48F2-94C7-6ECE10C8D8FE}" type="pres">
      <dgm:prSet presAssocID="{A422A888-6BB2-4D4D-BCCB-7130F09D6B74}" presName="connTx" presStyleLbl="parChTrans1D2" presStyleIdx="0" presStyleCnt="5"/>
      <dgm:spPr/>
    </dgm:pt>
    <dgm:pt modelId="{5EA3732F-50EC-46BA-9C86-823BE23918D4}" type="pres">
      <dgm:prSet presAssocID="{54F501B8-B8CE-4FD3-937D-D34064D42B70}" presName="root2" presStyleCnt="0"/>
      <dgm:spPr/>
    </dgm:pt>
    <dgm:pt modelId="{D6B60E67-9CB0-415F-839C-A78B1F7E43C0}" type="pres">
      <dgm:prSet presAssocID="{54F501B8-B8CE-4FD3-937D-D34064D42B70}" presName="LevelTwoTextNode" presStyleLbl="node2" presStyleIdx="0" presStyleCnt="5">
        <dgm:presLayoutVars>
          <dgm:chPref val="3"/>
        </dgm:presLayoutVars>
      </dgm:prSet>
      <dgm:spPr/>
    </dgm:pt>
    <dgm:pt modelId="{17174C14-176E-48D9-8179-8DDB9C28A347}" type="pres">
      <dgm:prSet presAssocID="{54F501B8-B8CE-4FD3-937D-D34064D42B70}" presName="level3hierChild" presStyleCnt="0"/>
      <dgm:spPr/>
    </dgm:pt>
    <dgm:pt modelId="{9828044A-23B7-4C5A-9C72-6FF2FFDE6C1D}" type="pres">
      <dgm:prSet presAssocID="{99791229-812A-438F-8AED-6028C4DEADFE}" presName="conn2-1" presStyleLbl="parChTrans1D3" presStyleIdx="0" presStyleCnt="7"/>
      <dgm:spPr/>
    </dgm:pt>
    <dgm:pt modelId="{727CF8F2-61C2-4380-A6F2-6FCB7B78F3C5}" type="pres">
      <dgm:prSet presAssocID="{99791229-812A-438F-8AED-6028C4DEADFE}" presName="connTx" presStyleLbl="parChTrans1D3" presStyleIdx="0" presStyleCnt="7"/>
      <dgm:spPr/>
    </dgm:pt>
    <dgm:pt modelId="{C1B20864-1F99-4BDB-8184-F3AAA1E96D0E}" type="pres">
      <dgm:prSet presAssocID="{93108972-617D-4050-8883-F4297673A8B0}" presName="root2" presStyleCnt="0"/>
      <dgm:spPr/>
    </dgm:pt>
    <dgm:pt modelId="{3EDCD912-0ADC-40D2-AE9A-AF5BFB93FB5D}" type="pres">
      <dgm:prSet presAssocID="{93108972-617D-4050-8883-F4297673A8B0}" presName="LevelTwoTextNode" presStyleLbl="node3" presStyleIdx="0" presStyleCnt="7">
        <dgm:presLayoutVars>
          <dgm:chPref val="3"/>
        </dgm:presLayoutVars>
      </dgm:prSet>
      <dgm:spPr/>
    </dgm:pt>
    <dgm:pt modelId="{391DC5A5-30EE-40E8-A87F-B069AA856658}" type="pres">
      <dgm:prSet presAssocID="{93108972-617D-4050-8883-F4297673A8B0}" presName="level3hierChild" presStyleCnt="0"/>
      <dgm:spPr/>
    </dgm:pt>
    <dgm:pt modelId="{2E113EA8-1C90-4CB6-9C54-320F7650D9D8}" type="pres">
      <dgm:prSet presAssocID="{0A9D4E89-E549-4278-8B36-3369DDED42D8}" presName="conn2-1" presStyleLbl="parChTrans1D3" presStyleIdx="1" presStyleCnt="7"/>
      <dgm:spPr/>
    </dgm:pt>
    <dgm:pt modelId="{8C2EDA52-79FD-4284-B607-9CD216D01AE1}" type="pres">
      <dgm:prSet presAssocID="{0A9D4E89-E549-4278-8B36-3369DDED42D8}" presName="connTx" presStyleLbl="parChTrans1D3" presStyleIdx="1" presStyleCnt="7"/>
      <dgm:spPr/>
    </dgm:pt>
    <dgm:pt modelId="{C7F7B883-C3EB-4621-B65C-958F03E07DA2}" type="pres">
      <dgm:prSet presAssocID="{186E155D-20A7-4EC6-B8CE-A75A7281F061}" presName="root2" presStyleCnt="0"/>
      <dgm:spPr/>
    </dgm:pt>
    <dgm:pt modelId="{CA749F6C-3F33-42B5-96CD-A8E00EB8DC0D}" type="pres">
      <dgm:prSet presAssocID="{186E155D-20A7-4EC6-B8CE-A75A7281F061}" presName="LevelTwoTextNode" presStyleLbl="node3" presStyleIdx="1" presStyleCnt="7">
        <dgm:presLayoutVars>
          <dgm:chPref val="3"/>
        </dgm:presLayoutVars>
      </dgm:prSet>
      <dgm:spPr/>
    </dgm:pt>
    <dgm:pt modelId="{6D06E229-27C8-460D-8EA4-827BBB2E572B}" type="pres">
      <dgm:prSet presAssocID="{186E155D-20A7-4EC6-B8CE-A75A7281F061}" presName="level3hierChild" presStyleCnt="0"/>
      <dgm:spPr/>
    </dgm:pt>
    <dgm:pt modelId="{94B3F2E8-7626-4512-AFE3-F7398C77B4C9}" type="pres">
      <dgm:prSet presAssocID="{F90ACB55-90AE-4CE1-A9AA-E30ECEB6C583}" presName="conn2-1" presStyleLbl="parChTrans1D3" presStyleIdx="2" presStyleCnt="7"/>
      <dgm:spPr/>
    </dgm:pt>
    <dgm:pt modelId="{FE0CF7E6-FD05-40BE-80EF-E1837E8DBB1F}" type="pres">
      <dgm:prSet presAssocID="{F90ACB55-90AE-4CE1-A9AA-E30ECEB6C583}" presName="connTx" presStyleLbl="parChTrans1D3" presStyleIdx="2" presStyleCnt="7"/>
      <dgm:spPr/>
    </dgm:pt>
    <dgm:pt modelId="{B7EFD265-AF61-4CF7-AD04-CDCA1A754E33}" type="pres">
      <dgm:prSet presAssocID="{2FF81804-3A25-42F8-A86C-88E0DC6AC5D2}" presName="root2" presStyleCnt="0"/>
      <dgm:spPr/>
    </dgm:pt>
    <dgm:pt modelId="{176587BD-7A2D-4FFA-BD2C-9E7C729834D0}" type="pres">
      <dgm:prSet presAssocID="{2FF81804-3A25-42F8-A86C-88E0DC6AC5D2}" presName="LevelTwoTextNode" presStyleLbl="node3" presStyleIdx="2" presStyleCnt="7">
        <dgm:presLayoutVars>
          <dgm:chPref val="3"/>
        </dgm:presLayoutVars>
      </dgm:prSet>
      <dgm:spPr/>
    </dgm:pt>
    <dgm:pt modelId="{C20D1544-4372-4A2B-8899-1EF2DCC64AB1}" type="pres">
      <dgm:prSet presAssocID="{2FF81804-3A25-42F8-A86C-88E0DC6AC5D2}" presName="level3hierChild" presStyleCnt="0"/>
      <dgm:spPr/>
    </dgm:pt>
    <dgm:pt modelId="{F421C108-E9B9-4453-BFAD-2E80816D3CE2}" type="pres">
      <dgm:prSet presAssocID="{99593E57-F1E8-4A6D-B7C4-822EEB384A1B}" presName="conn2-1" presStyleLbl="parChTrans1D3" presStyleIdx="3" presStyleCnt="7"/>
      <dgm:spPr/>
    </dgm:pt>
    <dgm:pt modelId="{1FC068A1-50B2-4337-9EB4-D3EDBFA1C89E}" type="pres">
      <dgm:prSet presAssocID="{99593E57-F1E8-4A6D-B7C4-822EEB384A1B}" presName="connTx" presStyleLbl="parChTrans1D3" presStyleIdx="3" presStyleCnt="7"/>
      <dgm:spPr/>
    </dgm:pt>
    <dgm:pt modelId="{A8E1993D-F9F6-4A9E-AD79-71F73153C877}" type="pres">
      <dgm:prSet presAssocID="{8449C630-CB0D-4D77-AA5D-6F4D1A407EAC}" presName="root2" presStyleCnt="0"/>
      <dgm:spPr/>
    </dgm:pt>
    <dgm:pt modelId="{46981A82-C780-49D5-BD38-C288BD9F8DCC}" type="pres">
      <dgm:prSet presAssocID="{8449C630-CB0D-4D77-AA5D-6F4D1A407EAC}" presName="LevelTwoTextNode" presStyleLbl="node3" presStyleIdx="3" presStyleCnt="7">
        <dgm:presLayoutVars>
          <dgm:chPref val="3"/>
        </dgm:presLayoutVars>
      </dgm:prSet>
      <dgm:spPr/>
    </dgm:pt>
    <dgm:pt modelId="{8C5BF8ED-F725-4A02-9E79-E89EEE5AAF29}" type="pres">
      <dgm:prSet presAssocID="{8449C630-CB0D-4D77-AA5D-6F4D1A407EAC}" presName="level3hierChild" presStyleCnt="0"/>
      <dgm:spPr/>
    </dgm:pt>
    <dgm:pt modelId="{52A248A1-C8A0-4553-A352-38A7F69E6D64}" type="pres">
      <dgm:prSet presAssocID="{4E3AA30D-2E2B-4695-BA26-96C864FDE190}" presName="conn2-1" presStyleLbl="parChTrans1D2" presStyleIdx="1" presStyleCnt="5"/>
      <dgm:spPr/>
    </dgm:pt>
    <dgm:pt modelId="{8FA711E3-7FEE-4B9E-A703-81E7DE6AFA7B}" type="pres">
      <dgm:prSet presAssocID="{4E3AA30D-2E2B-4695-BA26-96C864FDE190}" presName="connTx" presStyleLbl="parChTrans1D2" presStyleIdx="1" presStyleCnt="5"/>
      <dgm:spPr/>
    </dgm:pt>
    <dgm:pt modelId="{FBB4AB68-358E-4B96-9F96-5959D6673266}" type="pres">
      <dgm:prSet presAssocID="{A4DB186A-C650-4422-989C-5E820D343E57}" presName="root2" presStyleCnt="0"/>
      <dgm:spPr/>
    </dgm:pt>
    <dgm:pt modelId="{A0CC38D4-7085-4E0F-8C16-B7AF13558AF6}" type="pres">
      <dgm:prSet presAssocID="{A4DB186A-C650-4422-989C-5E820D343E57}" presName="LevelTwoTextNode" presStyleLbl="node2" presStyleIdx="1" presStyleCnt="5">
        <dgm:presLayoutVars>
          <dgm:chPref val="3"/>
        </dgm:presLayoutVars>
      </dgm:prSet>
      <dgm:spPr/>
    </dgm:pt>
    <dgm:pt modelId="{E8CAFA72-2A35-4DBF-9B63-3C86B21743DE}" type="pres">
      <dgm:prSet presAssocID="{A4DB186A-C650-4422-989C-5E820D343E57}" presName="level3hierChild" presStyleCnt="0"/>
      <dgm:spPr/>
    </dgm:pt>
    <dgm:pt modelId="{AEFEA5DF-A478-4535-A773-FFED1FF97272}" type="pres">
      <dgm:prSet presAssocID="{A9277BE4-116E-44A8-AEF9-ED41FB51E268}" presName="conn2-1" presStyleLbl="parChTrans1D2" presStyleIdx="2" presStyleCnt="5"/>
      <dgm:spPr/>
    </dgm:pt>
    <dgm:pt modelId="{3AF8DB06-295A-48F7-82C6-F9CB6AB62EC8}" type="pres">
      <dgm:prSet presAssocID="{A9277BE4-116E-44A8-AEF9-ED41FB51E268}" presName="connTx" presStyleLbl="parChTrans1D2" presStyleIdx="2" presStyleCnt="5"/>
      <dgm:spPr/>
    </dgm:pt>
    <dgm:pt modelId="{66E7CFBB-79A3-4ACA-A3B1-ECC856304DDD}" type="pres">
      <dgm:prSet presAssocID="{BFFE6400-7973-4EC4-A42B-0DBA7A2B417C}" presName="root2" presStyleCnt="0"/>
      <dgm:spPr/>
    </dgm:pt>
    <dgm:pt modelId="{85ADB495-FAE7-4B3B-B0A1-485A650BC313}" type="pres">
      <dgm:prSet presAssocID="{BFFE6400-7973-4EC4-A42B-0DBA7A2B417C}" presName="LevelTwoTextNode" presStyleLbl="node2" presStyleIdx="2" presStyleCnt="5">
        <dgm:presLayoutVars>
          <dgm:chPref val="3"/>
        </dgm:presLayoutVars>
      </dgm:prSet>
      <dgm:spPr/>
    </dgm:pt>
    <dgm:pt modelId="{EFD92CC6-7E21-445A-887D-BF9292D86EEA}" type="pres">
      <dgm:prSet presAssocID="{BFFE6400-7973-4EC4-A42B-0DBA7A2B417C}" presName="level3hierChild" presStyleCnt="0"/>
      <dgm:spPr/>
    </dgm:pt>
    <dgm:pt modelId="{0127E225-8F80-4BDE-A254-E5494E802E55}" type="pres">
      <dgm:prSet presAssocID="{FB9A2C2E-1F07-43A9-AFE0-4EE853DF2729}" presName="conn2-1" presStyleLbl="parChTrans1D2" presStyleIdx="3" presStyleCnt="5"/>
      <dgm:spPr/>
    </dgm:pt>
    <dgm:pt modelId="{97B608B2-E722-40B7-A711-12F2CDFB3165}" type="pres">
      <dgm:prSet presAssocID="{FB9A2C2E-1F07-43A9-AFE0-4EE853DF2729}" presName="connTx" presStyleLbl="parChTrans1D2" presStyleIdx="3" presStyleCnt="5"/>
      <dgm:spPr/>
    </dgm:pt>
    <dgm:pt modelId="{1648EAC3-E40D-44EA-B7B7-0137BA2E75E2}" type="pres">
      <dgm:prSet presAssocID="{6955B835-E50E-4F20-8A96-0737A2283EE2}" presName="root2" presStyleCnt="0"/>
      <dgm:spPr/>
    </dgm:pt>
    <dgm:pt modelId="{F42E9181-6340-46EC-B115-08CD3FEF3CE0}" type="pres">
      <dgm:prSet presAssocID="{6955B835-E50E-4F20-8A96-0737A2283EE2}" presName="LevelTwoTextNode" presStyleLbl="node2" presStyleIdx="3" presStyleCnt="5">
        <dgm:presLayoutVars>
          <dgm:chPref val="3"/>
        </dgm:presLayoutVars>
      </dgm:prSet>
      <dgm:spPr/>
    </dgm:pt>
    <dgm:pt modelId="{93C7F04A-0D11-4927-B18D-86741F5F694E}" type="pres">
      <dgm:prSet presAssocID="{6955B835-E50E-4F20-8A96-0737A2283EE2}" presName="level3hierChild" presStyleCnt="0"/>
      <dgm:spPr/>
    </dgm:pt>
    <dgm:pt modelId="{01C8118B-961C-4B66-B282-068FBE575A77}" type="pres">
      <dgm:prSet presAssocID="{A40A9511-5BC1-4837-9D89-B2A14049CF47}" presName="conn2-1" presStyleLbl="parChTrans1D2" presStyleIdx="4" presStyleCnt="5"/>
      <dgm:spPr/>
    </dgm:pt>
    <dgm:pt modelId="{0637475A-F622-43E0-9070-7FC224B61C2E}" type="pres">
      <dgm:prSet presAssocID="{A40A9511-5BC1-4837-9D89-B2A14049CF47}" presName="connTx" presStyleLbl="parChTrans1D2" presStyleIdx="4" presStyleCnt="5"/>
      <dgm:spPr/>
    </dgm:pt>
    <dgm:pt modelId="{2975738F-40F7-4612-A7DC-0A43406A8A33}" type="pres">
      <dgm:prSet presAssocID="{EA13693F-F43C-40B3-9E6A-03BCE8A8E1AB}" presName="root2" presStyleCnt="0"/>
      <dgm:spPr/>
    </dgm:pt>
    <dgm:pt modelId="{B3785505-77BE-4ECB-8ADA-C6089CC6AFDF}" type="pres">
      <dgm:prSet presAssocID="{EA13693F-F43C-40B3-9E6A-03BCE8A8E1AB}" presName="LevelTwoTextNode" presStyleLbl="node2" presStyleIdx="4" presStyleCnt="5">
        <dgm:presLayoutVars>
          <dgm:chPref val="3"/>
        </dgm:presLayoutVars>
      </dgm:prSet>
      <dgm:spPr/>
    </dgm:pt>
    <dgm:pt modelId="{27357F90-0B22-4E74-B0B1-0F61B409F6AC}" type="pres">
      <dgm:prSet presAssocID="{EA13693F-F43C-40B3-9E6A-03BCE8A8E1AB}" presName="level3hierChild" presStyleCnt="0"/>
      <dgm:spPr/>
    </dgm:pt>
    <dgm:pt modelId="{5CCDF498-9D67-4737-A2E4-76B835FA8969}" type="pres">
      <dgm:prSet presAssocID="{D6D267D5-F23B-4FFC-9D5C-64112BF8C51B}" presName="conn2-1" presStyleLbl="parChTrans1D3" presStyleIdx="4" presStyleCnt="7"/>
      <dgm:spPr/>
    </dgm:pt>
    <dgm:pt modelId="{EA59E997-A1E8-45F8-9E94-74924A31AA77}" type="pres">
      <dgm:prSet presAssocID="{D6D267D5-F23B-4FFC-9D5C-64112BF8C51B}" presName="connTx" presStyleLbl="parChTrans1D3" presStyleIdx="4" presStyleCnt="7"/>
      <dgm:spPr/>
    </dgm:pt>
    <dgm:pt modelId="{764AB05B-7CB5-4F97-ACD6-BB1D674C7202}" type="pres">
      <dgm:prSet presAssocID="{B26D27AE-12E7-4BCF-8220-C3EE18132731}" presName="root2" presStyleCnt="0"/>
      <dgm:spPr/>
    </dgm:pt>
    <dgm:pt modelId="{83FB54E6-C412-4B2A-BE57-989A5E6431EA}" type="pres">
      <dgm:prSet presAssocID="{B26D27AE-12E7-4BCF-8220-C3EE18132731}" presName="LevelTwoTextNode" presStyleLbl="node3" presStyleIdx="4" presStyleCnt="7">
        <dgm:presLayoutVars>
          <dgm:chPref val="3"/>
        </dgm:presLayoutVars>
      </dgm:prSet>
      <dgm:spPr/>
    </dgm:pt>
    <dgm:pt modelId="{A78F2DE8-3BCA-4816-A368-0165F60A39F5}" type="pres">
      <dgm:prSet presAssocID="{B26D27AE-12E7-4BCF-8220-C3EE18132731}" presName="level3hierChild" presStyleCnt="0"/>
      <dgm:spPr/>
    </dgm:pt>
    <dgm:pt modelId="{EAC089FD-B1DB-48CF-8AE6-79005F04C4EB}" type="pres">
      <dgm:prSet presAssocID="{40295172-6419-4C95-8980-BD5A1B1E3F9C}" presName="conn2-1" presStyleLbl="parChTrans1D3" presStyleIdx="5" presStyleCnt="7"/>
      <dgm:spPr/>
    </dgm:pt>
    <dgm:pt modelId="{7802101F-0AE3-4AA3-B972-69CAE2B3C7D5}" type="pres">
      <dgm:prSet presAssocID="{40295172-6419-4C95-8980-BD5A1B1E3F9C}" presName="connTx" presStyleLbl="parChTrans1D3" presStyleIdx="5" presStyleCnt="7"/>
      <dgm:spPr/>
    </dgm:pt>
    <dgm:pt modelId="{FB035DCB-2C11-4528-9EF3-19DE3014DD38}" type="pres">
      <dgm:prSet presAssocID="{9F24989C-9B5A-4A39-B626-01C4427D730D}" presName="root2" presStyleCnt="0"/>
      <dgm:spPr/>
    </dgm:pt>
    <dgm:pt modelId="{CD922191-5DA1-4464-BFE2-B65DAD7B147A}" type="pres">
      <dgm:prSet presAssocID="{9F24989C-9B5A-4A39-B626-01C4427D730D}" presName="LevelTwoTextNode" presStyleLbl="node3" presStyleIdx="5" presStyleCnt="7">
        <dgm:presLayoutVars>
          <dgm:chPref val="3"/>
        </dgm:presLayoutVars>
      </dgm:prSet>
      <dgm:spPr/>
    </dgm:pt>
    <dgm:pt modelId="{09479305-07B6-4193-8709-1613C02B8690}" type="pres">
      <dgm:prSet presAssocID="{9F24989C-9B5A-4A39-B626-01C4427D730D}" presName="level3hierChild" presStyleCnt="0"/>
      <dgm:spPr/>
    </dgm:pt>
    <dgm:pt modelId="{359AA516-CCAD-4AA5-B2E3-3384499ED855}" type="pres">
      <dgm:prSet presAssocID="{F5CBA769-010A-4BBB-B8E1-59F45D04FA66}" presName="conn2-1" presStyleLbl="parChTrans1D3" presStyleIdx="6" presStyleCnt="7"/>
      <dgm:spPr/>
    </dgm:pt>
    <dgm:pt modelId="{E3881341-123F-4661-886E-1A686A8A50AB}" type="pres">
      <dgm:prSet presAssocID="{F5CBA769-010A-4BBB-B8E1-59F45D04FA66}" presName="connTx" presStyleLbl="parChTrans1D3" presStyleIdx="6" presStyleCnt="7"/>
      <dgm:spPr/>
    </dgm:pt>
    <dgm:pt modelId="{BB61BB8E-4C48-4504-A963-69C4B5BE8574}" type="pres">
      <dgm:prSet presAssocID="{C3307625-8B61-4EC1-A780-B608ADD90C4E}" presName="root2" presStyleCnt="0"/>
      <dgm:spPr/>
    </dgm:pt>
    <dgm:pt modelId="{8B1F7500-CE7A-4532-A155-C3C2A8A6B7F0}" type="pres">
      <dgm:prSet presAssocID="{C3307625-8B61-4EC1-A780-B608ADD90C4E}" presName="LevelTwoTextNode" presStyleLbl="node3" presStyleIdx="6" presStyleCnt="7">
        <dgm:presLayoutVars>
          <dgm:chPref val="3"/>
        </dgm:presLayoutVars>
      </dgm:prSet>
      <dgm:spPr/>
    </dgm:pt>
    <dgm:pt modelId="{00DD08F8-B4D8-473A-A485-E189068B3D5E}" type="pres">
      <dgm:prSet presAssocID="{C3307625-8B61-4EC1-A780-B608ADD90C4E}" presName="level3hierChild" presStyleCnt="0"/>
      <dgm:spPr/>
    </dgm:pt>
  </dgm:ptLst>
  <dgm:cxnLst>
    <dgm:cxn modelId="{2EB32A07-8100-45E6-BC69-0AB033DE1281}" type="presOf" srcId="{FB9A2C2E-1F07-43A9-AFE0-4EE853DF2729}" destId="{97B608B2-E722-40B7-A711-12F2CDFB3165}" srcOrd="1" destOrd="0" presId="urn:microsoft.com/office/officeart/2008/layout/HorizontalMultiLevelHierarchy"/>
    <dgm:cxn modelId="{B116A10D-BDB5-46FE-9E91-6DC3F7585983}" type="presOf" srcId="{C3307625-8B61-4EC1-A780-B608ADD90C4E}" destId="{8B1F7500-CE7A-4532-A155-C3C2A8A6B7F0}" srcOrd="0" destOrd="0" presId="urn:microsoft.com/office/officeart/2008/layout/HorizontalMultiLevelHierarchy"/>
    <dgm:cxn modelId="{B56FC913-5834-4ADA-B2BF-1799FD24F2B0}" type="presOf" srcId="{54F501B8-B8CE-4FD3-937D-D34064D42B70}" destId="{D6B60E67-9CB0-415F-839C-A78B1F7E43C0}" srcOrd="0" destOrd="0" presId="urn:microsoft.com/office/officeart/2008/layout/HorizontalMultiLevelHierarchy"/>
    <dgm:cxn modelId="{045F9717-9011-412A-88B0-39BDF0A873ED}" type="presOf" srcId="{A9277BE4-116E-44A8-AEF9-ED41FB51E268}" destId="{AEFEA5DF-A478-4535-A773-FFED1FF97272}" srcOrd="0" destOrd="0" presId="urn:microsoft.com/office/officeart/2008/layout/HorizontalMultiLevelHierarchy"/>
    <dgm:cxn modelId="{8E91021D-9BE1-4565-8246-09F971F9E6EF}" srcId="{54F501B8-B8CE-4FD3-937D-D34064D42B70}" destId="{186E155D-20A7-4EC6-B8CE-A75A7281F061}" srcOrd="1" destOrd="0" parTransId="{0A9D4E89-E549-4278-8B36-3369DDED42D8}" sibTransId="{30713F7E-DC86-433E-B47D-5AFD9D173C69}"/>
    <dgm:cxn modelId="{D989C91E-3849-4FED-9BC9-1DA71EC19499}" type="presOf" srcId="{F90ACB55-90AE-4CE1-A9AA-E30ECEB6C583}" destId="{FE0CF7E6-FD05-40BE-80EF-E1837E8DBB1F}" srcOrd="1" destOrd="0" presId="urn:microsoft.com/office/officeart/2008/layout/HorizontalMultiLevelHierarchy"/>
    <dgm:cxn modelId="{B8C9563B-2D37-4971-89EF-184147285F54}" type="presOf" srcId="{BFFE6400-7973-4EC4-A42B-0DBA7A2B417C}" destId="{85ADB495-FAE7-4B3B-B0A1-485A650BC313}" srcOrd="0" destOrd="0" presId="urn:microsoft.com/office/officeart/2008/layout/HorizontalMultiLevelHierarchy"/>
    <dgm:cxn modelId="{70481E40-E290-4C45-9665-6B0869AD5A02}" type="presOf" srcId="{99593E57-F1E8-4A6D-B7C4-822EEB384A1B}" destId="{1FC068A1-50B2-4337-9EB4-D3EDBFA1C89E}" srcOrd="1" destOrd="0" presId="urn:microsoft.com/office/officeart/2008/layout/HorizontalMultiLevelHierarchy"/>
    <dgm:cxn modelId="{ECD71F42-BF33-41E5-AA20-311B49BFB5AA}" type="presOf" srcId="{99791229-812A-438F-8AED-6028C4DEADFE}" destId="{727CF8F2-61C2-4380-A6F2-6FCB7B78F3C5}" srcOrd="1" destOrd="0" presId="urn:microsoft.com/office/officeart/2008/layout/HorizontalMultiLevelHierarchy"/>
    <dgm:cxn modelId="{382C7963-1052-4977-9A7D-BA51C930F3E9}" type="presOf" srcId="{2FF81804-3A25-42F8-A86C-88E0DC6AC5D2}" destId="{176587BD-7A2D-4FFA-BD2C-9E7C729834D0}" srcOrd="0" destOrd="0" presId="urn:microsoft.com/office/officeart/2008/layout/HorizontalMultiLevelHierarchy"/>
    <dgm:cxn modelId="{A148A663-D2D4-480C-AD54-964E459C341C}" type="presOf" srcId="{0A9D4E89-E549-4278-8B36-3369DDED42D8}" destId="{2E113EA8-1C90-4CB6-9C54-320F7650D9D8}" srcOrd="0" destOrd="0" presId="urn:microsoft.com/office/officeart/2008/layout/HorizontalMultiLevelHierarchy"/>
    <dgm:cxn modelId="{D2952344-B3BB-4B94-97C2-306D6C14111E}" type="presOf" srcId="{A40A9511-5BC1-4837-9D89-B2A14049CF47}" destId="{0637475A-F622-43E0-9070-7FC224B61C2E}" srcOrd="1" destOrd="0" presId="urn:microsoft.com/office/officeart/2008/layout/HorizontalMultiLevelHierarchy"/>
    <dgm:cxn modelId="{8C06D545-8352-484D-8D77-8B418CE9B19C}" type="presOf" srcId="{9F24989C-9B5A-4A39-B626-01C4427D730D}" destId="{CD922191-5DA1-4464-BFE2-B65DAD7B147A}" srcOrd="0" destOrd="0" presId="urn:microsoft.com/office/officeart/2008/layout/HorizontalMultiLevelHierarchy"/>
    <dgm:cxn modelId="{112B0347-4273-4DEB-9F15-C85A125D7825}" srcId="{54F501B8-B8CE-4FD3-937D-D34064D42B70}" destId="{93108972-617D-4050-8883-F4297673A8B0}" srcOrd="0" destOrd="0" parTransId="{99791229-812A-438F-8AED-6028C4DEADFE}" sibTransId="{69917F30-DD21-4FB3-9392-863156A79A99}"/>
    <dgm:cxn modelId="{02931149-E7F6-4157-AA28-C9B535A485C6}" type="presOf" srcId="{4E3AA30D-2E2B-4695-BA26-96C864FDE190}" destId="{52A248A1-C8A0-4553-A352-38A7F69E6D64}" srcOrd="0" destOrd="0" presId="urn:microsoft.com/office/officeart/2008/layout/HorizontalMultiLevelHierarchy"/>
    <dgm:cxn modelId="{6DA24F4B-6F76-45D4-8756-52D4768669FD}" srcId="{EA13693F-F43C-40B3-9E6A-03BCE8A8E1AB}" destId="{C3307625-8B61-4EC1-A780-B608ADD90C4E}" srcOrd="2" destOrd="0" parTransId="{F5CBA769-010A-4BBB-B8E1-59F45D04FA66}" sibTransId="{6E6DE626-B138-44A8-9B49-288DC691E97A}"/>
    <dgm:cxn modelId="{88274F6C-7DB7-4F31-BFD2-C892ED09E3AD}" type="presOf" srcId="{EA13693F-F43C-40B3-9E6A-03BCE8A8E1AB}" destId="{B3785505-77BE-4ECB-8ADA-C6089CC6AFDF}" srcOrd="0" destOrd="0" presId="urn:microsoft.com/office/officeart/2008/layout/HorizontalMultiLevelHierarchy"/>
    <dgm:cxn modelId="{0841F44D-283A-4FD3-8B83-98F45FD2F051}" type="presOf" srcId="{A40A9511-5BC1-4837-9D89-B2A14049CF47}" destId="{01C8118B-961C-4B66-B282-068FBE575A77}" srcOrd="0" destOrd="0" presId="urn:microsoft.com/office/officeart/2008/layout/HorizontalMultiLevelHierarchy"/>
    <dgm:cxn modelId="{76EEBC6F-3FC0-4941-9571-810CB2098CBD}" type="presOf" srcId="{FB9A2C2E-1F07-43A9-AFE0-4EE853DF2729}" destId="{0127E225-8F80-4BDE-A254-E5494E802E55}" srcOrd="0" destOrd="0" presId="urn:microsoft.com/office/officeart/2008/layout/HorizontalMultiLevelHierarchy"/>
    <dgm:cxn modelId="{A64A3770-4D75-48D4-B826-4F0504C53192}" srcId="{54F501B8-B8CE-4FD3-937D-D34064D42B70}" destId="{8449C630-CB0D-4D77-AA5D-6F4D1A407EAC}" srcOrd="3" destOrd="0" parTransId="{99593E57-F1E8-4A6D-B7C4-822EEB384A1B}" sibTransId="{63B8BDF9-D675-4858-8CFA-8015624D0257}"/>
    <dgm:cxn modelId="{774A9771-B9FE-4E2A-B1C7-73A13239C1F7}" type="presOf" srcId="{F90ACB55-90AE-4CE1-A9AA-E30ECEB6C583}" destId="{94B3F2E8-7626-4512-AFE3-F7398C77B4C9}" srcOrd="0" destOrd="0" presId="urn:microsoft.com/office/officeart/2008/layout/HorizontalMultiLevelHierarchy"/>
    <dgm:cxn modelId="{F0166373-54BF-4259-805A-DF00C909B548}" type="presOf" srcId="{93108972-617D-4050-8883-F4297673A8B0}" destId="{3EDCD912-0ADC-40D2-AE9A-AF5BFB93FB5D}" srcOrd="0" destOrd="0" presId="urn:microsoft.com/office/officeart/2008/layout/HorizontalMultiLevelHierarchy"/>
    <dgm:cxn modelId="{CB5BB473-F6AA-4C7E-8DBB-C524E91B12E1}" type="presOf" srcId="{F5CBA769-010A-4BBB-B8E1-59F45D04FA66}" destId="{E3881341-123F-4661-886E-1A686A8A50AB}" srcOrd="1" destOrd="0" presId="urn:microsoft.com/office/officeart/2008/layout/HorizontalMultiLevelHierarchy"/>
    <dgm:cxn modelId="{5E7E8455-DCAC-4F85-A3E5-28503EA3AFF1}" srcId="{EA13693F-F43C-40B3-9E6A-03BCE8A8E1AB}" destId="{B26D27AE-12E7-4BCF-8220-C3EE18132731}" srcOrd="0" destOrd="0" parTransId="{D6D267D5-F23B-4FFC-9D5C-64112BF8C51B}" sibTransId="{A5B765CC-1989-4815-A56E-44D3A047E43D}"/>
    <dgm:cxn modelId="{A6E6857A-984E-4335-86A8-7B4121AC1CAA}" srcId="{574BD9D1-459A-4D0E-8818-C7D211454971}" destId="{D950DF01-4D93-481A-92CF-B3F4A04359CA}" srcOrd="0" destOrd="0" parTransId="{5D641F82-8BDC-4C69-9986-77B4BFCD5010}" sibTransId="{3AFB2E80-6A6F-47E0-BB18-C6FB333DB260}"/>
    <dgm:cxn modelId="{A10E9883-5717-4D2C-B1F9-E4C046B0D487}" type="presOf" srcId="{186E155D-20A7-4EC6-B8CE-A75A7281F061}" destId="{CA749F6C-3F33-42B5-96CD-A8E00EB8DC0D}" srcOrd="0" destOrd="0" presId="urn:microsoft.com/office/officeart/2008/layout/HorizontalMultiLevelHierarchy"/>
    <dgm:cxn modelId="{411D9685-EBB3-4F72-A500-1DF5D7E2CC29}" type="presOf" srcId="{99593E57-F1E8-4A6D-B7C4-822EEB384A1B}" destId="{F421C108-E9B9-4453-BFAD-2E80816D3CE2}" srcOrd="0" destOrd="0" presId="urn:microsoft.com/office/officeart/2008/layout/HorizontalMultiLevelHierarchy"/>
    <dgm:cxn modelId="{701B5F86-3271-40C2-925A-A03DB7A639A9}" srcId="{D950DF01-4D93-481A-92CF-B3F4A04359CA}" destId="{BFFE6400-7973-4EC4-A42B-0DBA7A2B417C}" srcOrd="2" destOrd="0" parTransId="{A9277BE4-116E-44A8-AEF9-ED41FB51E268}" sibTransId="{16FD014F-4310-47C5-B887-36EE17B18013}"/>
    <dgm:cxn modelId="{58358B8B-D636-4174-A8AF-06CC649D1BD0}" type="presOf" srcId="{A9277BE4-116E-44A8-AEF9-ED41FB51E268}" destId="{3AF8DB06-295A-48F7-82C6-F9CB6AB62EC8}" srcOrd="1" destOrd="0" presId="urn:microsoft.com/office/officeart/2008/layout/HorizontalMultiLevelHierarchy"/>
    <dgm:cxn modelId="{0D6D978E-EB94-4168-AAC9-D9459557D9F9}" srcId="{D950DF01-4D93-481A-92CF-B3F4A04359CA}" destId="{EA13693F-F43C-40B3-9E6A-03BCE8A8E1AB}" srcOrd="4" destOrd="0" parTransId="{A40A9511-5BC1-4837-9D89-B2A14049CF47}" sibTransId="{F388598F-C958-474E-9A6E-3FEE0EDD4945}"/>
    <dgm:cxn modelId="{0752258F-384C-4CD0-AE3E-D411E480CACD}" type="presOf" srcId="{40295172-6419-4C95-8980-BD5A1B1E3F9C}" destId="{EAC089FD-B1DB-48CF-8AE6-79005F04C4EB}" srcOrd="0" destOrd="0" presId="urn:microsoft.com/office/officeart/2008/layout/HorizontalMultiLevelHierarchy"/>
    <dgm:cxn modelId="{BA8E368F-49F0-48E5-8275-9ACBD6B8C188}" srcId="{54F501B8-B8CE-4FD3-937D-D34064D42B70}" destId="{2FF81804-3A25-42F8-A86C-88E0DC6AC5D2}" srcOrd="2" destOrd="0" parTransId="{F90ACB55-90AE-4CE1-A9AA-E30ECEB6C583}" sibTransId="{14DA3722-ABCF-4647-9D57-DA4B55A9CF91}"/>
    <dgm:cxn modelId="{23E5E390-75EF-4AE5-9185-B39A3E8BDD35}" srcId="{EA13693F-F43C-40B3-9E6A-03BCE8A8E1AB}" destId="{9F24989C-9B5A-4A39-B626-01C4427D730D}" srcOrd="1" destOrd="0" parTransId="{40295172-6419-4C95-8980-BD5A1B1E3F9C}" sibTransId="{EB3BD109-821F-40CD-8C4C-7CA9FBE779E5}"/>
    <dgm:cxn modelId="{89AC9D92-F812-4385-B78D-9971D19B55DC}" type="presOf" srcId="{A422A888-6BB2-4D4D-BCCB-7130F09D6B74}" destId="{AEBDD92A-7CDF-4BA0-BA47-9E641F99F7CF}" srcOrd="0" destOrd="0" presId="urn:microsoft.com/office/officeart/2008/layout/HorizontalMultiLevelHierarchy"/>
    <dgm:cxn modelId="{7FACCD92-BF94-46EA-AEDC-9ABEEF4B3E66}" srcId="{D950DF01-4D93-481A-92CF-B3F4A04359CA}" destId="{54F501B8-B8CE-4FD3-937D-D34064D42B70}" srcOrd="0" destOrd="0" parTransId="{A422A888-6BB2-4D4D-BCCB-7130F09D6B74}" sibTransId="{D57B508F-8F61-4EC6-BFA5-6C87DE8FCCD8}"/>
    <dgm:cxn modelId="{E18A6F96-E118-47E1-AD9E-E609807A4088}" type="presOf" srcId="{0A9D4E89-E549-4278-8B36-3369DDED42D8}" destId="{8C2EDA52-79FD-4284-B607-9CD216D01AE1}" srcOrd="1" destOrd="0" presId="urn:microsoft.com/office/officeart/2008/layout/HorizontalMultiLevelHierarchy"/>
    <dgm:cxn modelId="{6094CD98-3556-4F3F-9313-6FD27898C519}" type="presOf" srcId="{8449C630-CB0D-4D77-AA5D-6F4D1A407EAC}" destId="{46981A82-C780-49D5-BD38-C288BD9F8DCC}" srcOrd="0" destOrd="0" presId="urn:microsoft.com/office/officeart/2008/layout/HorizontalMultiLevelHierarchy"/>
    <dgm:cxn modelId="{ADDD7DA1-C82E-48E6-8986-33C59B1707C0}" type="presOf" srcId="{574BD9D1-459A-4D0E-8818-C7D211454971}" destId="{55AA1B0C-83A0-4573-BBEB-AA08A7BF0B5C}" srcOrd="0" destOrd="0" presId="urn:microsoft.com/office/officeart/2008/layout/HorizontalMultiLevelHierarchy"/>
    <dgm:cxn modelId="{673B35AA-6934-491A-A203-428F23FCD27B}" type="presOf" srcId="{D950DF01-4D93-481A-92CF-B3F4A04359CA}" destId="{746B9989-AF1E-4B3D-B759-F936BF69B552}" srcOrd="0" destOrd="0" presId="urn:microsoft.com/office/officeart/2008/layout/HorizontalMultiLevelHierarchy"/>
    <dgm:cxn modelId="{E5A5F7AB-B182-418C-8EE2-1CBF8F074AE7}" type="presOf" srcId="{D6D267D5-F23B-4FFC-9D5C-64112BF8C51B}" destId="{EA59E997-A1E8-45F8-9E94-74924A31AA77}" srcOrd="1" destOrd="0" presId="urn:microsoft.com/office/officeart/2008/layout/HorizontalMultiLevelHierarchy"/>
    <dgm:cxn modelId="{A820CCAF-1E0E-4623-9DC6-F9984ABA9013}" type="presOf" srcId="{40295172-6419-4C95-8980-BD5A1B1E3F9C}" destId="{7802101F-0AE3-4AA3-B972-69CAE2B3C7D5}" srcOrd="1" destOrd="0" presId="urn:microsoft.com/office/officeart/2008/layout/HorizontalMultiLevelHierarchy"/>
    <dgm:cxn modelId="{3466AFB4-7124-4D19-B296-85A58C1A2AB7}" type="presOf" srcId="{99791229-812A-438F-8AED-6028C4DEADFE}" destId="{9828044A-23B7-4C5A-9C72-6FF2FFDE6C1D}" srcOrd="0" destOrd="0" presId="urn:microsoft.com/office/officeart/2008/layout/HorizontalMultiLevelHierarchy"/>
    <dgm:cxn modelId="{2177E2B5-3F3A-462C-9122-59300EEF7166}" type="presOf" srcId="{B26D27AE-12E7-4BCF-8220-C3EE18132731}" destId="{83FB54E6-C412-4B2A-BE57-989A5E6431EA}" srcOrd="0" destOrd="0" presId="urn:microsoft.com/office/officeart/2008/layout/HorizontalMultiLevelHierarchy"/>
    <dgm:cxn modelId="{E43DA2B6-BC92-4128-B5AC-D3547ABB45DE}" type="presOf" srcId="{A4DB186A-C650-4422-989C-5E820D343E57}" destId="{A0CC38D4-7085-4E0F-8C16-B7AF13558AF6}" srcOrd="0" destOrd="0" presId="urn:microsoft.com/office/officeart/2008/layout/HorizontalMultiLevelHierarchy"/>
    <dgm:cxn modelId="{DC03EDB7-B7D4-4927-BF8F-0E1448D7580F}" type="presOf" srcId="{4E3AA30D-2E2B-4695-BA26-96C864FDE190}" destId="{8FA711E3-7FEE-4B9E-A703-81E7DE6AFA7B}" srcOrd="1" destOrd="0" presId="urn:microsoft.com/office/officeart/2008/layout/HorizontalMultiLevelHierarchy"/>
    <dgm:cxn modelId="{9548FAB7-3B39-46B1-84DF-A9CA81534A8D}" srcId="{D950DF01-4D93-481A-92CF-B3F4A04359CA}" destId="{6955B835-E50E-4F20-8A96-0737A2283EE2}" srcOrd="3" destOrd="0" parTransId="{FB9A2C2E-1F07-43A9-AFE0-4EE853DF2729}" sibTransId="{79D44B88-7505-4C10-B7A6-3C28DE41C7D8}"/>
    <dgm:cxn modelId="{A40298D3-BE49-4D1A-B053-0EABB142CC67}" srcId="{D950DF01-4D93-481A-92CF-B3F4A04359CA}" destId="{A4DB186A-C650-4422-989C-5E820D343E57}" srcOrd="1" destOrd="0" parTransId="{4E3AA30D-2E2B-4695-BA26-96C864FDE190}" sibTransId="{B9AC5BFC-2AD7-42EF-9843-1489FF0359FF}"/>
    <dgm:cxn modelId="{6CA616D6-53C8-4A1A-BA2F-A4C1B5A14700}" type="presOf" srcId="{D6D267D5-F23B-4FFC-9D5C-64112BF8C51B}" destId="{5CCDF498-9D67-4737-A2E4-76B835FA8969}" srcOrd="0" destOrd="0" presId="urn:microsoft.com/office/officeart/2008/layout/HorizontalMultiLevelHierarchy"/>
    <dgm:cxn modelId="{FBC9FCE0-380D-42AD-BA6B-43B16714454D}" type="presOf" srcId="{A422A888-6BB2-4D4D-BCCB-7130F09D6B74}" destId="{03AC887E-E89E-48F2-94C7-6ECE10C8D8FE}" srcOrd="1" destOrd="0" presId="urn:microsoft.com/office/officeart/2008/layout/HorizontalMultiLevelHierarchy"/>
    <dgm:cxn modelId="{77D5D2E4-18E1-43D3-B452-FC6246FF8A26}" type="presOf" srcId="{F5CBA769-010A-4BBB-B8E1-59F45D04FA66}" destId="{359AA516-CCAD-4AA5-B2E3-3384499ED855}" srcOrd="0" destOrd="0" presId="urn:microsoft.com/office/officeart/2008/layout/HorizontalMultiLevelHierarchy"/>
    <dgm:cxn modelId="{E2887DFA-AF0B-4D5A-B222-903BB3F4C53D}" type="presOf" srcId="{6955B835-E50E-4F20-8A96-0737A2283EE2}" destId="{F42E9181-6340-46EC-B115-08CD3FEF3CE0}" srcOrd="0" destOrd="0" presId="urn:microsoft.com/office/officeart/2008/layout/HorizontalMultiLevelHierarchy"/>
    <dgm:cxn modelId="{B41D8E59-D7A4-43CF-B8CC-A5A5D56BC910}" type="presParOf" srcId="{55AA1B0C-83A0-4573-BBEB-AA08A7BF0B5C}" destId="{2FBF3458-0ADB-4678-A58F-1CE65C030876}" srcOrd="0" destOrd="0" presId="urn:microsoft.com/office/officeart/2008/layout/HorizontalMultiLevelHierarchy"/>
    <dgm:cxn modelId="{C521533C-5EE3-43F1-B9E5-F7E4D702F572}" type="presParOf" srcId="{2FBF3458-0ADB-4678-A58F-1CE65C030876}" destId="{746B9989-AF1E-4B3D-B759-F936BF69B552}" srcOrd="0" destOrd="0" presId="urn:microsoft.com/office/officeart/2008/layout/HorizontalMultiLevelHierarchy"/>
    <dgm:cxn modelId="{FF7CF82E-4805-4ACC-B025-85A3743DEF21}" type="presParOf" srcId="{2FBF3458-0ADB-4678-A58F-1CE65C030876}" destId="{DCC8ABD1-7511-4B3F-89A2-47FE283FE04A}" srcOrd="1" destOrd="0" presId="urn:microsoft.com/office/officeart/2008/layout/HorizontalMultiLevelHierarchy"/>
    <dgm:cxn modelId="{15978E1C-EC4C-4ECB-A423-CF7CF1893B65}" type="presParOf" srcId="{DCC8ABD1-7511-4B3F-89A2-47FE283FE04A}" destId="{AEBDD92A-7CDF-4BA0-BA47-9E641F99F7CF}" srcOrd="0" destOrd="0" presId="urn:microsoft.com/office/officeart/2008/layout/HorizontalMultiLevelHierarchy"/>
    <dgm:cxn modelId="{6A7FE161-055C-43CE-85B4-622F338D1DE1}" type="presParOf" srcId="{AEBDD92A-7CDF-4BA0-BA47-9E641F99F7CF}" destId="{03AC887E-E89E-48F2-94C7-6ECE10C8D8FE}" srcOrd="0" destOrd="0" presId="urn:microsoft.com/office/officeart/2008/layout/HorizontalMultiLevelHierarchy"/>
    <dgm:cxn modelId="{8D4F4383-5A8F-442D-AD79-BFB41D7593FC}" type="presParOf" srcId="{DCC8ABD1-7511-4B3F-89A2-47FE283FE04A}" destId="{5EA3732F-50EC-46BA-9C86-823BE23918D4}" srcOrd="1" destOrd="0" presId="urn:microsoft.com/office/officeart/2008/layout/HorizontalMultiLevelHierarchy"/>
    <dgm:cxn modelId="{8A729A8D-AF42-43CA-8C14-F6AF796CD684}" type="presParOf" srcId="{5EA3732F-50EC-46BA-9C86-823BE23918D4}" destId="{D6B60E67-9CB0-415F-839C-A78B1F7E43C0}" srcOrd="0" destOrd="0" presId="urn:microsoft.com/office/officeart/2008/layout/HorizontalMultiLevelHierarchy"/>
    <dgm:cxn modelId="{188F7EBA-95E2-4FAE-A328-E7486CB32A6D}" type="presParOf" srcId="{5EA3732F-50EC-46BA-9C86-823BE23918D4}" destId="{17174C14-176E-48D9-8179-8DDB9C28A347}" srcOrd="1" destOrd="0" presId="urn:microsoft.com/office/officeart/2008/layout/HorizontalMultiLevelHierarchy"/>
    <dgm:cxn modelId="{0A4F660C-0335-4E73-8562-05EFC8DAA6A2}" type="presParOf" srcId="{17174C14-176E-48D9-8179-8DDB9C28A347}" destId="{9828044A-23B7-4C5A-9C72-6FF2FFDE6C1D}" srcOrd="0" destOrd="0" presId="urn:microsoft.com/office/officeart/2008/layout/HorizontalMultiLevelHierarchy"/>
    <dgm:cxn modelId="{BB8B9906-0976-4C03-B5DA-7C308DF99B44}" type="presParOf" srcId="{9828044A-23B7-4C5A-9C72-6FF2FFDE6C1D}" destId="{727CF8F2-61C2-4380-A6F2-6FCB7B78F3C5}" srcOrd="0" destOrd="0" presId="urn:microsoft.com/office/officeart/2008/layout/HorizontalMultiLevelHierarchy"/>
    <dgm:cxn modelId="{0562C517-12A8-47C8-89D6-1460ABC8F7B7}" type="presParOf" srcId="{17174C14-176E-48D9-8179-8DDB9C28A347}" destId="{C1B20864-1F99-4BDB-8184-F3AAA1E96D0E}" srcOrd="1" destOrd="0" presId="urn:microsoft.com/office/officeart/2008/layout/HorizontalMultiLevelHierarchy"/>
    <dgm:cxn modelId="{681135F1-F0F3-46F5-B195-8B900CEB4AD4}" type="presParOf" srcId="{C1B20864-1F99-4BDB-8184-F3AAA1E96D0E}" destId="{3EDCD912-0ADC-40D2-AE9A-AF5BFB93FB5D}" srcOrd="0" destOrd="0" presId="urn:microsoft.com/office/officeart/2008/layout/HorizontalMultiLevelHierarchy"/>
    <dgm:cxn modelId="{C225DB57-5692-4B91-80E2-FD8DF74F7CBA}" type="presParOf" srcId="{C1B20864-1F99-4BDB-8184-F3AAA1E96D0E}" destId="{391DC5A5-30EE-40E8-A87F-B069AA856658}" srcOrd="1" destOrd="0" presId="urn:microsoft.com/office/officeart/2008/layout/HorizontalMultiLevelHierarchy"/>
    <dgm:cxn modelId="{D1369937-C7A8-446D-B958-146AA2C12CD0}" type="presParOf" srcId="{17174C14-176E-48D9-8179-8DDB9C28A347}" destId="{2E113EA8-1C90-4CB6-9C54-320F7650D9D8}" srcOrd="2" destOrd="0" presId="urn:microsoft.com/office/officeart/2008/layout/HorizontalMultiLevelHierarchy"/>
    <dgm:cxn modelId="{9A9DD112-5CC7-43E8-9A83-6A3C8C736A9F}" type="presParOf" srcId="{2E113EA8-1C90-4CB6-9C54-320F7650D9D8}" destId="{8C2EDA52-79FD-4284-B607-9CD216D01AE1}" srcOrd="0" destOrd="0" presId="urn:microsoft.com/office/officeart/2008/layout/HorizontalMultiLevelHierarchy"/>
    <dgm:cxn modelId="{D20EF5AF-C0FA-478B-A119-6228177E2C86}" type="presParOf" srcId="{17174C14-176E-48D9-8179-8DDB9C28A347}" destId="{C7F7B883-C3EB-4621-B65C-958F03E07DA2}" srcOrd="3" destOrd="0" presId="urn:microsoft.com/office/officeart/2008/layout/HorizontalMultiLevelHierarchy"/>
    <dgm:cxn modelId="{26E8A4F3-8F98-47D2-BAA8-7AF9C9633678}" type="presParOf" srcId="{C7F7B883-C3EB-4621-B65C-958F03E07DA2}" destId="{CA749F6C-3F33-42B5-96CD-A8E00EB8DC0D}" srcOrd="0" destOrd="0" presId="urn:microsoft.com/office/officeart/2008/layout/HorizontalMultiLevelHierarchy"/>
    <dgm:cxn modelId="{D8E9DC3B-8E38-4B6E-8FB4-48FBBDCD99CB}" type="presParOf" srcId="{C7F7B883-C3EB-4621-B65C-958F03E07DA2}" destId="{6D06E229-27C8-460D-8EA4-827BBB2E572B}" srcOrd="1" destOrd="0" presId="urn:microsoft.com/office/officeart/2008/layout/HorizontalMultiLevelHierarchy"/>
    <dgm:cxn modelId="{4CCD7118-3224-4D4B-B5DA-DBE4010D32CC}" type="presParOf" srcId="{17174C14-176E-48D9-8179-8DDB9C28A347}" destId="{94B3F2E8-7626-4512-AFE3-F7398C77B4C9}" srcOrd="4" destOrd="0" presId="urn:microsoft.com/office/officeart/2008/layout/HorizontalMultiLevelHierarchy"/>
    <dgm:cxn modelId="{B87F0768-3B95-4439-B51C-0AE16346351F}" type="presParOf" srcId="{94B3F2E8-7626-4512-AFE3-F7398C77B4C9}" destId="{FE0CF7E6-FD05-40BE-80EF-E1837E8DBB1F}" srcOrd="0" destOrd="0" presId="urn:microsoft.com/office/officeart/2008/layout/HorizontalMultiLevelHierarchy"/>
    <dgm:cxn modelId="{8E1207BA-E4FE-4F80-92AA-B7B1C8A2E023}" type="presParOf" srcId="{17174C14-176E-48D9-8179-8DDB9C28A347}" destId="{B7EFD265-AF61-4CF7-AD04-CDCA1A754E33}" srcOrd="5" destOrd="0" presId="urn:microsoft.com/office/officeart/2008/layout/HorizontalMultiLevelHierarchy"/>
    <dgm:cxn modelId="{560AB7B7-9B32-4088-8F1A-0F6237269F62}" type="presParOf" srcId="{B7EFD265-AF61-4CF7-AD04-CDCA1A754E33}" destId="{176587BD-7A2D-4FFA-BD2C-9E7C729834D0}" srcOrd="0" destOrd="0" presId="urn:microsoft.com/office/officeart/2008/layout/HorizontalMultiLevelHierarchy"/>
    <dgm:cxn modelId="{AE4CB16C-B366-4A1B-B20A-D45F4722EA94}" type="presParOf" srcId="{B7EFD265-AF61-4CF7-AD04-CDCA1A754E33}" destId="{C20D1544-4372-4A2B-8899-1EF2DCC64AB1}" srcOrd="1" destOrd="0" presId="urn:microsoft.com/office/officeart/2008/layout/HorizontalMultiLevelHierarchy"/>
    <dgm:cxn modelId="{878F47C5-A0FB-4FEE-8524-6D0960F442C4}" type="presParOf" srcId="{17174C14-176E-48D9-8179-8DDB9C28A347}" destId="{F421C108-E9B9-4453-BFAD-2E80816D3CE2}" srcOrd="6" destOrd="0" presId="urn:microsoft.com/office/officeart/2008/layout/HorizontalMultiLevelHierarchy"/>
    <dgm:cxn modelId="{AE73F770-6303-49ED-8391-783B5DFF7F02}" type="presParOf" srcId="{F421C108-E9B9-4453-BFAD-2E80816D3CE2}" destId="{1FC068A1-50B2-4337-9EB4-D3EDBFA1C89E}" srcOrd="0" destOrd="0" presId="urn:microsoft.com/office/officeart/2008/layout/HorizontalMultiLevelHierarchy"/>
    <dgm:cxn modelId="{C9B0D243-58F1-417C-9B18-19C077832BAE}" type="presParOf" srcId="{17174C14-176E-48D9-8179-8DDB9C28A347}" destId="{A8E1993D-F9F6-4A9E-AD79-71F73153C877}" srcOrd="7" destOrd="0" presId="urn:microsoft.com/office/officeart/2008/layout/HorizontalMultiLevelHierarchy"/>
    <dgm:cxn modelId="{45E85CF3-E319-4A5A-9277-DCBD81872B95}" type="presParOf" srcId="{A8E1993D-F9F6-4A9E-AD79-71F73153C877}" destId="{46981A82-C780-49D5-BD38-C288BD9F8DCC}" srcOrd="0" destOrd="0" presId="urn:microsoft.com/office/officeart/2008/layout/HorizontalMultiLevelHierarchy"/>
    <dgm:cxn modelId="{13E6AF95-F695-4DF3-A037-246412D4AB92}" type="presParOf" srcId="{A8E1993D-F9F6-4A9E-AD79-71F73153C877}" destId="{8C5BF8ED-F725-4A02-9E79-E89EEE5AAF29}" srcOrd="1" destOrd="0" presId="urn:microsoft.com/office/officeart/2008/layout/HorizontalMultiLevelHierarchy"/>
    <dgm:cxn modelId="{9EB80183-7FAE-4F0F-9144-A82266D73299}" type="presParOf" srcId="{DCC8ABD1-7511-4B3F-89A2-47FE283FE04A}" destId="{52A248A1-C8A0-4553-A352-38A7F69E6D64}" srcOrd="2" destOrd="0" presId="urn:microsoft.com/office/officeart/2008/layout/HorizontalMultiLevelHierarchy"/>
    <dgm:cxn modelId="{94086D3A-4073-4648-ABD0-F7389B3E10F3}" type="presParOf" srcId="{52A248A1-C8A0-4553-A352-38A7F69E6D64}" destId="{8FA711E3-7FEE-4B9E-A703-81E7DE6AFA7B}" srcOrd="0" destOrd="0" presId="urn:microsoft.com/office/officeart/2008/layout/HorizontalMultiLevelHierarchy"/>
    <dgm:cxn modelId="{4BD5D996-CC35-45DF-A7F3-2EDFFD280762}" type="presParOf" srcId="{DCC8ABD1-7511-4B3F-89A2-47FE283FE04A}" destId="{FBB4AB68-358E-4B96-9F96-5959D6673266}" srcOrd="3" destOrd="0" presId="urn:microsoft.com/office/officeart/2008/layout/HorizontalMultiLevelHierarchy"/>
    <dgm:cxn modelId="{35216966-0E40-40A7-82EF-2E395D089E91}" type="presParOf" srcId="{FBB4AB68-358E-4B96-9F96-5959D6673266}" destId="{A0CC38D4-7085-4E0F-8C16-B7AF13558AF6}" srcOrd="0" destOrd="0" presId="urn:microsoft.com/office/officeart/2008/layout/HorizontalMultiLevelHierarchy"/>
    <dgm:cxn modelId="{86E48968-ED5D-4869-B9C5-4360AFDF6069}" type="presParOf" srcId="{FBB4AB68-358E-4B96-9F96-5959D6673266}" destId="{E8CAFA72-2A35-4DBF-9B63-3C86B21743DE}" srcOrd="1" destOrd="0" presId="urn:microsoft.com/office/officeart/2008/layout/HorizontalMultiLevelHierarchy"/>
    <dgm:cxn modelId="{F7AE4A55-8D18-498C-A251-C79B53F40DDA}" type="presParOf" srcId="{DCC8ABD1-7511-4B3F-89A2-47FE283FE04A}" destId="{AEFEA5DF-A478-4535-A773-FFED1FF97272}" srcOrd="4" destOrd="0" presId="urn:microsoft.com/office/officeart/2008/layout/HorizontalMultiLevelHierarchy"/>
    <dgm:cxn modelId="{23BAE688-3F62-4D43-BE20-6ACD57DC2C42}" type="presParOf" srcId="{AEFEA5DF-A478-4535-A773-FFED1FF97272}" destId="{3AF8DB06-295A-48F7-82C6-F9CB6AB62EC8}" srcOrd="0" destOrd="0" presId="urn:microsoft.com/office/officeart/2008/layout/HorizontalMultiLevelHierarchy"/>
    <dgm:cxn modelId="{4698E791-B23D-42B4-9634-86A42565C8DC}" type="presParOf" srcId="{DCC8ABD1-7511-4B3F-89A2-47FE283FE04A}" destId="{66E7CFBB-79A3-4ACA-A3B1-ECC856304DDD}" srcOrd="5" destOrd="0" presId="urn:microsoft.com/office/officeart/2008/layout/HorizontalMultiLevelHierarchy"/>
    <dgm:cxn modelId="{B29B3BC2-80BB-40F0-8EB7-D2FB9D1D64F3}" type="presParOf" srcId="{66E7CFBB-79A3-4ACA-A3B1-ECC856304DDD}" destId="{85ADB495-FAE7-4B3B-B0A1-485A650BC313}" srcOrd="0" destOrd="0" presId="urn:microsoft.com/office/officeart/2008/layout/HorizontalMultiLevelHierarchy"/>
    <dgm:cxn modelId="{99BBB5D0-CD13-42E2-8E3E-FA7916E07E48}" type="presParOf" srcId="{66E7CFBB-79A3-4ACA-A3B1-ECC856304DDD}" destId="{EFD92CC6-7E21-445A-887D-BF9292D86EEA}" srcOrd="1" destOrd="0" presId="urn:microsoft.com/office/officeart/2008/layout/HorizontalMultiLevelHierarchy"/>
    <dgm:cxn modelId="{27CF6005-94A6-4ECE-8765-9C356DF61F93}" type="presParOf" srcId="{DCC8ABD1-7511-4B3F-89A2-47FE283FE04A}" destId="{0127E225-8F80-4BDE-A254-E5494E802E55}" srcOrd="6" destOrd="0" presId="urn:microsoft.com/office/officeart/2008/layout/HorizontalMultiLevelHierarchy"/>
    <dgm:cxn modelId="{2FB02DE3-C209-4740-9E6C-E629BCCB0565}" type="presParOf" srcId="{0127E225-8F80-4BDE-A254-E5494E802E55}" destId="{97B608B2-E722-40B7-A711-12F2CDFB3165}" srcOrd="0" destOrd="0" presId="urn:microsoft.com/office/officeart/2008/layout/HorizontalMultiLevelHierarchy"/>
    <dgm:cxn modelId="{704ABED6-B5BC-4C70-837D-955269781BC4}" type="presParOf" srcId="{DCC8ABD1-7511-4B3F-89A2-47FE283FE04A}" destId="{1648EAC3-E40D-44EA-B7B7-0137BA2E75E2}" srcOrd="7" destOrd="0" presId="urn:microsoft.com/office/officeart/2008/layout/HorizontalMultiLevelHierarchy"/>
    <dgm:cxn modelId="{F012C744-7660-4651-BD1C-2A7057E3258E}" type="presParOf" srcId="{1648EAC3-E40D-44EA-B7B7-0137BA2E75E2}" destId="{F42E9181-6340-46EC-B115-08CD3FEF3CE0}" srcOrd="0" destOrd="0" presId="urn:microsoft.com/office/officeart/2008/layout/HorizontalMultiLevelHierarchy"/>
    <dgm:cxn modelId="{63D42325-3ACB-46B2-B910-EE48CD8CEC16}" type="presParOf" srcId="{1648EAC3-E40D-44EA-B7B7-0137BA2E75E2}" destId="{93C7F04A-0D11-4927-B18D-86741F5F694E}" srcOrd="1" destOrd="0" presId="urn:microsoft.com/office/officeart/2008/layout/HorizontalMultiLevelHierarchy"/>
    <dgm:cxn modelId="{892EE02A-A52B-4FAA-AA78-46126E272806}" type="presParOf" srcId="{DCC8ABD1-7511-4B3F-89A2-47FE283FE04A}" destId="{01C8118B-961C-4B66-B282-068FBE575A77}" srcOrd="8" destOrd="0" presId="urn:microsoft.com/office/officeart/2008/layout/HorizontalMultiLevelHierarchy"/>
    <dgm:cxn modelId="{5C0D6B26-F7A5-4D5E-880B-80FFA684B478}" type="presParOf" srcId="{01C8118B-961C-4B66-B282-068FBE575A77}" destId="{0637475A-F622-43E0-9070-7FC224B61C2E}" srcOrd="0" destOrd="0" presId="urn:microsoft.com/office/officeart/2008/layout/HorizontalMultiLevelHierarchy"/>
    <dgm:cxn modelId="{E0FF82BD-D431-4657-B099-ABED18DF00C0}" type="presParOf" srcId="{DCC8ABD1-7511-4B3F-89A2-47FE283FE04A}" destId="{2975738F-40F7-4612-A7DC-0A43406A8A33}" srcOrd="9" destOrd="0" presId="urn:microsoft.com/office/officeart/2008/layout/HorizontalMultiLevelHierarchy"/>
    <dgm:cxn modelId="{E3F5C813-0D0B-49BC-8172-4510933A4701}" type="presParOf" srcId="{2975738F-40F7-4612-A7DC-0A43406A8A33}" destId="{B3785505-77BE-4ECB-8ADA-C6089CC6AFDF}" srcOrd="0" destOrd="0" presId="urn:microsoft.com/office/officeart/2008/layout/HorizontalMultiLevelHierarchy"/>
    <dgm:cxn modelId="{D89C8955-922C-4ED9-A6D8-F7762EEDB2DB}" type="presParOf" srcId="{2975738F-40F7-4612-A7DC-0A43406A8A33}" destId="{27357F90-0B22-4E74-B0B1-0F61B409F6AC}" srcOrd="1" destOrd="0" presId="urn:microsoft.com/office/officeart/2008/layout/HorizontalMultiLevelHierarchy"/>
    <dgm:cxn modelId="{39F0898E-797D-466E-A3AD-E2174920DF01}" type="presParOf" srcId="{27357F90-0B22-4E74-B0B1-0F61B409F6AC}" destId="{5CCDF498-9D67-4737-A2E4-76B835FA8969}" srcOrd="0" destOrd="0" presId="urn:microsoft.com/office/officeart/2008/layout/HorizontalMultiLevelHierarchy"/>
    <dgm:cxn modelId="{8630CF16-9C56-481B-A55A-B5257BA75862}" type="presParOf" srcId="{5CCDF498-9D67-4737-A2E4-76B835FA8969}" destId="{EA59E997-A1E8-45F8-9E94-74924A31AA77}" srcOrd="0" destOrd="0" presId="urn:microsoft.com/office/officeart/2008/layout/HorizontalMultiLevelHierarchy"/>
    <dgm:cxn modelId="{236A1712-6BD8-49D8-9EC5-5D9AF248C52D}" type="presParOf" srcId="{27357F90-0B22-4E74-B0B1-0F61B409F6AC}" destId="{764AB05B-7CB5-4F97-ACD6-BB1D674C7202}" srcOrd="1" destOrd="0" presId="urn:microsoft.com/office/officeart/2008/layout/HorizontalMultiLevelHierarchy"/>
    <dgm:cxn modelId="{2FA9E86A-8078-478A-B621-329CA2ABDD1B}" type="presParOf" srcId="{764AB05B-7CB5-4F97-ACD6-BB1D674C7202}" destId="{83FB54E6-C412-4B2A-BE57-989A5E6431EA}" srcOrd="0" destOrd="0" presId="urn:microsoft.com/office/officeart/2008/layout/HorizontalMultiLevelHierarchy"/>
    <dgm:cxn modelId="{694CC9EF-5E44-4A42-8F18-50B13DF0E18E}" type="presParOf" srcId="{764AB05B-7CB5-4F97-ACD6-BB1D674C7202}" destId="{A78F2DE8-3BCA-4816-A368-0165F60A39F5}" srcOrd="1" destOrd="0" presId="urn:microsoft.com/office/officeart/2008/layout/HorizontalMultiLevelHierarchy"/>
    <dgm:cxn modelId="{A45F0F75-AA97-4824-9556-F17337E9B43B}" type="presParOf" srcId="{27357F90-0B22-4E74-B0B1-0F61B409F6AC}" destId="{EAC089FD-B1DB-48CF-8AE6-79005F04C4EB}" srcOrd="2" destOrd="0" presId="urn:microsoft.com/office/officeart/2008/layout/HorizontalMultiLevelHierarchy"/>
    <dgm:cxn modelId="{77531EB1-5E57-48E6-A199-F49DD5558BEE}" type="presParOf" srcId="{EAC089FD-B1DB-48CF-8AE6-79005F04C4EB}" destId="{7802101F-0AE3-4AA3-B972-69CAE2B3C7D5}" srcOrd="0" destOrd="0" presId="urn:microsoft.com/office/officeart/2008/layout/HorizontalMultiLevelHierarchy"/>
    <dgm:cxn modelId="{8A2B5470-04B3-4F9B-B4FC-E2B5FDB4E668}" type="presParOf" srcId="{27357F90-0B22-4E74-B0B1-0F61B409F6AC}" destId="{FB035DCB-2C11-4528-9EF3-19DE3014DD38}" srcOrd="3" destOrd="0" presId="urn:microsoft.com/office/officeart/2008/layout/HorizontalMultiLevelHierarchy"/>
    <dgm:cxn modelId="{345979D9-ACAB-4C3A-8DB2-481306C6B91E}" type="presParOf" srcId="{FB035DCB-2C11-4528-9EF3-19DE3014DD38}" destId="{CD922191-5DA1-4464-BFE2-B65DAD7B147A}" srcOrd="0" destOrd="0" presId="urn:microsoft.com/office/officeart/2008/layout/HorizontalMultiLevelHierarchy"/>
    <dgm:cxn modelId="{25A8E5B8-6D4A-493C-BD73-8300DD18389E}" type="presParOf" srcId="{FB035DCB-2C11-4528-9EF3-19DE3014DD38}" destId="{09479305-07B6-4193-8709-1613C02B8690}" srcOrd="1" destOrd="0" presId="urn:microsoft.com/office/officeart/2008/layout/HorizontalMultiLevelHierarchy"/>
    <dgm:cxn modelId="{E9BB6387-A758-4CFF-8953-8C62BEDF9C75}" type="presParOf" srcId="{27357F90-0B22-4E74-B0B1-0F61B409F6AC}" destId="{359AA516-CCAD-4AA5-B2E3-3384499ED855}" srcOrd="4" destOrd="0" presId="urn:microsoft.com/office/officeart/2008/layout/HorizontalMultiLevelHierarchy"/>
    <dgm:cxn modelId="{C056C134-5DA7-4A2D-ADB2-50E8B188574E}" type="presParOf" srcId="{359AA516-CCAD-4AA5-B2E3-3384499ED855}" destId="{E3881341-123F-4661-886E-1A686A8A50AB}" srcOrd="0" destOrd="0" presId="urn:microsoft.com/office/officeart/2008/layout/HorizontalMultiLevelHierarchy"/>
    <dgm:cxn modelId="{C0268F5B-6CCF-4A77-8643-F831BB989DDF}" type="presParOf" srcId="{27357F90-0B22-4E74-B0B1-0F61B409F6AC}" destId="{BB61BB8E-4C48-4504-A963-69C4B5BE8574}" srcOrd="5" destOrd="0" presId="urn:microsoft.com/office/officeart/2008/layout/HorizontalMultiLevelHierarchy"/>
    <dgm:cxn modelId="{C66721F0-0598-4142-AA4E-F7E7A954F63A}" type="presParOf" srcId="{BB61BB8E-4C48-4504-A963-69C4B5BE8574}" destId="{8B1F7500-CE7A-4532-A155-C3C2A8A6B7F0}" srcOrd="0" destOrd="0" presId="urn:microsoft.com/office/officeart/2008/layout/HorizontalMultiLevelHierarchy"/>
    <dgm:cxn modelId="{2140AD87-8B08-4C57-9717-C27EBF57E4CB}" type="presParOf" srcId="{BB61BB8E-4C48-4504-A963-69C4B5BE8574}" destId="{00DD08F8-B4D8-473A-A485-E189068B3D5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/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/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/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F6035F-D087-4BFB-AC04-0835FACD118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30F0901-1FDF-4651-8344-4887E4704D18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/>
            <a:t>Contexte</a:t>
          </a:r>
        </a:p>
      </dgm:t>
    </dgm:pt>
    <dgm:pt modelId="{E9C1792B-B0DD-4F6B-8C4C-16C9F764FD8F}" type="parTrans" cxnId="{A1A1F8FC-9D92-425E-8EAC-C4F334D91420}">
      <dgm:prSet/>
      <dgm:spPr/>
      <dgm:t>
        <a:bodyPr/>
        <a:lstStyle/>
        <a:p>
          <a:endParaRPr lang="fr-FR"/>
        </a:p>
      </dgm:t>
    </dgm:pt>
    <dgm:pt modelId="{AA31F3A2-13A6-404A-9F61-07FFC15771D7}" type="sibTrans" cxnId="{A1A1F8FC-9D92-425E-8EAC-C4F334D91420}">
      <dgm:prSet/>
      <dgm:spPr/>
      <dgm:t>
        <a:bodyPr/>
        <a:lstStyle/>
        <a:p>
          <a:endParaRPr lang="fr-FR"/>
        </a:p>
      </dgm:t>
    </dgm:pt>
    <dgm:pt modelId="{A45A78F8-61B7-48C8-9CE7-1B4C9668DDE2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I. Nettoyage</a:t>
          </a:r>
        </a:p>
      </dgm:t>
    </dgm:pt>
    <dgm:pt modelId="{BF526B19-EFDF-414D-AD03-72834A3A129A}" type="parTrans" cxnId="{632F9902-437E-4012-B27C-AEA50E1C58BA}">
      <dgm:prSet/>
      <dgm:spPr/>
      <dgm:t>
        <a:bodyPr/>
        <a:lstStyle/>
        <a:p>
          <a:endParaRPr lang="fr-FR"/>
        </a:p>
      </dgm:t>
    </dgm:pt>
    <dgm:pt modelId="{4B016ACE-42AB-4F52-B159-C53BB3925FA0}" type="sibTrans" cxnId="{632F9902-437E-4012-B27C-AEA50E1C58BA}">
      <dgm:prSet/>
      <dgm:spPr/>
      <dgm:t>
        <a:bodyPr/>
        <a:lstStyle/>
        <a:p>
          <a:endParaRPr lang="fr-FR"/>
        </a:p>
      </dgm:t>
    </dgm:pt>
    <dgm:pt modelId="{E89D5D2F-DC4C-49CD-AE8C-AC1AC4DC4FF3}">
      <dgm:prSet phldrT="[Texte]"/>
      <dgm:spPr/>
      <dgm:t>
        <a:bodyPr/>
        <a:lstStyle/>
        <a:p>
          <a:r>
            <a:rPr lang="fr-FR" b="1" dirty="0"/>
            <a:t>II. Choix du modèle</a:t>
          </a:r>
        </a:p>
      </dgm:t>
    </dgm:pt>
    <dgm:pt modelId="{27041992-5586-4CA4-8F3B-EA2D948C2E55}" type="parTrans" cxnId="{3CD4C32C-8CAA-4673-8FF1-F4E91A6681F4}">
      <dgm:prSet/>
      <dgm:spPr/>
      <dgm:t>
        <a:bodyPr/>
        <a:lstStyle/>
        <a:p>
          <a:endParaRPr lang="fr-FR"/>
        </a:p>
      </dgm:t>
    </dgm:pt>
    <dgm:pt modelId="{1590714E-71EE-4D07-8DF5-73303BB457CD}" type="sibTrans" cxnId="{3CD4C32C-8CAA-4673-8FF1-F4E91A6681F4}">
      <dgm:prSet/>
      <dgm:spPr/>
      <dgm:t>
        <a:bodyPr/>
        <a:lstStyle/>
        <a:p>
          <a:endParaRPr lang="fr-FR"/>
        </a:p>
      </dgm:t>
    </dgm:pt>
    <dgm:pt modelId="{EAE93824-716C-4EF2-98C7-21831F5107E1}">
      <dgm:prSet phldrT="[Texte]"/>
      <dgm:spPr/>
      <dgm:t>
        <a:bodyPr/>
        <a:lstStyle/>
        <a:p>
          <a:r>
            <a:rPr lang="fr-FR" b="1" dirty="0"/>
            <a:t>III. Importance </a:t>
          </a:r>
          <a:r>
            <a:rPr lang="fr-FR" b="1" dirty="0" err="1"/>
            <a:t>Feature</a:t>
          </a:r>
          <a:endParaRPr lang="fr-FR" b="1" dirty="0"/>
        </a:p>
      </dgm:t>
    </dgm:pt>
    <dgm:pt modelId="{CEF5A33C-EA9B-46D8-8AED-2779E014C257}" type="parTrans" cxnId="{7A6E9127-C8F7-4529-8E52-A55F9BAF2EE8}">
      <dgm:prSet/>
      <dgm:spPr/>
      <dgm:t>
        <a:bodyPr/>
        <a:lstStyle/>
        <a:p>
          <a:endParaRPr lang="fr-FR"/>
        </a:p>
      </dgm:t>
    </dgm:pt>
    <dgm:pt modelId="{6D16BB6C-345F-4AAC-AF3F-3C22447C274A}" type="sibTrans" cxnId="{7A6E9127-C8F7-4529-8E52-A55F9BAF2EE8}">
      <dgm:prSet/>
      <dgm:spPr/>
      <dgm:t>
        <a:bodyPr/>
        <a:lstStyle/>
        <a:p>
          <a:endParaRPr lang="fr-FR"/>
        </a:p>
      </dgm:t>
    </dgm:pt>
    <dgm:pt modelId="{8BC26D97-30A4-4F86-8E8E-0939676A0DD8}">
      <dgm:prSet phldrT="[Texte]"/>
      <dgm:spPr/>
      <dgm:t>
        <a:bodyPr/>
        <a:lstStyle/>
        <a:p>
          <a:r>
            <a:rPr lang="fr-FR" b="1" dirty="0"/>
            <a:t>IV. ENERGY STAR Score</a:t>
          </a:r>
        </a:p>
      </dgm:t>
    </dgm:pt>
    <dgm:pt modelId="{6362F4BC-0685-4748-BFC1-C4C300B3E691}" type="parTrans" cxnId="{05B7DAD5-5F69-40DF-9598-AD01C7736767}">
      <dgm:prSet/>
      <dgm:spPr/>
      <dgm:t>
        <a:bodyPr/>
        <a:lstStyle/>
        <a:p>
          <a:endParaRPr lang="fr-FR"/>
        </a:p>
      </dgm:t>
    </dgm:pt>
    <dgm:pt modelId="{D89BDA31-769E-425E-8579-6FE038A7ED11}" type="sibTrans" cxnId="{05B7DAD5-5F69-40DF-9598-AD01C7736767}">
      <dgm:prSet/>
      <dgm:spPr/>
      <dgm:t>
        <a:bodyPr/>
        <a:lstStyle/>
        <a:p>
          <a:endParaRPr lang="fr-FR"/>
        </a:p>
      </dgm:t>
    </dgm:pt>
    <dgm:pt modelId="{E31DD2B7-4AE0-4FE5-8B14-1DBA42D420A5}" type="pres">
      <dgm:prSet presAssocID="{B4F6035F-D087-4BFB-AC04-0835FACD118D}" presName="Name0" presStyleCnt="0">
        <dgm:presLayoutVars>
          <dgm:dir/>
          <dgm:animLvl val="lvl"/>
          <dgm:resizeHandles val="exact"/>
        </dgm:presLayoutVars>
      </dgm:prSet>
      <dgm:spPr/>
    </dgm:pt>
    <dgm:pt modelId="{F90FB7E2-29F7-441D-A365-CCC69D457B04}" type="pres">
      <dgm:prSet presAssocID="{030F0901-1FDF-4651-8344-4887E4704D1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534EAA-0DC4-4F5E-BAB3-9DD31578C809}" type="pres">
      <dgm:prSet presAssocID="{AA31F3A2-13A6-404A-9F61-07FFC15771D7}" presName="parTxOnlySpace" presStyleCnt="0"/>
      <dgm:spPr/>
    </dgm:pt>
    <dgm:pt modelId="{96ACFF74-493A-4385-AFFD-F230380F372A}" type="pres">
      <dgm:prSet presAssocID="{A45A78F8-61B7-48C8-9CE7-1B4C9668DD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5B799C9-EC07-46D8-9792-6A20953E013C}" type="pres">
      <dgm:prSet presAssocID="{4B016ACE-42AB-4F52-B159-C53BB3925FA0}" presName="parTxOnlySpace" presStyleCnt="0"/>
      <dgm:spPr/>
    </dgm:pt>
    <dgm:pt modelId="{73059BE4-0760-4F5B-B084-DF4EE4BA0C6B}" type="pres">
      <dgm:prSet presAssocID="{E89D5D2F-DC4C-49CD-AE8C-AC1AC4DC4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A41C19-0B1C-4946-9532-92D3DDD89061}" type="pres">
      <dgm:prSet presAssocID="{1590714E-71EE-4D07-8DF5-73303BB457CD}" presName="parTxOnlySpace" presStyleCnt="0"/>
      <dgm:spPr/>
    </dgm:pt>
    <dgm:pt modelId="{6AAC1118-D161-4EBB-AA83-156DD3B00261}" type="pres">
      <dgm:prSet presAssocID="{EAE93824-716C-4EF2-98C7-21831F5107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C11683C-6C34-4700-87BC-55737BEB900E}" type="pres">
      <dgm:prSet presAssocID="{6D16BB6C-345F-4AAC-AF3F-3C22447C274A}" presName="parTxOnlySpace" presStyleCnt="0"/>
      <dgm:spPr/>
    </dgm:pt>
    <dgm:pt modelId="{F7030648-2EA4-41E9-A8D7-60C8E32E20E9}" type="pres">
      <dgm:prSet presAssocID="{8BC26D97-30A4-4F86-8E8E-0939676A0DD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32F9902-437E-4012-B27C-AEA50E1C58BA}" srcId="{B4F6035F-D087-4BFB-AC04-0835FACD118D}" destId="{A45A78F8-61B7-48C8-9CE7-1B4C9668DDE2}" srcOrd="1" destOrd="0" parTransId="{BF526B19-EFDF-414D-AD03-72834A3A129A}" sibTransId="{4B016ACE-42AB-4F52-B159-C53BB3925FA0}"/>
    <dgm:cxn modelId="{7A6E9127-C8F7-4529-8E52-A55F9BAF2EE8}" srcId="{B4F6035F-D087-4BFB-AC04-0835FACD118D}" destId="{EAE93824-716C-4EF2-98C7-21831F5107E1}" srcOrd="3" destOrd="0" parTransId="{CEF5A33C-EA9B-46D8-8AED-2779E014C257}" sibTransId="{6D16BB6C-345F-4AAC-AF3F-3C22447C274A}"/>
    <dgm:cxn modelId="{3CD4C32C-8CAA-4673-8FF1-F4E91A6681F4}" srcId="{B4F6035F-D087-4BFB-AC04-0835FACD118D}" destId="{E89D5D2F-DC4C-49CD-AE8C-AC1AC4DC4FF3}" srcOrd="2" destOrd="0" parTransId="{27041992-5586-4CA4-8F3B-EA2D948C2E55}" sibTransId="{1590714E-71EE-4D07-8DF5-73303BB457CD}"/>
    <dgm:cxn modelId="{D9DB6D4E-36E7-41FE-868B-961551601F2B}" type="presOf" srcId="{E89D5D2F-DC4C-49CD-AE8C-AC1AC4DC4FF3}" destId="{73059BE4-0760-4F5B-B084-DF4EE4BA0C6B}" srcOrd="0" destOrd="0" presId="urn:microsoft.com/office/officeart/2005/8/layout/chevron1"/>
    <dgm:cxn modelId="{9C1ABD90-B1F7-4528-AF3F-34C12CE09C4C}" type="presOf" srcId="{030F0901-1FDF-4651-8344-4887E4704D18}" destId="{F90FB7E2-29F7-441D-A365-CCC69D457B04}" srcOrd="0" destOrd="0" presId="urn:microsoft.com/office/officeart/2005/8/layout/chevron1"/>
    <dgm:cxn modelId="{763CFBA6-6B09-4EBC-A961-99C69022E7ED}" type="presOf" srcId="{8BC26D97-30A4-4F86-8E8E-0939676A0DD8}" destId="{F7030648-2EA4-41E9-A8D7-60C8E32E20E9}" srcOrd="0" destOrd="0" presId="urn:microsoft.com/office/officeart/2005/8/layout/chevron1"/>
    <dgm:cxn modelId="{D55B5DB7-06C4-4221-BC14-9264439BCA0C}" type="presOf" srcId="{B4F6035F-D087-4BFB-AC04-0835FACD118D}" destId="{E31DD2B7-4AE0-4FE5-8B14-1DBA42D420A5}" srcOrd="0" destOrd="0" presId="urn:microsoft.com/office/officeart/2005/8/layout/chevron1"/>
    <dgm:cxn modelId="{05B7DAD5-5F69-40DF-9598-AD01C7736767}" srcId="{B4F6035F-D087-4BFB-AC04-0835FACD118D}" destId="{8BC26D97-30A4-4F86-8E8E-0939676A0DD8}" srcOrd="4" destOrd="0" parTransId="{6362F4BC-0685-4748-BFC1-C4C300B3E691}" sibTransId="{D89BDA31-769E-425E-8579-6FE038A7ED11}"/>
    <dgm:cxn modelId="{8880C1DD-6EB8-468D-93F0-172FFDC69ED9}" type="presOf" srcId="{A45A78F8-61B7-48C8-9CE7-1B4C9668DDE2}" destId="{96ACFF74-493A-4385-AFFD-F230380F372A}" srcOrd="0" destOrd="0" presId="urn:microsoft.com/office/officeart/2005/8/layout/chevron1"/>
    <dgm:cxn modelId="{A4BEFDE4-4035-4695-A2D4-AB2A67411769}" type="presOf" srcId="{EAE93824-716C-4EF2-98C7-21831F5107E1}" destId="{6AAC1118-D161-4EBB-AA83-156DD3B00261}" srcOrd="0" destOrd="0" presId="urn:microsoft.com/office/officeart/2005/8/layout/chevron1"/>
    <dgm:cxn modelId="{A1A1F8FC-9D92-425E-8EAC-C4F334D91420}" srcId="{B4F6035F-D087-4BFB-AC04-0835FACD118D}" destId="{030F0901-1FDF-4651-8344-4887E4704D18}" srcOrd="0" destOrd="0" parTransId="{E9C1792B-B0DD-4F6B-8C4C-16C9F764FD8F}" sibTransId="{AA31F3A2-13A6-404A-9F61-07FFC15771D7}"/>
    <dgm:cxn modelId="{8AD3932B-8BA3-42F5-80BF-5B6368CD9855}" type="presParOf" srcId="{E31DD2B7-4AE0-4FE5-8B14-1DBA42D420A5}" destId="{F90FB7E2-29F7-441D-A365-CCC69D457B04}" srcOrd="0" destOrd="0" presId="urn:microsoft.com/office/officeart/2005/8/layout/chevron1"/>
    <dgm:cxn modelId="{B7F90370-4C59-4A3C-BE89-1AD45DAD0E5F}" type="presParOf" srcId="{E31DD2B7-4AE0-4FE5-8B14-1DBA42D420A5}" destId="{D8534EAA-0DC4-4F5E-BAB3-9DD31578C809}" srcOrd="1" destOrd="0" presId="urn:microsoft.com/office/officeart/2005/8/layout/chevron1"/>
    <dgm:cxn modelId="{6681388D-003E-47C8-931D-4474150F9CD1}" type="presParOf" srcId="{E31DD2B7-4AE0-4FE5-8B14-1DBA42D420A5}" destId="{96ACFF74-493A-4385-AFFD-F230380F372A}" srcOrd="2" destOrd="0" presId="urn:microsoft.com/office/officeart/2005/8/layout/chevron1"/>
    <dgm:cxn modelId="{A9610DDF-56C4-4CD1-A7D1-D13C7EEA7685}" type="presParOf" srcId="{E31DD2B7-4AE0-4FE5-8B14-1DBA42D420A5}" destId="{25B799C9-EC07-46D8-9792-6A20953E013C}" srcOrd="3" destOrd="0" presId="urn:microsoft.com/office/officeart/2005/8/layout/chevron1"/>
    <dgm:cxn modelId="{FC3C5C15-0A67-4056-BDE5-0FED15BA3A9F}" type="presParOf" srcId="{E31DD2B7-4AE0-4FE5-8B14-1DBA42D420A5}" destId="{73059BE4-0760-4F5B-B084-DF4EE4BA0C6B}" srcOrd="4" destOrd="0" presId="urn:microsoft.com/office/officeart/2005/8/layout/chevron1"/>
    <dgm:cxn modelId="{CB24F18F-A13B-4B03-8CBC-844F40F59680}" type="presParOf" srcId="{E31DD2B7-4AE0-4FE5-8B14-1DBA42D420A5}" destId="{19A41C19-0B1C-4946-9532-92D3DDD89061}" srcOrd="5" destOrd="0" presId="urn:microsoft.com/office/officeart/2005/8/layout/chevron1"/>
    <dgm:cxn modelId="{AA390A5C-E044-42CE-8626-13924BE21B5C}" type="presParOf" srcId="{E31DD2B7-4AE0-4FE5-8B14-1DBA42D420A5}" destId="{6AAC1118-D161-4EBB-AA83-156DD3B00261}" srcOrd="6" destOrd="0" presId="urn:microsoft.com/office/officeart/2005/8/layout/chevron1"/>
    <dgm:cxn modelId="{DF2AAF8D-5E27-4D17-9AAA-99F68AD0E199}" type="presParOf" srcId="{E31DD2B7-4AE0-4FE5-8B14-1DBA42D420A5}" destId="{DC11683C-6C34-4700-87BC-55737BEB900E}" srcOrd="7" destOrd="0" presId="urn:microsoft.com/office/officeart/2005/8/layout/chevron1"/>
    <dgm:cxn modelId="{6992AFC6-EA84-4A72-90CC-F90E15DA96BE}" type="presParOf" srcId="{E31DD2B7-4AE0-4FE5-8B14-1DBA42D420A5}" destId="{F7030648-2EA4-41E9-A8D7-60C8E32E20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33A0C-55AB-4FFE-9DF9-E599A2704E3D}">
      <dsp:nvSpPr>
        <dsp:cNvPr id="0" name=""/>
        <dsp:cNvSpPr/>
      </dsp:nvSpPr>
      <dsp:spPr>
        <a:xfrm>
          <a:off x="3591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7B8A2-A36C-4B20-B73F-8E69A0288BCE}">
      <dsp:nvSpPr>
        <dsp:cNvPr id="0" name=""/>
        <dsp:cNvSpPr/>
      </dsp:nvSpPr>
      <dsp:spPr>
        <a:xfrm>
          <a:off x="198022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  <a:endParaRPr lang="en-US" sz="1900" kern="1200" dirty="0"/>
        </a:p>
      </dsp:txBody>
      <dsp:txXfrm>
        <a:off x="230567" y="904337"/>
        <a:ext cx="1684788" cy="1046083"/>
      </dsp:txXfrm>
    </dsp:sp>
    <dsp:sp modelId="{E378C8A0-4DBA-4C21-8BE8-7B344145DB80}">
      <dsp:nvSpPr>
        <dsp:cNvPr id="0" name=""/>
        <dsp:cNvSpPr/>
      </dsp:nvSpPr>
      <dsp:spPr>
        <a:xfrm>
          <a:off x="2142332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E35B1-7D47-4F55-8EC9-E620713D6C2F}">
      <dsp:nvSpPr>
        <dsp:cNvPr id="0" name=""/>
        <dsp:cNvSpPr/>
      </dsp:nvSpPr>
      <dsp:spPr>
        <a:xfrm>
          <a:off x="2336763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</a:t>
          </a:r>
          <a:br>
            <a:rPr lang="fr-FR" sz="1900" b="1" kern="1200" dirty="0"/>
          </a:br>
          <a:r>
            <a:rPr lang="fr-FR" sz="1900" b="1" kern="1200" dirty="0"/>
            <a:t>Nettoyage</a:t>
          </a:r>
          <a:endParaRPr lang="en-US" sz="1900" kern="1200" dirty="0"/>
        </a:p>
      </dsp:txBody>
      <dsp:txXfrm>
        <a:off x="2369308" y="904337"/>
        <a:ext cx="1684788" cy="1046083"/>
      </dsp:txXfrm>
    </dsp:sp>
    <dsp:sp modelId="{AC4C6309-125A-45AF-9B71-001BF64B9BA1}">
      <dsp:nvSpPr>
        <dsp:cNvPr id="0" name=""/>
        <dsp:cNvSpPr/>
      </dsp:nvSpPr>
      <dsp:spPr>
        <a:xfrm>
          <a:off x="4281073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C7BA5-9AB2-4AE9-8291-C1BCFCE0D918}">
      <dsp:nvSpPr>
        <dsp:cNvPr id="0" name=""/>
        <dsp:cNvSpPr/>
      </dsp:nvSpPr>
      <dsp:spPr>
        <a:xfrm>
          <a:off x="4475504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II. </a:t>
          </a:r>
          <a:br>
            <a:rPr lang="en-US" sz="1900" b="1" kern="1200" dirty="0"/>
          </a:br>
          <a:r>
            <a:rPr lang="en-US" sz="1900" b="1" kern="1200" dirty="0"/>
            <a:t>Choix du model</a:t>
          </a:r>
          <a:endParaRPr lang="en-US" sz="1900" kern="1200" dirty="0"/>
        </a:p>
      </dsp:txBody>
      <dsp:txXfrm>
        <a:off x="4508049" y="904337"/>
        <a:ext cx="1684788" cy="1046083"/>
      </dsp:txXfrm>
    </dsp:sp>
    <dsp:sp modelId="{CF6B2703-87BD-4987-9784-74B526FABEB7}">
      <dsp:nvSpPr>
        <dsp:cNvPr id="0" name=""/>
        <dsp:cNvSpPr/>
      </dsp:nvSpPr>
      <dsp:spPr>
        <a:xfrm>
          <a:off x="6419813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2A01-0445-40A6-BE29-394A05507C56}">
      <dsp:nvSpPr>
        <dsp:cNvPr id="0" name=""/>
        <dsp:cNvSpPr/>
      </dsp:nvSpPr>
      <dsp:spPr>
        <a:xfrm>
          <a:off x="6614244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III. </a:t>
          </a:r>
          <a:br>
            <a:rPr lang="en-US" sz="1900" b="1" kern="1200" dirty="0"/>
          </a:br>
          <a:r>
            <a:rPr lang="en-US" sz="1900" b="1" kern="1200" dirty="0"/>
            <a:t>Importance Feature</a:t>
          </a:r>
        </a:p>
      </dsp:txBody>
      <dsp:txXfrm>
        <a:off x="6646789" y="904337"/>
        <a:ext cx="1684788" cy="1046083"/>
      </dsp:txXfrm>
    </dsp:sp>
    <dsp:sp modelId="{4D480B67-9400-4094-9270-8E76CD621C60}">
      <dsp:nvSpPr>
        <dsp:cNvPr id="0" name=""/>
        <dsp:cNvSpPr/>
      </dsp:nvSpPr>
      <dsp:spPr>
        <a:xfrm>
          <a:off x="8558554" y="687082"/>
          <a:ext cx="1749878" cy="111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15561-8C1B-4B87-ADD1-25346A1A5F5A}">
      <dsp:nvSpPr>
        <dsp:cNvPr id="0" name=""/>
        <dsp:cNvSpPr/>
      </dsp:nvSpPr>
      <dsp:spPr>
        <a:xfrm>
          <a:off x="8752985" y="871792"/>
          <a:ext cx="1749878" cy="1111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IV.</a:t>
          </a:r>
          <a:br>
            <a:rPr lang="en-US" sz="1900" b="1" kern="1200" dirty="0"/>
          </a:br>
          <a:r>
            <a:rPr lang="en-US" sz="1900" b="1" kern="1200" dirty="0"/>
            <a:t>ENERGY STAR Score</a:t>
          </a:r>
          <a:endParaRPr lang="en-US" sz="1900" kern="1200" dirty="0"/>
        </a:p>
      </dsp:txBody>
      <dsp:txXfrm>
        <a:off x="8785530" y="904337"/>
        <a:ext cx="1684788" cy="1046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A516-CCAD-4AA5-B2E3-3384499ED855}">
      <dsp:nvSpPr>
        <dsp:cNvPr id="0" name=""/>
        <dsp:cNvSpPr/>
      </dsp:nvSpPr>
      <dsp:spPr>
        <a:xfrm>
          <a:off x="3720715" y="3137348"/>
          <a:ext cx="278881" cy="53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40" y="0"/>
              </a:lnTo>
              <a:lnTo>
                <a:pt x="139440" y="531404"/>
              </a:lnTo>
              <a:lnTo>
                <a:pt x="278881" y="5314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45152" y="3388047"/>
        <a:ext cx="30006" cy="30006"/>
      </dsp:txXfrm>
    </dsp:sp>
    <dsp:sp modelId="{EAC089FD-B1DB-48CF-8AE6-79005F04C4EB}">
      <dsp:nvSpPr>
        <dsp:cNvPr id="0" name=""/>
        <dsp:cNvSpPr/>
      </dsp:nvSpPr>
      <dsp:spPr>
        <a:xfrm>
          <a:off x="3720715" y="3091628"/>
          <a:ext cx="278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88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53183" y="3130376"/>
        <a:ext cx="13944" cy="13944"/>
      </dsp:txXfrm>
    </dsp:sp>
    <dsp:sp modelId="{5CCDF498-9D67-4737-A2E4-76B835FA8969}">
      <dsp:nvSpPr>
        <dsp:cNvPr id="0" name=""/>
        <dsp:cNvSpPr/>
      </dsp:nvSpPr>
      <dsp:spPr>
        <a:xfrm>
          <a:off x="3720715" y="2605944"/>
          <a:ext cx="278881" cy="531404"/>
        </a:xfrm>
        <a:custGeom>
          <a:avLst/>
          <a:gdLst/>
          <a:ahLst/>
          <a:cxnLst/>
          <a:rect l="0" t="0" r="0" b="0"/>
          <a:pathLst>
            <a:path>
              <a:moveTo>
                <a:pt x="0" y="531404"/>
              </a:moveTo>
              <a:lnTo>
                <a:pt x="139440" y="531404"/>
              </a:lnTo>
              <a:lnTo>
                <a:pt x="139440" y="0"/>
              </a:lnTo>
              <a:lnTo>
                <a:pt x="2788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45152" y="2856642"/>
        <a:ext cx="30006" cy="30006"/>
      </dsp:txXfrm>
    </dsp:sp>
    <dsp:sp modelId="{01C8118B-961C-4B66-B282-068FBE575A77}">
      <dsp:nvSpPr>
        <dsp:cNvPr id="0" name=""/>
        <dsp:cNvSpPr/>
      </dsp:nvSpPr>
      <dsp:spPr>
        <a:xfrm>
          <a:off x="2047428" y="2074539"/>
          <a:ext cx="278881" cy="106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40" y="0"/>
              </a:lnTo>
              <a:lnTo>
                <a:pt x="139440" y="1062808"/>
              </a:lnTo>
              <a:lnTo>
                <a:pt x="278881" y="1062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159399" y="2578474"/>
        <a:ext cx="54939" cy="54939"/>
      </dsp:txXfrm>
    </dsp:sp>
    <dsp:sp modelId="{0127E225-8F80-4BDE-A254-E5494E802E55}">
      <dsp:nvSpPr>
        <dsp:cNvPr id="0" name=""/>
        <dsp:cNvSpPr/>
      </dsp:nvSpPr>
      <dsp:spPr>
        <a:xfrm>
          <a:off x="2047428" y="2074539"/>
          <a:ext cx="278881" cy="53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40" y="0"/>
              </a:lnTo>
              <a:lnTo>
                <a:pt x="139440" y="531404"/>
              </a:lnTo>
              <a:lnTo>
                <a:pt x="278881" y="531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171865" y="2325238"/>
        <a:ext cx="30006" cy="30006"/>
      </dsp:txXfrm>
    </dsp:sp>
    <dsp:sp modelId="{AEFEA5DF-A478-4535-A773-FFED1FF97272}">
      <dsp:nvSpPr>
        <dsp:cNvPr id="0" name=""/>
        <dsp:cNvSpPr/>
      </dsp:nvSpPr>
      <dsp:spPr>
        <a:xfrm>
          <a:off x="2047428" y="2028819"/>
          <a:ext cx="278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88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179897" y="2067567"/>
        <a:ext cx="13944" cy="13944"/>
      </dsp:txXfrm>
    </dsp:sp>
    <dsp:sp modelId="{52A248A1-C8A0-4553-A352-38A7F69E6D64}">
      <dsp:nvSpPr>
        <dsp:cNvPr id="0" name=""/>
        <dsp:cNvSpPr/>
      </dsp:nvSpPr>
      <dsp:spPr>
        <a:xfrm>
          <a:off x="2047428" y="1543135"/>
          <a:ext cx="278881" cy="531404"/>
        </a:xfrm>
        <a:custGeom>
          <a:avLst/>
          <a:gdLst/>
          <a:ahLst/>
          <a:cxnLst/>
          <a:rect l="0" t="0" r="0" b="0"/>
          <a:pathLst>
            <a:path>
              <a:moveTo>
                <a:pt x="0" y="531404"/>
              </a:moveTo>
              <a:lnTo>
                <a:pt x="139440" y="531404"/>
              </a:lnTo>
              <a:lnTo>
                <a:pt x="139440" y="0"/>
              </a:lnTo>
              <a:lnTo>
                <a:pt x="2788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171865" y="1793833"/>
        <a:ext cx="30006" cy="30006"/>
      </dsp:txXfrm>
    </dsp:sp>
    <dsp:sp modelId="{F421C108-E9B9-4453-BFAD-2E80816D3CE2}">
      <dsp:nvSpPr>
        <dsp:cNvPr id="0" name=""/>
        <dsp:cNvSpPr/>
      </dsp:nvSpPr>
      <dsp:spPr>
        <a:xfrm>
          <a:off x="3720715" y="1011730"/>
          <a:ext cx="278881" cy="7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40" y="0"/>
              </a:lnTo>
              <a:lnTo>
                <a:pt x="139440" y="797106"/>
              </a:lnTo>
              <a:lnTo>
                <a:pt x="278881" y="797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39043" y="1389171"/>
        <a:ext cx="42224" cy="42224"/>
      </dsp:txXfrm>
    </dsp:sp>
    <dsp:sp modelId="{94B3F2E8-7626-4512-AFE3-F7398C77B4C9}">
      <dsp:nvSpPr>
        <dsp:cNvPr id="0" name=""/>
        <dsp:cNvSpPr/>
      </dsp:nvSpPr>
      <dsp:spPr>
        <a:xfrm>
          <a:off x="3720715" y="1011730"/>
          <a:ext cx="278881" cy="265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440" y="0"/>
              </a:lnTo>
              <a:lnTo>
                <a:pt x="139440" y="265702"/>
              </a:lnTo>
              <a:lnTo>
                <a:pt x="278881" y="265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50526" y="1134951"/>
        <a:ext cx="19259" cy="19259"/>
      </dsp:txXfrm>
    </dsp:sp>
    <dsp:sp modelId="{2E113EA8-1C90-4CB6-9C54-320F7650D9D8}">
      <dsp:nvSpPr>
        <dsp:cNvPr id="0" name=""/>
        <dsp:cNvSpPr/>
      </dsp:nvSpPr>
      <dsp:spPr>
        <a:xfrm>
          <a:off x="3720715" y="746028"/>
          <a:ext cx="278881" cy="265702"/>
        </a:xfrm>
        <a:custGeom>
          <a:avLst/>
          <a:gdLst/>
          <a:ahLst/>
          <a:cxnLst/>
          <a:rect l="0" t="0" r="0" b="0"/>
          <a:pathLst>
            <a:path>
              <a:moveTo>
                <a:pt x="0" y="265702"/>
              </a:moveTo>
              <a:lnTo>
                <a:pt x="139440" y="265702"/>
              </a:lnTo>
              <a:lnTo>
                <a:pt x="139440" y="0"/>
              </a:lnTo>
              <a:lnTo>
                <a:pt x="2788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50526" y="869249"/>
        <a:ext cx="19259" cy="19259"/>
      </dsp:txXfrm>
    </dsp:sp>
    <dsp:sp modelId="{9828044A-23B7-4C5A-9C72-6FF2FFDE6C1D}">
      <dsp:nvSpPr>
        <dsp:cNvPr id="0" name=""/>
        <dsp:cNvSpPr/>
      </dsp:nvSpPr>
      <dsp:spPr>
        <a:xfrm>
          <a:off x="3720715" y="214623"/>
          <a:ext cx="278881" cy="797106"/>
        </a:xfrm>
        <a:custGeom>
          <a:avLst/>
          <a:gdLst/>
          <a:ahLst/>
          <a:cxnLst/>
          <a:rect l="0" t="0" r="0" b="0"/>
          <a:pathLst>
            <a:path>
              <a:moveTo>
                <a:pt x="0" y="797106"/>
              </a:moveTo>
              <a:lnTo>
                <a:pt x="139440" y="797106"/>
              </a:lnTo>
              <a:lnTo>
                <a:pt x="139440" y="0"/>
              </a:lnTo>
              <a:lnTo>
                <a:pt x="27888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39043" y="592065"/>
        <a:ext cx="42224" cy="42224"/>
      </dsp:txXfrm>
    </dsp:sp>
    <dsp:sp modelId="{AEBDD92A-7CDF-4BA0-BA47-9E641F99F7CF}">
      <dsp:nvSpPr>
        <dsp:cNvPr id="0" name=""/>
        <dsp:cNvSpPr/>
      </dsp:nvSpPr>
      <dsp:spPr>
        <a:xfrm>
          <a:off x="2047428" y="1011730"/>
          <a:ext cx="278881" cy="1062808"/>
        </a:xfrm>
        <a:custGeom>
          <a:avLst/>
          <a:gdLst/>
          <a:ahLst/>
          <a:cxnLst/>
          <a:rect l="0" t="0" r="0" b="0"/>
          <a:pathLst>
            <a:path>
              <a:moveTo>
                <a:pt x="0" y="1062808"/>
              </a:moveTo>
              <a:lnTo>
                <a:pt x="139440" y="1062808"/>
              </a:lnTo>
              <a:lnTo>
                <a:pt x="139440" y="0"/>
              </a:lnTo>
              <a:lnTo>
                <a:pt x="2788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159399" y="1515665"/>
        <a:ext cx="54939" cy="54939"/>
      </dsp:txXfrm>
    </dsp:sp>
    <dsp:sp modelId="{746B9989-AF1E-4B3D-B759-F936BF69B552}">
      <dsp:nvSpPr>
        <dsp:cNvPr id="0" name=""/>
        <dsp:cNvSpPr/>
      </dsp:nvSpPr>
      <dsp:spPr>
        <a:xfrm rot="16200000">
          <a:off x="592409" y="1861977"/>
          <a:ext cx="2484914" cy="425123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Famille de modèles</a:t>
          </a:r>
        </a:p>
      </dsp:txBody>
      <dsp:txXfrm>
        <a:off x="592409" y="1861977"/>
        <a:ext cx="2484914" cy="425123"/>
      </dsp:txXfrm>
    </dsp:sp>
    <dsp:sp modelId="{D6B60E67-9CB0-415F-839C-A78B1F7E43C0}">
      <dsp:nvSpPr>
        <dsp:cNvPr id="0" name=""/>
        <dsp:cNvSpPr/>
      </dsp:nvSpPr>
      <dsp:spPr>
        <a:xfrm>
          <a:off x="2326309" y="799168"/>
          <a:ext cx="1394405" cy="4251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Linaire</a:t>
          </a:r>
        </a:p>
      </dsp:txBody>
      <dsp:txXfrm>
        <a:off x="2326309" y="799168"/>
        <a:ext cx="1394405" cy="425123"/>
      </dsp:txXfrm>
    </dsp:sp>
    <dsp:sp modelId="{3EDCD912-0ADC-40D2-AE9A-AF5BFB93FB5D}">
      <dsp:nvSpPr>
        <dsp:cNvPr id="0" name=""/>
        <dsp:cNvSpPr/>
      </dsp:nvSpPr>
      <dsp:spPr>
        <a:xfrm>
          <a:off x="3999596" y="2062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Linéaire</a:t>
          </a:r>
        </a:p>
      </dsp:txBody>
      <dsp:txXfrm>
        <a:off x="3999596" y="2062"/>
        <a:ext cx="1394405" cy="425123"/>
      </dsp:txXfrm>
    </dsp:sp>
    <dsp:sp modelId="{CA749F6C-3F33-42B5-96CD-A8E00EB8DC0D}">
      <dsp:nvSpPr>
        <dsp:cNvPr id="0" name=""/>
        <dsp:cNvSpPr/>
      </dsp:nvSpPr>
      <dsp:spPr>
        <a:xfrm>
          <a:off x="3999596" y="533466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Ridge</a:t>
          </a:r>
        </a:p>
      </dsp:txBody>
      <dsp:txXfrm>
        <a:off x="3999596" y="533466"/>
        <a:ext cx="1394405" cy="425123"/>
      </dsp:txXfrm>
    </dsp:sp>
    <dsp:sp modelId="{176587BD-7A2D-4FFA-BD2C-9E7C729834D0}">
      <dsp:nvSpPr>
        <dsp:cNvPr id="0" name=""/>
        <dsp:cNvSpPr/>
      </dsp:nvSpPr>
      <dsp:spPr>
        <a:xfrm>
          <a:off x="3999596" y="1064871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Lasso</a:t>
          </a:r>
        </a:p>
      </dsp:txBody>
      <dsp:txXfrm>
        <a:off x="3999596" y="1064871"/>
        <a:ext cx="1394405" cy="425123"/>
      </dsp:txXfrm>
    </dsp:sp>
    <dsp:sp modelId="{46981A82-C780-49D5-BD38-C288BD9F8DCC}">
      <dsp:nvSpPr>
        <dsp:cNvPr id="0" name=""/>
        <dsp:cNvSpPr/>
      </dsp:nvSpPr>
      <dsp:spPr>
        <a:xfrm>
          <a:off x="3999596" y="1596275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ElasticNet</a:t>
          </a:r>
          <a:endParaRPr lang="fr-FR" sz="1500" kern="1200" dirty="0"/>
        </a:p>
      </dsp:txBody>
      <dsp:txXfrm>
        <a:off x="3999596" y="1596275"/>
        <a:ext cx="1394405" cy="425123"/>
      </dsp:txXfrm>
    </dsp:sp>
    <dsp:sp modelId="{A0CC38D4-7085-4E0F-8C16-B7AF13558AF6}">
      <dsp:nvSpPr>
        <dsp:cNvPr id="0" name=""/>
        <dsp:cNvSpPr/>
      </dsp:nvSpPr>
      <dsp:spPr>
        <a:xfrm>
          <a:off x="2326309" y="1330573"/>
          <a:ext cx="1394405" cy="4251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XGBoost</a:t>
          </a:r>
          <a:endParaRPr lang="fr-FR" sz="1500" kern="1200" dirty="0"/>
        </a:p>
      </dsp:txBody>
      <dsp:txXfrm>
        <a:off x="2326309" y="1330573"/>
        <a:ext cx="1394405" cy="425123"/>
      </dsp:txXfrm>
    </dsp:sp>
    <dsp:sp modelId="{85ADB495-FAE7-4B3B-B0A1-485A650BC313}">
      <dsp:nvSpPr>
        <dsp:cNvPr id="0" name=""/>
        <dsp:cNvSpPr/>
      </dsp:nvSpPr>
      <dsp:spPr>
        <a:xfrm>
          <a:off x="2326309" y="1861977"/>
          <a:ext cx="1394405" cy="4251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Random</a:t>
          </a:r>
          <a:r>
            <a:rPr lang="fr-FR" sz="1500" kern="1200" dirty="0"/>
            <a:t> Forest</a:t>
          </a:r>
        </a:p>
      </dsp:txBody>
      <dsp:txXfrm>
        <a:off x="2326309" y="1861977"/>
        <a:ext cx="1394405" cy="425123"/>
      </dsp:txXfrm>
    </dsp:sp>
    <dsp:sp modelId="{F42E9181-6340-46EC-B115-08CD3FEF3CE0}">
      <dsp:nvSpPr>
        <dsp:cNvPr id="0" name=""/>
        <dsp:cNvSpPr/>
      </dsp:nvSpPr>
      <dsp:spPr>
        <a:xfrm>
          <a:off x="2326309" y="2393382"/>
          <a:ext cx="1394405" cy="4251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SVM</a:t>
          </a:r>
        </a:p>
      </dsp:txBody>
      <dsp:txXfrm>
        <a:off x="2326309" y="2393382"/>
        <a:ext cx="1394405" cy="425123"/>
      </dsp:txXfrm>
    </dsp:sp>
    <dsp:sp modelId="{B3785505-77BE-4ECB-8ADA-C6089CC6AFDF}">
      <dsp:nvSpPr>
        <dsp:cNvPr id="0" name=""/>
        <dsp:cNvSpPr/>
      </dsp:nvSpPr>
      <dsp:spPr>
        <a:xfrm>
          <a:off x="2326309" y="2924786"/>
          <a:ext cx="1394405" cy="4251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Ensemble</a:t>
          </a:r>
        </a:p>
      </dsp:txBody>
      <dsp:txXfrm>
        <a:off x="2326309" y="2924786"/>
        <a:ext cx="1394405" cy="425123"/>
      </dsp:txXfrm>
    </dsp:sp>
    <dsp:sp modelId="{83FB54E6-C412-4B2A-BE57-989A5E6431EA}">
      <dsp:nvSpPr>
        <dsp:cNvPr id="0" name=""/>
        <dsp:cNvSpPr/>
      </dsp:nvSpPr>
      <dsp:spPr>
        <a:xfrm>
          <a:off x="3999596" y="2393382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Bagging</a:t>
          </a:r>
        </a:p>
      </dsp:txBody>
      <dsp:txXfrm>
        <a:off x="3999596" y="2393382"/>
        <a:ext cx="1394405" cy="425123"/>
      </dsp:txXfrm>
    </dsp:sp>
    <dsp:sp modelId="{CD922191-5DA1-4464-BFE2-B65DAD7B147A}">
      <dsp:nvSpPr>
        <dsp:cNvPr id="0" name=""/>
        <dsp:cNvSpPr/>
      </dsp:nvSpPr>
      <dsp:spPr>
        <a:xfrm>
          <a:off x="3999596" y="2924786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Boosting</a:t>
          </a:r>
          <a:endParaRPr lang="fr-FR" sz="1500" kern="1200" dirty="0"/>
        </a:p>
      </dsp:txBody>
      <dsp:txXfrm>
        <a:off x="3999596" y="2924786"/>
        <a:ext cx="1394405" cy="425123"/>
      </dsp:txXfrm>
    </dsp:sp>
    <dsp:sp modelId="{8B1F7500-CE7A-4532-A155-C3C2A8A6B7F0}">
      <dsp:nvSpPr>
        <dsp:cNvPr id="0" name=""/>
        <dsp:cNvSpPr/>
      </dsp:nvSpPr>
      <dsp:spPr>
        <a:xfrm>
          <a:off x="3999596" y="3456191"/>
          <a:ext cx="1394405" cy="42512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Stacking</a:t>
          </a:r>
          <a:endParaRPr lang="fr-FR" sz="1500" kern="1200" dirty="0"/>
        </a:p>
      </dsp:txBody>
      <dsp:txXfrm>
        <a:off x="3999596" y="3456191"/>
        <a:ext cx="1394405" cy="4251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B7E2-29F7-441D-A365-CCC69D457B04}">
      <dsp:nvSpPr>
        <dsp:cNvPr id="0" name=""/>
        <dsp:cNvSpPr/>
      </dsp:nvSpPr>
      <dsp:spPr>
        <a:xfrm>
          <a:off x="2976" y="0"/>
          <a:ext cx="2649140" cy="61264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Contexte</a:t>
          </a:r>
        </a:p>
      </dsp:txBody>
      <dsp:txXfrm>
        <a:off x="309300" y="0"/>
        <a:ext cx="2036492" cy="612648"/>
      </dsp:txXfrm>
    </dsp:sp>
    <dsp:sp modelId="{96ACFF74-493A-4385-AFFD-F230380F372A}">
      <dsp:nvSpPr>
        <dsp:cNvPr id="0" name=""/>
        <dsp:cNvSpPr/>
      </dsp:nvSpPr>
      <dsp:spPr>
        <a:xfrm>
          <a:off x="2387203" y="0"/>
          <a:ext cx="2649140" cy="612648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I. Nettoyage</a:t>
          </a:r>
        </a:p>
      </dsp:txBody>
      <dsp:txXfrm>
        <a:off x="2693527" y="0"/>
        <a:ext cx="2036492" cy="612648"/>
      </dsp:txXfrm>
    </dsp:sp>
    <dsp:sp modelId="{73059BE4-0760-4F5B-B084-DF4EE4BA0C6B}">
      <dsp:nvSpPr>
        <dsp:cNvPr id="0" name=""/>
        <dsp:cNvSpPr/>
      </dsp:nvSpPr>
      <dsp:spPr>
        <a:xfrm>
          <a:off x="4771429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II. Choix du modèle</a:t>
          </a:r>
        </a:p>
      </dsp:txBody>
      <dsp:txXfrm>
        <a:off x="5077753" y="0"/>
        <a:ext cx="2036492" cy="612648"/>
      </dsp:txXfrm>
    </dsp:sp>
    <dsp:sp modelId="{6AAC1118-D161-4EBB-AA83-156DD3B00261}">
      <dsp:nvSpPr>
        <dsp:cNvPr id="0" name=""/>
        <dsp:cNvSpPr/>
      </dsp:nvSpPr>
      <dsp:spPr>
        <a:xfrm>
          <a:off x="7155656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III. Importance </a:t>
          </a:r>
          <a:r>
            <a:rPr lang="fr-FR" sz="1900" b="1" kern="1200" dirty="0" err="1"/>
            <a:t>Feature</a:t>
          </a:r>
          <a:endParaRPr lang="fr-FR" sz="1900" b="1" kern="1200" dirty="0"/>
        </a:p>
      </dsp:txBody>
      <dsp:txXfrm>
        <a:off x="7461980" y="0"/>
        <a:ext cx="2036492" cy="612648"/>
      </dsp:txXfrm>
    </dsp:sp>
    <dsp:sp modelId="{F7030648-2EA4-41E9-A8D7-60C8E32E20E9}">
      <dsp:nvSpPr>
        <dsp:cNvPr id="0" name=""/>
        <dsp:cNvSpPr/>
      </dsp:nvSpPr>
      <dsp:spPr>
        <a:xfrm>
          <a:off x="9539882" y="0"/>
          <a:ext cx="2649140" cy="6126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IV. ENERGY STAR Score</a:t>
          </a:r>
        </a:p>
      </dsp:txBody>
      <dsp:txXfrm>
        <a:off x="9846206" y="0"/>
        <a:ext cx="2036492" cy="61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7F67A-3544-4625-B99D-C1B5D9EEF8C4}" type="datetimeFigureOut">
              <a:rPr lang="fr-FR" smtClean="0"/>
              <a:t>21/03/2024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89AD0-10E6-405D-B830-36DE8A0458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1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E805-0EAF-FE76-D0DA-7D36043F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269457-B267-5176-FCA9-2F45AF0DE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82B48C-ED84-4981-D48C-68EF159EC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C21017-6843-46EE-D5A2-62AF7A6E2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76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53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618-0AAC-4A07-6A30-1CBD24621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2B3512-67BE-9BEA-9B8E-DBAB4C81F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A35C41-EA94-FDDB-20B2-D99023A70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400E57-A5B5-F67E-1D66-ABC40DA6E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8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A4926-E7EE-5DFD-1337-C500A92A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F9927-9AC3-FF3A-B818-C00805691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6AEB53-6E39-2786-32DD-9DC0EE0FE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285055-009C-6A93-7E5B-62A5C516E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10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28F0-AE12-CFFF-EEFD-93E9540F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791CB7-4D91-C68C-EDC0-DAC5248DD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F4362A-52D6-EC5C-D5E9-9BCE1150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BBC92-1431-ECD4-B25E-F89CDA078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8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8984-118E-92BC-98BA-54A95924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F41678-9BE4-5A9A-9D62-5FE093CE1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769BFD-CBAE-79FF-1984-7F72B4447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BAD7F4-7C8A-02DA-8ACC-E722AA6FB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89AD0-10E6-405D-B830-36DE8A0458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19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436C6CD-8A8D-4E20-8B02-A05B09C3525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F7AC-6802-4BD9-8DA9-AFFC3AC9634F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2D17-0E59-4010-9023-1BEC014C19B4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E78BF46-64C6-480B-96E6-CE297E5FFB02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A633-A85B-9509-FDFA-82CAAFC1DD74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6566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D591-559E-409E-A320-E248BEE9B135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505959E-6EE5-4117-B51D-3EA8C69E6ED1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2C6E3A-50AC-AAD0-E903-C3AA0F04EE10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40429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FE73D83-56CC-4F9F-92E4-71C638F2674A}" type="datetime1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8829A9-B52C-6182-FF87-02F04B70B38F}"/>
              </a:ext>
            </a:extLst>
          </p:cNvPr>
          <p:cNvSpPr txBox="1">
            <a:spLocks/>
          </p:cNvSpPr>
          <p:nvPr userDrawn="1"/>
        </p:nvSpPr>
        <p:spPr>
          <a:xfrm>
            <a:off x="0" y="-635"/>
            <a:ext cx="558209" cy="432897"/>
          </a:xfrm>
          <a:prstGeom prst="rect">
            <a:avLst/>
          </a:prstGeom>
          <a:solidFill>
            <a:srgbClr val="45AFAD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b="1" smtClean="0">
                <a:solidFill>
                  <a:schemeClr val="bg1"/>
                </a:solidFill>
              </a:rPr>
              <a:pPr/>
              <a:t>‹N°›</a:t>
            </a:fld>
            <a:r>
              <a:rPr lang="en-US" b="1" dirty="0">
                <a:solidFill>
                  <a:schemeClr val="bg1"/>
                </a:solidFill>
              </a:rPr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27185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DEE5-1927-45AA-8568-1C677A85524B}" type="datetime1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578E-AC5C-467F-8148-A3F36AAF13B5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5A2D365-E109-4300-8E31-C741958B7D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4E2D8F4-0A3A-4F7E-85FD-3CAB8400C07C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A48-54DB-4558-A2EF-6167178EF6D9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4.xml"/><Relationship Id="rId5" Type="http://schemas.openxmlformats.org/officeDocument/2006/relationships/image" Target="../media/image19.png"/><Relationship Id="rId10" Type="http://schemas.microsoft.com/office/2007/relationships/diagramDrawing" Target="../diagrams/drawing14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.oc-static.com/upload/2019/02/24/15510245026714_Seattle_logo_landscape_blue-black.p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.oc-static.com/upload/2019/02/24/15510245026714_Seattle_logo_landscape_blue-black.png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ncre liquide aquarelle et encre">
            <a:extLst>
              <a:ext uri="{FF2B5EF4-FFF2-40B4-BE49-F238E27FC236}">
                <a16:creationId xmlns:a16="http://schemas.microsoft.com/office/drawing/2014/main" id="{B060A61F-812E-100C-E4B7-EBF69424F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7" b="5839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61B619-80B6-9548-002A-74DA56BD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Formation Data </a:t>
            </a:r>
            <a:r>
              <a:rPr lang="fr-FR" sz="6600" dirty="0" err="1">
                <a:solidFill>
                  <a:schemeClr val="bg1"/>
                </a:solidFill>
              </a:rPr>
              <a:t>Scientist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4180E-F129-E00C-78EA-E6C4A7509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381344" cy="592975"/>
          </a:xfrm>
        </p:spPr>
        <p:txBody>
          <a:bodyPr anchor="ctr">
            <a:noAutofit/>
          </a:bodyPr>
          <a:lstStyle/>
          <a:p>
            <a:r>
              <a:rPr lang="fr-FR" sz="2050" b="1" dirty="0">
                <a:solidFill>
                  <a:schemeClr val="bg1"/>
                </a:solidFill>
              </a:rPr>
              <a:t>PROJET N°4 – Anticiper les besoins en consommation de bâtiments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C63B474-786C-88EB-0EE1-09471B2D2DE8}"/>
              </a:ext>
            </a:extLst>
          </p:cNvPr>
          <p:cNvGrpSpPr/>
          <p:nvPr/>
        </p:nvGrpSpPr>
        <p:grpSpPr>
          <a:xfrm>
            <a:off x="3823294" y="815346"/>
            <a:ext cx="2987675" cy="1368355"/>
            <a:chOff x="4172744" y="865052"/>
            <a:chExt cx="2570775" cy="11774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D28BC7-15C6-4610-E271-02E8E495607D}"/>
                </a:ext>
              </a:extLst>
            </p:cNvPr>
            <p:cNvSpPr/>
            <p:nvPr/>
          </p:nvSpPr>
          <p:spPr>
            <a:xfrm>
              <a:off x="4333876" y="928575"/>
              <a:ext cx="2248512" cy="1050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Picture 4" descr="Logo seattle">
              <a:hlinkClick r:id="rId3"/>
              <a:extLst>
                <a:ext uri="{FF2B5EF4-FFF2-40B4-BE49-F238E27FC236}">
                  <a16:creationId xmlns:a16="http://schemas.microsoft.com/office/drawing/2014/main" id="{58B9196E-4A02-99A5-6E25-4E9F9FC15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744" y="865052"/>
              <a:ext cx="2570775" cy="117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4" descr="Openclassrooms – Numérique et Sciences Informatiques">
            <a:extLst>
              <a:ext uri="{FF2B5EF4-FFF2-40B4-BE49-F238E27FC236}">
                <a16:creationId xmlns:a16="http://schemas.microsoft.com/office/drawing/2014/main" id="{6B7260CB-E7D9-66D0-AFB0-55F68FC7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43" y="879663"/>
            <a:ext cx="1149954" cy="12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D6922FFE-8A98-65DD-AD3E-CC78BBE7C443}"/>
              </a:ext>
            </a:extLst>
          </p:cNvPr>
          <p:cNvSpPr txBox="1">
            <a:spLocks/>
          </p:cNvSpPr>
          <p:nvPr/>
        </p:nvSpPr>
        <p:spPr>
          <a:xfrm>
            <a:off x="7228513" y="504282"/>
            <a:ext cx="4365072" cy="1990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76200" cap="rnd">
            <a:solidFill>
              <a:schemeClr val="accent1">
                <a:alpha val="98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>
                <a:solidFill>
                  <a:schemeClr val="bg1"/>
                </a:solidFill>
              </a:rPr>
              <a:t>Olivier RAYMOND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/>
              <a:t>Olivier.raymond.17@eigsi.fr</a:t>
            </a:r>
          </a:p>
          <a:p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Mentor</a:t>
            </a:r>
            <a:r>
              <a:rPr lang="fr-FR" sz="1800" b="1" dirty="0">
                <a:solidFill>
                  <a:schemeClr val="bg1"/>
                </a:solidFill>
              </a:rPr>
              <a:t>: Khalid Moustapha Askia</a:t>
            </a:r>
            <a:br>
              <a:rPr lang="fr-FR" sz="1800" b="1" dirty="0">
                <a:solidFill>
                  <a:schemeClr val="bg1"/>
                </a:solidFill>
              </a:rPr>
            </a:br>
            <a:r>
              <a:rPr lang="fr-FR" sz="1800" b="1" u="sng" dirty="0">
                <a:solidFill>
                  <a:schemeClr val="bg1"/>
                </a:solidFill>
              </a:rPr>
              <a:t>Jury:</a:t>
            </a:r>
            <a:r>
              <a:rPr lang="fr-FR" sz="1800" b="1" dirty="0">
                <a:solidFill>
                  <a:schemeClr val="bg1"/>
                </a:solidFill>
              </a:rPr>
              <a:t> 	  Oumar Ba 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010329-1DCC-D46B-C01F-CC2F7FE7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4" y="888971"/>
            <a:ext cx="1191585" cy="12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8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7FA64-1ED1-0118-2B5C-36742536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66D54B4-BA2B-50CE-3033-54ADBDA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Nettoyage</a:t>
            </a:r>
            <a:br>
              <a:rPr lang="fr-FR" dirty="0"/>
            </a:br>
            <a:r>
              <a:rPr lang="fr-FR" dirty="0"/>
              <a:t>Encodage </a:t>
            </a:r>
            <a:r>
              <a:rPr lang="fr-FR" dirty="0" err="1"/>
              <a:t>features</a:t>
            </a:r>
            <a:r>
              <a:rPr lang="fr-FR" dirty="0"/>
              <a:t> catégoriques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E43B00-61EB-70FC-1EF8-7FBEBCAB6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315" y="2734811"/>
            <a:ext cx="4937760" cy="3501770"/>
          </a:xfrm>
        </p:spPr>
        <p:txBody>
          <a:bodyPr>
            <a:normAutofit/>
          </a:bodyPr>
          <a:lstStyle/>
          <a:p>
            <a:r>
              <a:rPr lang="fr-FR" sz="1600" dirty="0"/>
              <a:t>Transformation des </a:t>
            </a:r>
            <a:r>
              <a:rPr lang="fr-FR" sz="1600" dirty="0" err="1"/>
              <a:t>features</a:t>
            </a:r>
            <a:r>
              <a:rPr lang="fr-FR" sz="1600" dirty="0"/>
              <a:t> catégoriques ou numérique via « </a:t>
            </a:r>
            <a:r>
              <a:rPr lang="fr-FR" sz="1600" dirty="0" err="1"/>
              <a:t>One-hot</a:t>
            </a:r>
            <a:r>
              <a:rPr lang="fr-FR" sz="1600" dirty="0"/>
              <a:t> encoder »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/!\ Passage de 32 à 190 </a:t>
            </a:r>
            <a:r>
              <a:rPr lang="fr-FR" sz="1600" b="1" dirty="0" err="1"/>
              <a:t>features</a:t>
            </a:r>
            <a:r>
              <a:rPr lang="fr-FR" sz="1600" b="1" dirty="0"/>
              <a:t>. /!\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 Temps de calcul augmente de manière drastique (surtout </a:t>
            </a:r>
            <a:r>
              <a:rPr lang="fr-FR" sz="1600" dirty="0" err="1">
                <a:sym typeface="Wingdings" panose="05000000000000000000" pitchFamily="2" charset="2"/>
              </a:rPr>
              <a:t>XGBoost</a:t>
            </a:r>
            <a:r>
              <a:rPr lang="fr-FR" sz="1600" dirty="0">
                <a:sym typeface="Wingdings" panose="05000000000000000000" pitchFamily="2" charset="2"/>
              </a:rPr>
              <a:t> et </a:t>
            </a:r>
            <a:r>
              <a:rPr lang="fr-FR" sz="1600" dirty="0" err="1">
                <a:sym typeface="Wingdings" panose="05000000000000000000" pitchFamily="2" charset="2"/>
              </a:rPr>
              <a:t>Random</a:t>
            </a:r>
            <a:r>
              <a:rPr lang="fr-FR" sz="1600" dirty="0">
                <a:sym typeface="Wingdings" panose="05000000000000000000" pitchFamily="2" charset="2"/>
              </a:rPr>
              <a:t> Forest).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/>
              <a:t> </a:t>
            </a:r>
            <a:r>
              <a:rPr lang="fr-FR" sz="1600" b="1" dirty="0"/>
              <a:t>Nécessité d’appliquer une méthode de réduction </a:t>
            </a:r>
            <a:r>
              <a:rPr lang="fr-FR" sz="1600" b="1" dirty="0" err="1"/>
              <a:t>dimensionel</a:t>
            </a:r>
            <a:r>
              <a:rPr lang="fr-FR" sz="1600" b="1" dirty="0"/>
              <a:t> </a:t>
            </a:r>
            <a:r>
              <a:rPr lang="fr-FR" sz="1600" dirty="0"/>
              <a:t>:  PCA ? Point </a:t>
            </a:r>
            <a:r>
              <a:rPr lang="fr-FR" sz="1600" dirty="0" err="1"/>
              <a:t>Biserial</a:t>
            </a:r>
            <a:r>
              <a:rPr lang="fr-FR" sz="1600" dirty="0"/>
              <a:t> </a:t>
            </a:r>
            <a:r>
              <a:rPr lang="fr-FR" sz="1600" dirty="0" err="1"/>
              <a:t>Correlation</a:t>
            </a:r>
            <a:r>
              <a:rPr lang="fr-FR" sz="1600" dirty="0"/>
              <a:t> ? </a:t>
            </a:r>
          </a:p>
        </p:txBody>
      </p:sp>
      <p:pic>
        <p:nvPicPr>
          <p:cNvPr id="7170" name="Picture 2" descr="Encoding Categorical Variables: One-hot vs Dummy Encoding | by Rukshan  Pramoditha | Towards Data Science">
            <a:extLst>
              <a:ext uri="{FF2B5EF4-FFF2-40B4-BE49-F238E27FC236}">
                <a16:creationId xmlns:a16="http://schemas.microsoft.com/office/drawing/2014/main" id="{27B2519D-E0A0-0503-B7A2-C95E1BDAEC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84" y="2110131"/>
            <a:ext cx="4938712" cy="20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F48CED9-C2FF-324C-81B2-3864C937CB05}"/>
              </a:ext>
            </a:extLst>
          </p:cNvPr>
          <p:cNvSpPr txBox="1"/>
          <p:nvPr/>
        </p:nvSpPr>
        <p:spPr>
          <a:xfrm>
            <a:off x="6053075" y="3851874"/>
            <a:ext cx="5522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ONE-HOT ENCODING PRINCIPLE</a:t>
            </a:r>
          </a:p>
          <a:p>
            <a:r>
              <a:rPr lang="fr-FR" sz="1100" i="1" dirty="0" err="1">
                <a:solidFill>
                  <a:schemeClr val="bg1">
                    <a:lumMod val="75000"/>
                  </a:schemeClr>
                </a:solidFill>
              </a:rPr>
              <a:t>Ref</a:t>
            </a:r>
            <a:r>
              <a:rPr lang="fr-FR" sz="1100" i="1" dirty="0">
                <a:solidFill>
                  <a:schemeClr val="bg1">
                    <a:lumMod val="75000"/>
                  </a:schemeClr>
                </a:solidFill>
              </a:rPr>
              <a:t> : https://towardsdatascience.com/encoding-categorical-variables-one-hot-vs-dummy-encoding-6d5b9c46e2db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7492579-5085-51F9-C156-D4E45EBC8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4137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57720C2F-8561-258C-0D68-AFF0F224A054}"/>
              </a:ext>
            </a:extLst>
          </p:cNvPr>
          <p:cNvSpPr txBox="1"/>
          <p:nvPr/>
        </p:nvSpPr>
        <p:spPr>
          <a:xfrm>
            <a:off x="6538072" y="4821481"/>
            <a:ext cx="453861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u="sng" dirty="0"/>
              <a:t>Problématique</a:t>
            </a:r>
            <a:r>
              <a:rPr lang="fr-FR" sz="1800" b="1" dirty="0"/>
              <a:t> : Comment prendre en compte les données catégoriques sans exploser notre temps de calcul ?</a:t>
            </a:r>
          </a:p>
        </p:txBody>
      </p:sp>
    </p:spTree>
    <p:extLst>
      <p:ext uri="{BB962C8B-B14F-4D97-AF65-F5344CB8AC3E}">
        <p14:creationId xmlns:p14="http://schemas.microsoft.com/office/powerpoint/2010/main" val="61471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32CC-2588-13E3-66E6-F1063A7E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5EC05FF-F40E-36BE-8001-00CB45DD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Nettoyage</a:t>
            </a:r>
            <a:br>
              <a:rPr lang="fr-FR" dirty="0"/>
            </a:br>
            <a:r>
              <a:rPr lang="fr-FR" dirty="0"/>
              <a:t>Réduction dimensionnelle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341265-7BA9-D896-54B8-1C8FB5BA194C}"/>
              </a:ext>
            </a:extLst>
          </p:cNvPr>
          <p:cNvSpPr txBox="1"/>
          <p:nvPr/>
        </p:nvSpPr>
        <p:spPr>
          <a:xfrm>
            <a:off x="-9526" y="2026444"/>
            <a:ext cx="515453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PCA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09B4EB-ACC2-99F4-66C5-09CCEB98B54D}"/>
              </a:ext>
            </a:extLst>
          </p:cNvPr>
          <p:cNvSpPr txBox="1"/>
          <p:nvPr/>
        </p:nvSpPr>
        <p:spPr>
          <a:xfrm>
            <a:off x="5143243" y="2038112"/>
            <a:ext cx="70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Point </a:t>
            </a:r>
            <a:r>
              <a:rPr lang="fr-FR" b="1" dirty="0" err="1"/>
              <a:t>Biserial</a:t>
            </a:r>
            <a:r>
              <a:rPr lang="fr-FR" b="1" dirty="0"/>
              <a:t> </a:t>
            </a:r>
            <a:r>
              <a:rPr lang="fr-FR" b="1" dirty="0" err="1"/>
              <a:t>Correlation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276518-B216-9836-4ABB-C1AB9F1F70F2}"/>
              </a:ext>
            </a:extLst>
          </p:cNvPr>
          <p:cNvSpPr txBox="1"/>
          <p:nvPr/>
        </p:nvSpPr>
        <p:spPr>
          <a:xfrm>
            <a:off x="5053906" y="5268488"/>
            <a:ext cx="7194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Treshold</a:t>
            </a:r>
            <a:r>
              <a:rPr lang="fr-FR" sz="1400" dirty="0"/>
              <a:t> = 0.1 : 177 à 9 </a:t>
            </a:r>
            <a:r>
              <a:rPr lang="fr-FR" sz="1400" dirty="0" err="1"/>
              <a:t>features</a:t>
            </a:r>
            <a:r>
              <a:rPr lang="fr-FR" sz="1400" dirty="0"/>
              <a:t> catégoriques encodées</a:t>
            </a:r>
          </a:p>
          <a:p>
            <a:pPr algn="ctr"/>
            <a:r>
              <a:rPr lang="fr-FR" sz="1400" dirty="0" err="1"/>
              <a:t>Treshold</a:t>
            </a:r>
            <a:r>
              <a:rPr lang="fr-FR" sz="1400" dirty="0"/>
              <a:t> = 0.2 : 177 à 5 </a:t>
            </a:r>
            <a:r>
              <a:rPr lang="fr-FR" sz="1400" dirty="0" err="1"/>
              <a:t>features</a:t>
            </a:r>
            <a:r>
              <a:rPr lang="fr-FR" sz="1400" dirty="0"/>
              <a:t> catégoriques encodées</a:t>
            </a:r>
          </a:p>
          <a:p>
            <a:pPr algn="ctr"/>
            <a:r>
              <a:rPr lang="fr-FR" sz="1400" dirty="0" err="1"/>
              <a:t>Treshold</a:t>
            </a:r>
            <a:r>
              <a:rPr lang="fr-FR" sz="1400" dirty="0"/>
              <a:t> = 0.3 : 177 à 2 </a:t>
            </a:r>
            <a:r>
              <a:rPr lang="fr-FR" sz="1400" dirty="0" err="1"/>
              <a:t>features</a:t>
            </a:r>
            <a:r>
              <a:rPr lang="fr-FR" sz="1400" dirty="0"/>
              <a:t> catégoriques encodées</a:t>
            </a:r>
          </a:p>
          <a:p>
            <a:pPr algn="ctr"/>
            <a:r>
              <a:rPr lang="fr-FR" sz="1400" b="1" dirty="0"/>
              <a:t>On conserve les </a:t>
            </a:r>
            <a:r>
              <a:rPr lang="fr-FR" sz="1400" b="1" dirty="0" err="1"/>
              <a:t>features</a:t>
            </a:r>
            <a:r>
              <a:rPr lang="fr-FR" sz="1400" b="1" dirty="0"/>
              <a:t> catégoriques encodées qui sont corrélées à la cible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67A00-0AC9-C939-0444-A4D0AFAA55DD}"/>
              </a:ext>
            </a:extLst>
          </p:cNvPr>
          <p:cNvSpPr txBox="1"/>
          <p:nvPr/>
        </p:nvSpPr>
        <p:spPr>
          <a:xfrm>
            <a:off x="0" y="5266676"/>
            <a:ext cx="5075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Pour conserver 90% de l’information, il faut au minimum 128 composantes principales.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400" b="1" dirty="0">
                <a:sym typeface="Wingdings" panose="05000000000000000000" pitchFamily="2" charset="2"/>
              </a:rPr>
              <a:t>Ce n’est pas suffisant !!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400" b="1" dirty="0">
                <a:sym typeface="Wingdings" panose="05000000000000000000" pitchFamily="2" charset="2"/>
              </a:rPr>
              <a:t>Proposition : Point </a:t>
            </a:r>
            <a:r>
              <a:rPr lang="fr-FR" sz="1400" b="1" dirty="0" err="1">
                <a:sym typeface="Wingdings" panose="05000000000000000000" pitchFamily="2" charset="2"/>
              </a:rPr>
              <a:t>Biserial</a:t>
            </a:r>
            <a:r>
              <a:rPr lang="fr-FR" sz="1400" b="1" dirty="0">
                <a:sym typeface="Wingdings" panose="05000000000000000000" pitchFamily="2" charset="2"/>
              </a:rPr>
              <a:t> </a:t>
            </a:r>
            <a:r>
              <a:rPr lang="fr-FR" sz="1400" b="1" dirty="0" err="1">
                <a:sym typeface="Wingdings" panose="05000000000000000000" pitchFamily="2" charset="2"/>
              </a:rPr>
              <a:t>Correlation</a:t>
            </a:r>
            <a:endParaRPr lang="fr-FR" sz="1400" b="1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9F18591-AEAE-C3F5-54C4-F9E6DF575903}"/>
              </a:ext>
            </a:extLst>
          </p:cNvPr>
          <p:cNvCxnSpPr>
            <a:cxnSpLocks/>
          </p:cNvCxnSpPr>
          <p:nvPr/>
        </p:nvCxnSpPr>
        <p:spPr>
          <a:xfrm>
            <a:off x="5075512" y="2026444"/>
            <a:ext cx="0" cy="483155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6285CBD5-FAB0-CCAF-FDE2-165C5582E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4137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F281288-EEDD-0BDE-A56C-5D5AB9D9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" y="2321911"/>
            <a:ext cx="4938619" cy="29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F1791A-3DB1-99CE-AC1C-ECDD850C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95" y="2325511"/>
            <a:ext cx="6464403" cy="29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F8225E3-F1E7-67A4-C44C-E6FCF02C67BC}"/>
              </a:ext>
            </a:extLst>
          </p:cNvPr>
          <p:cNvCxnSpPr/>
          <p:nvPr/>
        </p:nvCxnSpPr>
        <p:spPr>
          <a:xfrm flipV="1">
            <a:off x="9359900" y="2559050"/>
            <a:ext cx="0" cy="2476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5E7F9EBF-2744-A77E-E044-4C1451D3BDDB}"/>
              </a:ext>
            </a:extLst>
          </p:cNvPr>
          <p:cNvSpPr/>
          <p:nvPr/>
        </p:nvSpPr>
        <p:spPr>
          <a:xfrm>
            <a:off x="6289258" y="5558899"/>
            <a:ext cx="153488" cy="159082"/>
          </a:xfrm>
          <a:prstGeom prst="star5">
            <a:avLst>
              <a:gd name="adj" fmla="val 2878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53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292FE-8DBD-BC77-9934-10A320CE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B515E4-AB9C-9B0D-53FC-0EE0E145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II.1. Modèles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9BFA460E-0A6B-8194-E4B7-F895FF00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5742432" cy="3505087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Pour chaque modèle:</a:t>
            </a:r>
          </a:p>
          <a:p>
            <a:pPr lvl="1"/>
            <a:r>
              <a:rPr lang="fr-FR" dirty="0" err="1"/>
              <a:t>Hyperparameter</a:t>
            </a:r>
            <a:r>
              <a:rPr lang="fr-FR" dirty="0"/>
              <a:t> tuning</a:t>
            </a:r>
          </a:p>
          <a:p>
            <a:pPr lvl="1"/>
            <a:r>
              <a:rPr lang="fr-FR" dirty="0"/>
              <a:t>Fit &amp; </a:t>
            </a:r>
            <a:r>
              <a:rPr lang="fr-FR" dirty="0" err="1"/>
              <a:t>Predict</a:t>
            </a:r>
            <a:endParaRPr lang="fr-FR" dirty="0"/>
          </a:p>
          <a:p>
            <a:pPr lvl="1"/>
            <a:r>
              <a:rPr lang="fr-FR" dirty="0"/>
              <a:t>Métriques d’évaluation</a:t>
            </a:r>
          </a:p>
          <a:p>
            <a:pPr lvl="1"/>
            <a:endParaRPr lang="fr-FR" dirty="0"/>
          </a:p>
          <a:p>
            <a:r>
              <a:rPr lang="fr-FR" b="1" dirty="0"/>
              <a:t>Choix des transformations :</a:t>
            </a:r>
          </a:p>
          <a:p>
            <a:pPr lvl="1"/>
            <a:r>
              <a:rPr lang="fr-FR" dirty="0" err="1"/>
              <a:t>StandardScaler</a:t>
            </a:r>
            <a:endParaRPr lang="fr-FR" dirty="0"/>
          </a:p>
          <a:p>
            <a:pPr lvl="1"/>
            <a:r>
              <a:rPr lang="fr-FR" dirty="0"/>
              <a:t>Log </a:t>
            </a:r>
            <a:r>
              <a:rPr lang="fr-FR" dirty="0" err="1"/>
              <a:t>Transform</a:t>
            </a:r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B1605E7-9EA7-42C7-EC2E-C6CC89F3C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546088"/>
              </p:ext>
            </p:extLst>
          </p:nvPr>
        </p:nvGraphicFramePr>
        <p:xfrm>
          <a:off x="5873624" y="2190045"/>
          <a:ext cx="7016307" cy="3883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D2C4D97-C653-6BC0-21C4-ED159CD31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727321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264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97A50-26A3-736F-C05B-033AFAC91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F221BE2-1B84-5F9D-8EEB-0D77D78F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II.2. Critères d’évaluations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ED6CC7-FB33-1848-9E57-AE037DC80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230368" cy="3694176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Trois métriques d’évaluations</a:t>
            </a:r>
          </a:p>
          <a:p>
            <a:pPr lvl="1"/>
            <a:r>
              <a:rPr lang="fr-FR" dirty="0"/>
              <a:t>Root </a:t>
            </a:r>
            <a:r>
              <a:rPr lang="fr-FR" dirty="0" err="1"/>
              <a:t>Mean</a:t>
            </a:r>
            <a:r>
              <a:rPr lang="fr-FR" dirty="0"/>
              <a:t> Square </a:t>
            </a:r>
            <a:r>
              <a:rPr lang="fr-FR" dirty="0" err="1"/>
              <a:t>Error</a:t>
            </a:r>
            <a:r>
              <a:rPr lang="fr-FR" dirty="0"/>
              <a:t> (RMSE)</a:t>
            </a:r>
          </a:p>
          <a:p>
            <a:pPr lvl="1"/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(MAE)</a:t>
            </a:r>
          </a:p>
          <a:p>
            <a:pPr lvl="1"/>
            <a:r>
              <a:rPr lang="fr-FR" dirty="0"/>
              <a:t>Coefficient de détermination (R²)</a:t>
            </a:r>
          </a:p>
          <a:p>
            <a:r>
              <a:rPr lang="fr-FR" b="1" dirty="0"/>
              <a:t>Cross validation </a:t>
            </a:r>
            <a:r>
              <a:rPr lang="fr-FR" dirty="0"/>
              <a:t>(x5) </a:t>
            </a:r>
            <a:r>
              <a:rPr lang="fr-FR" b="1" dirty="0"/>
              <a:t>puis moyenne.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7B5263-AC47-F7C6-01A7-9C2D5081C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900" dirty="0"/>
              <a:t>Soit </a:t>
            </a:r>
            <a:r>
              <a:rPr lang="cy-GB" sz="1900" i="0" dirty="0">
                <a:effectLst/>
              </a:rPr>
              <a:t>ŷ</a:t>
            </a:r>
            <a:r>
              <a:rPr lang="cy-GB" sz="1900" i="0" baseline="-25000" dirty="0">
                <a:effectLst/>
              </a:rPr>
              <a:t>i</a:t>
            </a:r>
            <a:r>
              <a:rPr lang="cy-GB" sz="1900" i="0" dirty="0">
                <a:effectLst/>
              </a:rPr>
              <a:t> la valeur prédite de l’échantillon i,  soit y</a:t>
            </a:r>
            <a:r>
              <a:rPr lang="cy-GB" sz="1900" i="0" baseline="-25000" dirty="0">
                <a:effectLst/>
              </a:rPr>
              <a:t>i</a:t>
            </a:r>
            <a:r>
              <a:rPr lang="cy-GB" sz="1900" i="0" dirty="0">
                <a:effectLst/>
              </a:rPr>
              <a:t> la valeur réelle et soit </a:t>
            </a:r>
            <a:r>
              <a:rPr lang="fr-FR" sz="1900" b="0" i="0" dirty="0">
                <a:effectLst/>
              </a:rPr>
              <a:t> ȳ la moyenne des valeurs réelles. </a:t>
            </a:r>
            <a:endParaRPr lang="fr-FR" sz="19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2729039-28E8-4AB3-7E1D-AC9E7F9F0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1936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D0D3CB-2003-9A93-D4BF-50B0762A6AAB}"/>
              </a:ext>
            </a:extLst>
          </p:cNvPr>
          <p:cNvGrpSpPr/>
          <p:nvPr/>
        </p:nvGrpSpPr>
        <p:grpSpPr>
          <a:xfrm>
            <a:off x="7264313" y="3517371"/>
            <a:ext cx="3508546" cy="2476835"/>
            <a:chOff x="7264313" y="3517371"/>
            <a:chExt cx="3508546" cy="247683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10C5DC4-F456-0F4B-E00D-384754FB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4313" y="3517371"/>
              <a:ext cx="3352800" cy="89535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98155CC-BE5B-CF45-E23D-C3B9A90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86066" y="4348600"/>
              <a:ext cx="2857500" cy="752475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CA5DCBC-6603-0218-9BCC-660A36A85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86734" y="4975031"/>
              <a:ext cx="3286125" cy="101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42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93F1-DFC8-F3EA-0A14-EFF7D8479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084E3B5-E303-4F66-62A9-865A2611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II.3. </a:t>
            </a:r>
            <a:r>
              <a:rPr lang="fr-FR" dirty="0" err="1"/>
              <a:t>Hyperparameter</a:t>
            </a:r>
            <a:r>
              <a:rPr lang="fr-FR" dirty="0"/>
              <a:t> Tuning</a:t>
            </a:r>
            <a:br>
              <a:rPr lang="fr-FR" dirty="0"/>
            </a:br>
            <a:r>
              <a:rPr lang="fr-FR" dirty="0"/>
              <a:t>Ridge, Lasso et </a:t>
            </a:r>
            <a:r>
              <a:rPr lang="fr-FR" dirty="0" err="1"/>
              <a:t>ElasticNet</a:t>
            </a:r>
            <a:endParaRPr 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8974632-E28A-950B-EC1D-7A6C242B3D4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55259"/>
            <a:ext cx="2969386" cy="20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674ED159-08B6-8EFF-1F93-AC976B01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2506" y="2478024"/>
            <a:ext cx="4937760" cy="3694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/>
              <a:t>Ridge &amp; Lasso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Recherche du terme de régularisation </a:t>
            </a:r>
            <a:r>
              <a:rPr lang="fr-FR" i="1" dirty="0">
                <a:sym typeface="Wingdings" panose="05000000000000000000" pitchFamily="2" charset="2"/>
              </a:rPr>
              <a:t>alpha</a:t>
            </a:r>
            <a:r>
              <a:rPr lang="fr-F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b="1" dirty="0" err="1">
                <a:sym typeface="Wingdings" panose="05000000000000000000" pitchFamily="2" charset="2"/>
              </a:rPr>
              <a:t>ElasticNet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Recherche des termes de régularisation </a:t>
            </a:r>
            <a:r>
              <a:rPr lang="fr-FR" i="1" dirty="0">
                <a:sym typeface="Wingdings" panose="05000000000000000000" pitchFamily="2" charset="2"/>
              </a:rPr>
              <a:t>alpha</a:t>
            </a:r>
            <a:r>
              <a:rPr lang="fr-FR" dirty="0">
                <a:sym typeface="Wingdings" panose="05000000000000000000" pitchFamily="2" charset="2"/>
              </a:rPr>
              <a:t> et </a:t>
            </a:r>
            <a:r>
              <a:rPr lang="fr-FR" i="1" dirty="0">
                <a:sym typeface="Wingdings" panose="05000000000000000000" pitchFamily="2" charset="2"/>
              </a:rPr>
              <a:t>L1_ratio</a:t>
            </a:r>
            <a:r>
              <a:rPr lang="fr-FR" dirty="0">
                <a:sym typeface="Wingdings" panose="05000000000000000000" pitchFamily="2" charset="2"/>
              </a:rPr>
              <a:t>.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Pour les autres modèles, utilisation de </a:t>
            </a:r>
            <a:r>
              <a:rPr lang="fr-FR" b="1" dirty="0" err="1">
                <a:sym typeface="Wingdings" panose="05000000000000000000" pitchFamily="2" charset="2"/>
              </a:rPr>
              <a:t>GridSearchCV</a:t>
            </a:r>
            <a:r>
              <a:rPr lang="fr-FR" b="1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60100-A6B9-A166-38D0-7CE45CC1BCBA}"/>
              </a:ext>
            </a:extLst>
          </p:cNvPr>
          <p:cNvSpPr/>
          <p:nvPr/>
        </p:nvSpPr>
        <p:spPr>
          <a:xfrm>
            <a:off x="281172" y="3300688"/>
            <a:ext cx="1084520" cy="41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Ridge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7D979D4E-F369-3044-3FAD-D33B1B1C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01" y="2054918"/>
            <a:ext cx="2969386" cy="20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AF0205-9AA6-E838-0AA1-FCEF5B9F556E}"/>
              </a:ext>
            </a:extLst>
          </p:cNvPr>
          <p:cNvSpPr/>
          <p:nvPr/>
        </p:nvSpPr>
        <p:spPr>
          <a:xfrm>
            <a:off x="4839100" y="3518117"/>
            <a:ext cx="1084520" cy="41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Lasso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3BF3CA5-E698-A4A2-A669-91002529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58" y="4153393"/>
            <a:ext cx="3248759" cy="20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A5C5986-8857-70DC-1799-7759D969C45F}"/>
              </a:ext>
            </a:extLst>
          </p:cNvPr>
          <p:cNvSpPr/>
          <p:nvPr/>
        </p:nvSpPr>
        <p:spPr>
          <a:xfrm>
            <a:off x="2913446" y="5659043"/>
            <a:ext cx="1265564" cy="414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ElasticNet</a:t>
            </a:r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9C281112-8B18-184C-2207-DC84018EF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1936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3522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52E77-5610-4A5C-E598-E5D34C52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7C04E9B-001A-BE61-40E4-FC395AE14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69428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7E937C99-A9A5-5F59-8B83-0E85133F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II.4. Modèles – </a:t>
            </a:r>
            <a:br>
              <a:rPr lang="fr-FR" dirty="0"/>
            </a:br>
            <a:r>
              <a:rPr lang="fr-FR" dirty="0"/>
              <a:t>Métriques d’évaluations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05B3E0C-3931-7614-ED35-BA390593E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Cross Validation : x5</a:t>
            </a:r>
          </a:p>
          <a:p>
            <a:r>
              <a:rPr lang="fr-FR" u="sng" dirty="0"/>
              <a:t>Observation</a:t>
            </a:r>
            <a:r>
              <a:rPr lang="fr-FR" dirty="0"/>
              <a:t>: Grosse disparité d’ordre de grandeur pour CV MSE </a:t>
            </a:r>
            <a:r>
              <a:rPr lang="fr-FR" dirty="0" err="1"/>
              <a:t>Mean</a:t>
            </a:r>
            <a:r>
              <a:rPr lang="fr-FR" dirty="0"/>
              <a:t>. </a:t>
            </a:r>
          </a:p>
          <a:p>
            <a:r>
              <a:rPr lang="fr-FR" b="1" dirty="0"/>
              <a:t>2 modèles ont de très bons scores !!</a:t>
            </a:r>
          </a:p>
          <a:p>
            <a:endParaRPr lang="fr-FR" b="1" dirty="0"/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Choix du modèle :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B72B8F-4BD8-64D7-FD7C-D0FC3E85D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674" y="2078590"/>
            <a:ext cx="5599548" cy="42307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D9249-4445-0F24-B6F9-7F368B8A1958}"/>
              </a:ext>
            </a:extLst>
          </p:cNvPr>
          <p:cNvSpPr/>
          <p:nvPr/>
        </p:nvSpPr>
        <p:spPr>
          <a:xfrm>
            <a:off x="6138674" y="2337856"/>
            <a:ext cx="5599548" cy="537429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78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EB16-1DC7-E947-66FF-FAA3F24EA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4D3E787-4DD1-3AA8-E5A2-D90AD73D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II.5. Modèles – Choix des transformations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E4CAA143-055C-B9F2-7934-CFE303ADD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47023"/>
              </p:ext>
            </p:extLst>
          </p:nvPr>
        </p:nvGraphicFramePr>
        <p:xfrm>
          <a:off x="231422" y="2218443"/>
          <a:ext cx="11729156" cy="218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31">
                  <a:extLst>
                    <a:ext uri="{9D8B030D-6E8A-4147-A177-3AD203B41FA5}">
                      <a16:colId xmlns:a16="http://schemas.microsoft.com/office/drawing/2014/main" val="4044340557"/>
                    </a:ext>
                  </a:extLst>
                </a:gridCol>
                <a:gridCol w="1978554">
                  <a:extLst>
                    <a:ext uri="{9D8B030D-6E8A-4147-A177-3AD203B41FA5}">
                      <a16:colId xmlns:a16="http://schemas.microsoft.com/office/drawing/2014/main" val="1443715506"/>
                    </a:ext>
                  </a:extLst>
                </a:gridCol>
                <a:gridCol w="1978554">
                  <a:extLst>
                    <a:ext uri="{9D8B030D-6E8A-4147-A177-3AD203B41FA5}">
                      <a16:colId xmlns:a16="http://schemas.microsoft.com/office/drawing/2014/main" val="4233191163"/>
                    </a:ext>
                  </a:extLst>
                </a:gridCol>
                <a:gridCol w="1682365">
                  <a:extLst>
                    <a:ext uri="{9D8B030D-6E8A-4147-A177-3AD203B41FA5}">
                      <a16:colId xmlns:a16="http://schemas.microsoft.com/office/drawing/2014/main" val="1753047245"/>
                    </a:ext>
                  </a:extLst>
                </a:gridCol>
                <a:gridCol w="3743852">
                  <a:extLst>
                    <a:ext uri="{9D8B030D-6E8A-4147-A177-3AD203B41FA5}">
                      <a16:colId xmlns:a16="http://schemas.microsoft.com/office/drawing/2014/main" val="52251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TOP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CV RMSE </a:t>
                      </a:r>
                      <a:r>
                        <a:rPr lang="fr-FR" dirty="0" err="1"/>
                        <a:t>Mean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CV MAE </a:t>
                      </a:r>
                      <a:r>
                        <a:rPr lang="fr-FR" dirty="0" err="1"/>
                        <a:t>Mean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CV R² </a:t>
                      </a:r>
                      <a:r>
                        <a:rPr lang="fr-FR" dirty="0" err="1"/>
                        <a:t>Mean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4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399.31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73.70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27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411.87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75.89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Log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583240"/>
                  </a:ext>
                </a:extLst>
              </a:tr>
              <a:tr h="44121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  <a:endParaRPr lang="fr-FR" sz="1800" b="1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390.73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76.24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Log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59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390.73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76.24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250171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38A41F43-4687-D46D-8350-31D1ED44A77F}"/>
              </a:ext>
            </a:extLst>
          </p:cNvPr>
          <p:cNvSpPr txBox="1"/>
          <p:nvPr/>
        </p:nvSpPr>
        <p:spPr>
          <a:xfrm>
            <a:off x="6302982" y="5004413"/>
            <a:ext cx="53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Choix des transformations :</a:t>
            </a:r>
            <a:br>
              <a:rPr lang="fr-FR" dirty="0"/>
            </a:br>
            <a:r>
              <a:rPr lang="fr-FR" b="1" dirty="0">
                <a:sym typeface="Wingdings" panose="05000000000000000000" pitchFamily="2" charset="2"/>
              </a:rPr>
              <a:t> No Log </a:t>
            </a:r>
            <a:r>
              <a:rPr lang="fr-FR" b="1" dirty="0" err="1">
                <a:sym typeface="Wingdings" panose="05000000000000000000" pitchFamily="2" charset="2"/>
              </a:rPr>
              <a:t>Transform</a:t>
            </a:r>
            <a:r>
              <a:rPr lang="fr-FR" b="1" dirty="0">
                <a:sym typeface="Wingdings" panose="05000000000000000000" pitchFamily="2" charset="2"/>
              </a:rPr>
              <a:t> et No </a:t>
            </a:r>
            <a:r>
              <a:rPr lang="fr-FR" b="1" dirty="0" err="1">
                <a:sym typeface="Wingdings" panose="05000000000000000000" pitchFamily="2" charset="2"/>
              </a:rPr>
              <a:t>Scaler</a:t>
            </a:r>
            <a:endParaRPr lang="fr-FR" dirty="0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963E1F89-9380-1884-1A22-4775968FF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1936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BFD82F9B-4E8D-D9FA-9AE5-9707EA3B2B65}"/>
              </a:ext>
            </a:extLst>
          </p:cNvPr>
          <p:cNvSpPr/>
          <p:nvPr/>
        </p:nvSpPr>
        <p:spPr>
          <a:xfrm>
            <a:off x="2411605" y="3639938"/>
            <a:ext cx="338667" cy="316088"/>
          </a:xfrm>
          <a:prstGeom prst="star5">
            <a:avLst>
              <a:gd name="adj" fmla="val 2878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DEEDE0-E1B9-405A-5ECD-99760E6E4D92}"/>
              </a:ext>
            </a:extLst>
          </p:cNvPr>
          <p:cNvSpPr txBox="1"/>
          <p:nvPr/>
        </p:nvSpPr>
        <p:spPr>
          <a:xfrm>
            <a:off x="542318" y="4729531"/>
            <a:ext cx="576066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Problématique</a:t>
            </a:r>
            <a:r>
              <a:rPr lang="fr-FR" b="1" dirty="0"/>
              <a:t> : Quel modèle choisir en fonction du type d’erreur ?</a:t>
            </a:r>
          </a:p>
          <a:p>
            <a:r>
              <a:rPr lang="fr-FR" dirty="0">
                <a:sym typeface="Wingdings" panose="05000000000000000000" pitchFamily="2" charset="2"/>
              </a:rPr>
              <a:t> Prioriser la précision de la prédiction?</a:t>
            </a:r>
          </a:p>
          <a:p>
            <a:r>
              <a:rPr lang="fr-FR" dirty="0">
                <a:sym typeface="Wingdings" panose="05000000000000000000" pitchFamily="2" charset="2"/>
              </a:rPr>
              <a:t> Prioriser la robustesse aux </a:t>
            </a:r>
            <a:r>
              <a:rPr lang="fr-FR" dirty="0" err="1">
                <a:sym typeface="Wingdings" panose="05000000000000000000" pitchFamily="2" charset="2"/>
              </a:rPr>
              <a:t>Outliers</a:t>
            </a:r>
            <a:r>
              <a:rPr lang="fr-FR" dirty="0">
                <a:sym typeface="Wingdings" panose="05000000000000000000" pitchFamily="2" charset="2"/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10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7DDA-0774-B40D-B8F9-644A72598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6E90DB2-C203-ADAF-F5BD-92D81E11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III.1. </a:t>
            </a:r>
            <a:r>
              <a:rPr lang="fr-FR" dirty="0" err="1"/>
              <a:t>Feature</a:t>
            </a:r>
            <a:r>
              <a:rPr lang="fr-FR" dirty="0"/>
              <a:t> Importance</a:t>
            </a:r>
            <a:br>
              <a:rPr lang="fr-FR" dirty="0"/>
            </a:br>
            <a:r>
              <a:rPr lang="fr-FR" dirty="0"/>
              <a:t>Coefficients, Permutation &amp; SHAP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04966E8-612B-4769-A04B-70599FD04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392071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B2A8CAB-08E8-4976-E939-118C1A991776}"/>
              </a:ext>
            </a:extLst>
          </p:cNvPr>
          <p:cNvSpPr txBox="1"/>
          <p:nvPr/>
        </p:nvSpPr>
        <p:spPr>
          <a:xfrm>
            <a:off x="93017" y="5035103"/>
            <a:ext cx="4038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u="sng" dirty="0"/>
              <a:t>Contribution </a:t>
            </a:r>
            <a:r>
              <a:rPr lang="fr-FR" b="1" u="sng" dirty="0" err="1"/>
              <a:t>Elévé</a:t>
            </a:r>
            <a:r>
              <a:rPr lang="fr-FR" b="1" u="sng" dirty="0"/>
              <a:t> : </a:t>
            </a:r>
          </a:p>
          <a:p>
            <a:pPr algn="ctr"/>
            <a:r>
              <a:rPr lang="fr-FR" i="1" dirty="0"/>
              <a:t>‘</a:t>
            </a:r>
            <a:r>
              <a:rPr lang="fr-FR" i="1" dirty="0" err="1"/>
              <a:t>CombinedPropertyUseTypeGFA</a:t>
            </a:r>
            <a:r>
              <a:rPr lang="fr-FR" i="1" dirty="0"/>
              <a:t>’</a:t>
            </a:r>
          </a:p>
          <a:p>
            <a:pPr algn="ctr"/>
            <a:r>
              <a:rPr lang="fr-FR" i="1" dirty="0"/>
              <a:t>‘</a:t>
            </a:r>
            <a:r>
              <a:rPr lang="fr-FR" i="1" dirty="0" err="1"/>
              <a:t>SteamUse_Intensity</a:t>
            </a:r>
            <a:r>
              <a:rPr lang="fr-FR" i="1" dirty="0"/>
              <a:t>’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A53604-EF18-98EA-59E9-758BA6FB8095}"/>
              </a:ext>
            </a:extLst>
          </p:cNvPr>
          <p:cNvSpPr txBox="1"/>
          <p:nvPr/>
        </p:nvSpPr>
        <p:spPr>
          <a:xfrm>
            <a:off x="3497725" y="5035103"/>
            <a:ext cx="3991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u="sng" dirty="0"/>
              <a:t>Contribution Moyenne : </a:t>
            </a:r>
          </a:p>
          <a:p>
            <a:pPr algn="ctr"/>
            <a:r>
              <a:rPr lang="fr-FR" i="1" dirty="0"/>
              <a:t>‘</a:t>
            </a:r>
            <a:r>
              <a:rPr lang="fr-FR" i="1" dirty="0" err="1"/>
              <a:t>NaturalGas_Intensity</a:t>
            </a:r>
            <a:r>
              <a:rPr lang="fr-FR" i="1" dirty="0"/>
              <a:t>’</a:t>
            </a:r>
          </a:p>
          <a:p>
            <a:pPr algn="ctr"/>
            <a:r>
              <a:rPr lang="fr-FR" i="1" dirty="0"/>
              <a:t>‘</a:t>
            </a:r>
            <a:r>
              <a:rPr lang="fr-FR" i="1" dirty="0" err="1"/>
              <a:t>Proportion_Electricity</a:t>
            </a:r>
            <a:r>
              <a:rPr lang="fr-FR" i="1" dirty="0"/>
              <a:t>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191126-ABFC-7121-D2D3-F84C0DF37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2968"/>
            <a:ext cx="4064400" cy="27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2CF9D6-F353-A197-9FF4-4C93397D3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23" y="2242968"/>
            <a:ext cx="4064400" cy="28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99356B-EE67-4DE7-10DB-9B8ACDD0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52" y="2466276"/>
            <a:ext cx="4064400" cy="22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EE7535-4308-8ABA-1AA4-BDEE8FD058B3}"/>
              </a:ext>
            </a:extLst>
          </p:cNvPr>
          <p:cNvSpPr txBox="1"/>
          <p:nvPr/>
        </p:nvSpPr>
        <p:spPr>
          <a:xfrm>
            <a:off x="7290034" y="5075031"/>
            <a:ext cx="480895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u="sng" dirty="0"/>
              <a:t>Problématique</a:t>
            </a:r>
            <a:r>
              <a:rPr lang="fr-FR" sz="1800" b="1" dirty="0"/>
              <a:t> : </a:t>
            </a:r>
            <a:r>
              <a:rPr lang="fr-FR" sz="1600" b="1" dirty="0"/>
              <a:t>Peut-on simplifier notre modèle en supprimant des </a:t>
            </a:r>
            <a:r>
              <a:rPr lang="fr-FR" sz="1600" b="1" dirty="0" err="1"/>
              <a:t>features</a:t>
            </a:r>
            <a:r>
              <a:rPr lang="fr-FR" sz="1600" b="1" dirty="0"/>
              <a:t> et en conservant des niveaux d’erreurs similaires ?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22172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A27F8-6750-8DFC-760F-FB832899B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2C5A5B-AE3D-CA4C-A7EA-89AF303F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III.2. </a:t>
            </a:r>
            <a:r>
              <a:rPr lang="fr-FR" dirty="0" err="1"/>
              <a:t>Feature</a:t>
            </a:r>
            <a:r>
              <a:rPr lang="fr-FR" dirty="0"/>
              <a:t> Elimination</a:t>
            </a:r>
            <a:br>
              <a:rPr lang="fr-FR" dirty="0"/>
            </a:br>
            <a:r>
              <a:rPr lang="fr-FR" dirty="0"/>
              <a:t>RFE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FABD4D7C-FD2C-9B35-71DF-B2EFE534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4" y="2478024"/>
            <a:ext cx="4604809" cy="369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600" b="1" u="sng" dirty="0"/>
              <a:t>Proposition</a:t>
            </a:r>
            <a:r>
              <a:rPr lang="fr-FR" sz="1600" dirty="0"/>
              <a:t> : </a:t>
            </a:r>
            <a:r>
              <a:rPr lang="fr-FR" sz="1600" dirty="0" err="1"/>
              <a:t>Recursive</a:t>
            </a:r>
            <a:r>
              <a:rPr lang="fr-FR" sz="1600" dirty="0"/>
              <a:t> </a:t>
            </a:r>
            <a:r>
              <a:rPr lang="fr-FR" sz="1600" dirty="0" err="1"/>
              <a:t>Feature</a:t>
            </a:r>
            <a:r>
              <a:rPr lang="fr-FR" sz="1600" dirty="0"/>
              <a:t> Elimination (RFE)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600" b="0" i="0" dirty="0">
                <a:effectLst/>
              </a:rPr>
              <a:t>RFE est une technique de sélection de caractéristiques qui élimine récursivement les caractéristiques moins importantes jusqu'à ce qu'un nombre optimal de caractéristiques soit atteint. </a:t>
            </a:r>
          </a:p>
          <a:p>
            <a:pPr marL="0" indent="0">
              <a:buNone/>
            </a:pPr>
            <a:r>
              <a:rPr lang="fr-FR" sz="1600" b="1" i="0" u="sng" dirty="0">
                <a:effectLst/>
              </a:rPr>
              <a:t>Objectif</a:t>
            </a:r>
            <a:r>
              <a:rPr lang="fr-FR" sz="1600" b="0" i="0" dirty="0">
                <a:effectLst/>
              </a:rPr>
              <a:t> : Simplifier le modèle, réduire le temps de calcul, atténuer le risque d’</a:t>
            </a:r>
            <a:r>
              <a:rPr lang="fr-FR" sz="1600" b="0" i="0" dirty="0" err="1">
                <a:effectLst/>
              </a:rPr>
              <a:t>overfitting</a:t>
            </a:r>
            <a:r>
              <a:rPr lang="fr-FR" sz="1600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fr-FR" sz="1600" b="1" u="sng" dirty="0"/>
              <a:t>Résultats</a:t>
            </a:r>
            <a:r>
              <a:rPr lang="fr-FR" sz="1600" dirty="0"/>
              <a:t> 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600" b="1" dirty="0">
                <a:sym typeface="Wingdings" panose="05000000000000000000" pitchFamily="2" charset="2"/>
              </a:rPr>
              <a:t>Le nombre optimal de </a:t>
            </a:r>
            <a:r>
              <a:rPr lang="fr-FR" sz="1600" b="1" dirty="0" err="1">
                <a:sym typeface="Wingdings" panose="05000000000000000000" pitchFamily="2" charset="2"/>
              </a:rPr>
              <a:t>features</a:t>
            </a:r>
            <a:r>
              <a:rPr lang="fr-FR" sz="1600" b="1" dirty="0">
                <a:sym typeface="Wingdings" panose="05000000000000000000" pitchFamily="2" charset="2"/>
              </a:rPr>
              <a:t> est de 24/34.</a:t>
            </a:r>
            <a:endParaRPr lang="fr-FR" sz="1600" b="1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C949240-ADD1-9006-63BD-B434CBEBF8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1277306"/>
              </p:ext>
            </p:extLst>
          </p:nvPr>
        </p:nvGraphicFramePr>
        <p:xfrm>
          <a:off x="5989739" y="3248533"/>
          <a:ext cx="47313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97">
                  <a:extLst>
                    <a:ext uri="{9D8B030D-6E8A-4147-A177-3AD203B41FA5}">
                      <a16:colId xmlns:a16="http://schemas.microsoft.com/office/drawing/2014/main" val="1012758667"/>
                    </a:ext>
                  </a:extLst>
                </a:gridCol>
                <a:gridCol w="2464694">
                  <a:extLst>
                    <a:ext uri="{9D8B030D-6E8A-4147-A177-3AD203B41FA5}">
                      <a16:colId xmlns:a16="http://schemas.microsoft.com/office/drawing/2014/main" val="12904701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Features</a:t>
                      </a:r>
                      <a:r>
                        <a:rPr lang="fr-FR" dirty="0"/>
                        <a:t> Sélectionnées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0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i="1" dirty="0" err="1"/>
                        <a:t>ENERGYSTARScore</a:t>
                      </a:r>
                      <a:endParaRPr lang="fr-F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Proportion_Electricity</a:t>
                      </a:r>
                      <a:endParaRPr lang="fr-FR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7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SteamUse</a:t>
                      </a:r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kBtu</a:t>
                      </a:r>
                      <a:r>
                        <a:rPr lang="fr-FR" sz="1400" dirty="0"/>
                        <a:t>)_Usage</a:t>
                      </a:r>
                      <a:endParaRPr lang="fr-F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Proportion_NaturalGas</a:t>
                      </a:r>
                      <a:endParaRPr lang="fr-FR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/>
                        <a:t>NaturalGas</a:t>
                      </a:r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kBtu</a:t>
                      </a:r>
                      <a:r>
                        <a:rPr lang="fr-FR" sz="1400" dirty="0"/>
                        <a:t>)_Usage</a:t>
                      </a:r>
                      <a:endParaRPr lang="fr-F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Proportion_SteamUse</a:t>
                      </a:r>
                      <a:endParaRPr lang="fr-FR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71189"/>
                  </a:ext>
                </a:extLst>
              </a:tr>
            </a:tbl>
          </a:graphicData>
        </a:graphic>
      </p:graphicFrame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CC036BE6-3EFE-6B90-49A1-20DF6DC53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392071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99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D2D1E-C2FF-D800-225F-C70EA094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8EA88F1-20DA-4891-6787-63DF0584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III.3. </a:t>
            </a:r>
            <a:r>
              <a:rPr lang="fr-FR" dirty="0" err="1"/>
              <a:t>Feature</a:t>
            </a:r>
            <a:r>
              <a:rPr lang="fr-FR" dirty="0"/>
              <a:t> Elimination</a:t>
            </a:r>
            <a:br>
              <a:rPr lang="fr-FR" dirty="0"/>
            </a:br>
            <a:r>
              <a:rPr lang="fr-FR" sz="2800" dirty="0"/>
              <a:t>Evaluation du modèle </a:t>
            </a:r>
            <a:br>
              <a:rPr lang="fr-FR" sz="2800" dirty="0"/>
            </a:br>
            <a:r>
              <a:rPr lang="fr-FR" sz="2800" dirty="0"/>
              <a:t>simplifié</a:t>
            </a:r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9583D4CD-0098-18B9-DEF2-1243C3A1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8" y="2478024"/>
            <a:ext cx="4441371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600" b="1" dirty="0"/>
              <a:t>Evaluation du modèle simplifié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Perte de performance conséquente pour le modèle simplifié (classement global: 6)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600" b="1" dirty="0">
                <a:sym typeface="Wingdings" panose="05000000000000000000" pitchFamily="2" charset="2"/>
              </a:rPr>
              <a:t>On privilégie le modèle complet !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6E800EB-520C-2D8F-CBB6-CE0A7B04F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392071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BB6C8106-2418-A1CA-5AF4-A8856F91C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642" y="1363744"/>
            <a:ext cx="5962650" cy="48863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E675C4-2BC7-0A68-444A-8A8F9E201BB7}"/>
              </a:ext>
            </a:extLst>
          </p:cNvPr>
          <p:cNvSpPr/>
          <p:nvPr/>
        </p:nvSpPr>
        <p:spPr>
          <a:xfrm>
            <a:off x="5666640" y="2812828"/>
            <a:ext cx="5962651" cy="280748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998DD0-80B2-2CD8-EF63-3ABA9F10E27C}"/>
              </a:ext>
            </a:extLst>
          </p:cNvPr>
          <p:cNvSpPr/>
          <p:nvPr/>
        </p:nvSpPr>
        <p:spPr>
          <a:xfrm>
            <a:off x="5666640" y="1673143"/>
            <a:ext cx="5962651" cy="280748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1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Encre liquide aquarelle et encre">
            <a:extLst>
              <a:ext uri="{FF2B5EF4-FFF2-40B4-BE49-F238E27FC236}">
                <a16:creationId xmlns:a16="http://schemas.microsoft.com/office/drawing/2014/main" id="{DD216CC2-0294-F27A-14A4-26833DE03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ZoneTexte 9">
            <a:extLst>
              <a:ext uri="{FF2B5EF4-FFF2-40B4-BE49-F238E27FC236}">
                <a16:creationId xmlns:a16="http://schemas.microsoft.com/office/drawing/2014/main" id="{7A52802F-ADF8-5559-10E6-17A0B98AA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98909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6142CC6B-B7DB-7C72-5014-C7046F3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2908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11374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CBE81-2D5C-814F-0CE6-AB5E63979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D2480-7A71-E4F6-1447-89DE835F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5400" b="1" i="0" dirty="0">
                <a:effectLst/>
              </a:rPr>
              <a:t>IV. ENERGY STAR Score (ESS)</a:t>
            </a:r>
            <a:endParaRPr lang="fr-FR" sz="5400" b="0" i="0" dirty="0">
              <a:effectLst/>
            </a:endParaRP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E1399AC-814F-ABBC-67CC-84DCA5D5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5214"/>
            <a:ext cx="10168128" cy="2403564"/>
          </a:xfrm>
        </p:spPr>
        <p:txBody>
          <a:bodyPr>
            <a:normAutofit fontScale="92500" lnSpcReduction="10000"/>
          </a:bodyPr>
          <a:lstStyle/>
          <a:p>
            <a:r>
              <a:rPr lang="fr-FR" sz="1600" dirty="0"/>
              <a:t>Evalue les performances </a:t>
            </a:r>
            <a:r>
              <a:rPr lang="fr-FR" sz="1600" b="0" i="0" dirty="0">
                <a:effectLst/>
                <a:latin typeface="Söhne"/>
              </a:rPr>
              <a:t>énergétiques globales d'une propriété</a:t>
            </a:r>
          </a:p>
          <a:p>
            <a:r>
              <a:rPr lang="fr-FR" sz="1600" dirty="0">
                <a:latin typeface="Söhne"/>
              </a:rPr>
              <a:t>Notation : entre 1 et 100</a:t>
            </a:r>
          </a:p>
          <a:p>
            <a:r>
              <a:rPr lang="fr-FR" sz="1600" dirty="0">
                <a:latin typeface="Söhne"/>
              </a:rPr>
              <a:t>Calcul par l’EPA – US </a:t>
            </a:r>
            <a:r>
              <a:rPr lang="fr-FR" sz="1600" dirty="0" err="1">
                <a:latin typeface="Söhne"/>
              </a:rPr>
              <a:t>Environmental</a:t>
            </a:r>
            <a:r>
              <a:rPr lang="fr-FR" sz="1600" dirty="0">
                <a:latin typeface="Söhne"/>
              </a:rPr>
              <a:t> Protection Agency</a:t>
            </a:r>
          </a:p>
          <a:p>
            <a:r>
              <a:rPr lang="fr-FR" sz="1600" dirty="0">
                <a:latin typeface="Söhne"/>
              </a:rPr>
              <a:t>Calculé selon les critères:</a:t>
            </a:r>
          </a:p>
          <a:p>
            <a:pPr lvl="1"/>
            <a:r>
              <a:rPr lang="fr-FR" sz="1200" dirty="0"/>
              <a:t>Type d’utilisation</a:t>
            </a:r>
          </a:p>
          <a:p>
            <a:pPr lvl="1"/>
            <a:r>
              <a:rPr lang="fr-FR" sz="1200" dirty="0"/>
              <a:t>Localisation</a:t>
            </a:r>
          </a:p>
          <a:p>
            <a:pPr lvl="1"/>
            <a:r>
              <a:rPr lang="fr-FR" sz="1200" dirty="0"/>
              <a:t>Taille du bâtiment</a:t>
            </a:r>
          </a:p>
          <a:p>
            <a:pPr lvl="1"/>
            <a:r>
              <a:rPr lang="fr-FR" sz="1200" dirty="0"/>
              <a:t>Sources d’</a:t>
            </a:r>
            <a:r>
              <a:rPr lang="fr-FR" sz="1200" dirty="0" err="1"/>
              <a:t>energies</a:t>
            </a:r>
            <a:r>
              <a:rPr lang="fr-FR" sz="1200" dirty="0"/>
              <a:t> utilisées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870870-41EC-02E2-0E7A-8DFC03DA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200" y="3032501"/>
            <a:ext cx="1731101" cy="17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7A77B36-1B55-69BD-3C49-BCC103EEB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46988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FC57FB5-BB93-3400-2A49-83AD171E2B25}"/>
              </a:ext>
            </a:extLst>
          </p:cNvPr>
          <p:cNvSpPr txBox="1"/>
          <p:nvPr/>
        </p:nvSpPr>
        <p:spPr>
          <a:xfrm>
            <a:off x="908304" y="4672786"/>
            <a:ext cx="730681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/>
              <a:t>Problématique</a:t>
            </a:r>
            <a:r>
              <a:rPr lang="fr-FR" b="1" dirty="0"/>
              <a:t> : Calcul fastidieux et couteux de l’ESS</a:t>
            </a:r>
          </a:p>
          <a:p>
            <a:r>
              <a:rPr lang="fr-FR" b="1" dirty="0"/>
              <a:t> Est-ce un indicateur pertinent pour nos prédictions ?</a:t>
            </a:r>
          </a:p>
          <a:p>
            <a:endParaRPr lang="fr-FR" b="1" dirty="0"/>
          </a:p>
          <a:p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dirty="0">
                <a:sym typeface="Wingdings" panose="05000000000000000000" pitchFamily="2" charset="2"/>
              </a:rPr>
              <a:t> Comparaison DU TOP 1 modèle SANS ESS, AVEC ESS et AVEC ESS imputé via </a:t>
            </a:r>
            <a:r>
              <a:rPr lang="fr-FR" dirty="0" err="1">
                <a:sym typeface="Wingdings" panose="05000000000000000000" pitchFamily="2" charset="2"/>
              </a:rPr>
              <a:t>MissForest</a:t>
            </a:r>
            <a:r>
              <a:rPr lang="fr-FR" dirty="0">
                <a:sym typeface="Wingdings" panose="05000000000000000000" pitchFamily="2" charset="2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83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A112-F88E-E81F-5774-028384E4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15769-FB19-B85C-CAAC-AA929F21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4900" b="1" i="0" dirty="0">
                <a:effectLst/>
              </a:rPr>
              <a:t>IV. </a:t>
            </a:r>
            <a:r>
              <a:rPr lang="fr-FR" sz="4900" dirty="0"/>
              <a:t>Cible</a:t>
            </a:r>
            <a:r>
              <a:rPr lang="fr-FR" sz="4900" b="1" i="0" dirty="0">
                <a:effectLst/>
              </a:rPr>
              <a:t> 1 - </a:t>
            </a:r>
            <a:r>
              <a:rPr lang="fr-FR" sz="4900" b="1" i="0" u="none" strike="noStrike" dirty="0" err="1">
                <a:solidFill>
                  <a:srgbClr val="000000"/>
                </a:solidFill>
                <a:effectLst/>
              </a:rPr>
              <a:t>TotalGHGEmissions</a:t>
            </a:r>
            <a:br>
              <a:rPr lang="fr-FR" sz="5400" b="1" i="0" dirty="0">
                <a:effectLst/>
              </a:rPr>
            </a:br>
            <a:r>
              <a:rPr lang="fr-FR" sz="4400" b="1" i="0" dirty="0">
                <a:effectLst/>
              </a:rPr>
              <a:t>ENERGY STAR Score (ESS)</a:t>
            </a:r>
            <a:endParaRPr lang="fr-FR" sz="5400" b="0" i="0" dirty="0">
              <a:effectLst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00FB598-28CC-029B-3927-C4F84D3DE9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8897937"/>
              </p:ext>
            </p:extLst>
          </p:nvPr>
        </p:nvGraphicFramePr>
        <p:xfrm>
          <a:off x="5456469" y="2996185"/>
          <a:ext cx="664045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336">
                  <a:extLst>
                    <a:ext uri="{9D8B030D-6E8A-4147-A177-3AD203B41FA5}">
                      <a16:colId xmlns:a16="http://schemas.microsoft.com/office/drawing/2014/main" val="3960698011"/>
                    </a:ext>
                  </a:extLst>
                </a:gridCol>
                <a:gridCol w="1262958">
                  <a:extLst>
                    <a:ext uri="{9D8B030D-6E8A-4147-A177-3AD203B41FA5}">
                      <a16:colId xmlns:a16="http://schemas.microsoft.com/office/drawing/2014/main" val="2903940463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424578230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val="970799442"/>
                    </a:ext>
                  </a:extLst>
                </a:gridCol>
                <a:gridCol w="2147582">
                  <a:extLst>
                    <a:ext uri="{9D8B030D-6E8A-4147-A177-3AD203B41FA5}">
                      <a16:colId xmlns:a16="http://schemas.microsoft.com/office/drawing/2014/main" val="375620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TOP1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NOTE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Random</a:t>
                      </a:r>
                      <a:r>
                        <a:rPr lang="fr-FR" sz="14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399.31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73.70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AVEC 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XGBoost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348.03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64.11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AVEC ESS imputé (</a:t>
                      </a:r>
                      <a:r>
                        <a:rPr lang="fr-FR" sz="1400" dirty="0" err="1"/>
                        <a:t>MissForest</a:t>
                      </a:r>
                      <a:r>
                        <a:rPr lang="fr-F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326157"/>
                  </a:ext>
                </a:extLst>
              </a:tr>
              <a:tr h="3062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Random</a:t>
                      </a:r>
                      <a:r>
                        <a:rPr lang="fr-FR" sz="14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401.12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75.25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SANS 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249700"/>
                  </a:ext>
                </a:extLst>
              </a:tr>
            </a:tbl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CEC813F7-C1CD-6FB4-FFF0-38AF7E5FA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07142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1FA2E3D1-C5D3-71B0-E2A5-E9DD1CA8D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564" y="2478024"/>
            <a:ext cx="4702628" cy="369417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Le modèle à de meilleurs performances avec la </a:t>
            </a:r>
            <a:r>
              <a:rPr lang="fr-FR" dirty="0" err="1"/>
              <a:t>feature</a:t>
            </a:r>
            <a:r>
              <a:rPr lang="fr-FR" dirty="0"/>
              <a:t> « </a:t>
            </a:r>
            <a:r>
              <a:rPr lang="fr-FR" i="1" dirty="0"/>
              <a:t>ENERGY STAR Score </a:t>
            </a:r>
            <a:r>
              <a:rPr lang="fr-FR" dirty="0"/>
              <a:t>».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Note</a:t>
            </a:r>
            <a:r>
              <a:rPr lang="fr-FR" dirty="0"/>
              <a:t>: L’imputation de l’ENERGY STAR Score via </a:t>
            </a:r>
            <a:r>
              <a:rPr lang="fr-FR" dirty="0" err="1"/>
              <a:t>MissForest</a:t>
            </a:r>
            <a:r>
              <a:rPr lang="fr-FR" dirty="0"/>
              <a:t> améliore les performances du modèle. 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b="1" u="sng" dirty="0"/>
              <a:t>Recommandation</a:t>
            </a:r>
            <a:r>
              <a:rPr lang="fr-FR" dirty="0"/>
              <a:t>: Utiliser l’ENERGY STAR Score. </a:t>
            </a:r>
          </a:p>
        </p:txBody>
      </p:sp>
    </p:spTree>
    <p:extLst>
      <p:ext uri="{BB962C8B-B14F-4D97-AF65-F5344CB8AC3E}">
        <p14:creationId xmlns:p14="http://schemas.microsoft.com/office/powerpoint/2010/main" val="379921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41E9-BC61-AB3F-3017-AC9884C92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382AC-2BE0-24F2-8967-D2272B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400" b="1" i="0" dirty="0">
                <a:effectLst/>
              </a:rPr>
              <a:t>IV. </a:t>
            </a:r>
            <a:r>
              <a:rPr lang="fr-FR" sz="4400" dirty="0"/>
              <a:t>Cible</a:t>
            </a:r>
            <a:r>
              <a:rPr lang="fr-FR" sz="4400" b="1" i="0" dirty="0">
                <a:effectLst/>
              </a:rPr>
              <a:t> 2 - </a:t>
            </a:r>
            <a:r>
              <a:rPr lang="fr-FR" sz="4400" b="1" i="0" u="none" strike="noStrike" dirty="0" err="1">
                <a:solidFill>
                  <a:srgbClr val="000000"/>
                </a:solidFill>
                <a:effectLst/>
              </a:rPr>
              <a:t>SiteEnergyUseWN</a:t>
            </a:r>
            <a:br>
              <a:rPr lang="fr-FR" sz="4800" b="1" i="0" dirty="0">
                <a:effectLst/>
              </a:rPr>
            </a:br>
            <a:r>
              <a:rPr lang="fr-FR" b="1" i="0" dirty="0">
                <a:effectLst/>
              </a:rPr>
              <a:t>ENERGY STAR Score (ESS)</a:t>
            </a:r>
            <a:endParaRPr lang="fr-FR" sz="4800" b="0" i="0" dirty="0">
              <a:effectLst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CE9B60-F68B-E7E9-A724-8D407E2203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980962"/>
              </p:ext>
            </p:extLst>
          </p:nvPr>
        </p:nvGraphicFramePr>
        <p:xfrm>
          <a:off x="5436158" y="3009773"/>
          <a:ext cx="66375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795">
                  <a:extLst>
                    <a:ext uri="{9D8B030D-6E8A-4147-A177-3AD203B41FA5}">
                      <a16:colId xmlns:a16="http://schemas.microsoft.com/office/drawing/2014/main" val="3960698011"/>
                    </a:ext>
                  </a:extLst>
                </a:gridCol>
                <a:gridCol w="1158713">
                  <a:extLst>
                    <a:ext uri="{9D8B030D-6E8A-4147-A177-3AD203B41FA5}">
                      <a16:colId xmlns:a16="http://schemas.microsoft.com/office/drawing/2014/main" val="290394046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24578230"/>
                    </a:ext>
                  </a:extLst>
                </a:gridCol>
                <a:gridCol w="841068">
                  <a:extLst>
                    <a:ext uri="{9D8B030D-6E8A-4147-A177-3AD203B41FA5}">
                      <a16:colId xmlns:a16="http://schemas.microsoft.com/office/drawing/2014/main" val="970799442"/>
                    </a:ext>
                  </a:extLst>
                </a:gridCol>
                <a:gridCol w="2229310">
                  <a:extLst>
                    <a:ext uri="{9D8B030D-6E8A-4147-A177-3AD203B41FA5}">
                      <a16:colId xmlns:a16="http://schemas.microsoft.com/office/drawing/2014/main" val="375620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TOP1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CV MAE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CV R²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NOTE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XGBoost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1.39e+07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2.79e+06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AVEC 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Random</a:t>
                      </a:r>
                      <a:r>
                        <a:rPr lang="fr-FR" sz="14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9.81e+06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2.18e+06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AVEC ESS imputé (</a:t>
                      </a:r>
                      <a:r>
                        <a:rPr lang="fr-FR" sz="1400" dirty="0" err="1"/>
                        <a:t>MissForest</a:t>
                      </a:r>
                      <a:r>
                        <a:rPr lang="fr-F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XGBoost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1.51e+07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2.73e+06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0.60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SANS 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249700"/>
                  </a:ext>
                </a:extLst>
              </a:tr>
            </a:tbl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9153842-E7F3-2255-2F31-6842206D1D97}"/>
              </a:ext>
            </a:extLst>
          </p:cNvPr>
          <p:cNvGraphicFramePr/>
          <p:nvPr/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2EA960-5017-8B89-9C5F-48985DA59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564" y="2478024"/>
            <a:ext cx="4702628" cy="369417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Le modèle à de meilleurs performances avec la </a:t>
            </a:r>
            <a:r>
              <a:rPr lang="fr-FR" dirty="0" err="1"/>
              <a:t>feature</a:t>
            </a:r>
            <a:r>
              <a:rPr lang="fr-FR" dirty="0"/>
              <a:t> « </a:t>
            </a:r>
            <a:r>
              <a:rPr lang="fr-FR" i="1" dirty="0"/>
              <a:t>ENERGY STAR Score </a:t>
            </a:r>
            <a:r>
              <a:rPr lang="fr-FR" dirty="0"/>
              <a:t>».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Note</a:t>
            </a:r>
            <a:r>
              <a:rPr lang="fr-FR" dirty="0"/>
              <a:t>: L’imputation de l’ENERGY STAR Score via </a:t>
            </a:r>
            <a:r>
              <a:rPr lang="fr-FR" dirty="0" err="1"/>
              <a:t>MissForest</a:t>
            </a:r>
            <a:r>
              <a:rPr lang="fr-FR" dirty="0"/>
              <a:t> améliore les performances du modèle. 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b="1" u="sng" dirty="0"/>
              <a:t>Recommandation</a:t>
            </a:r>
            <a:r>
              <a:rPr lang="fr-FR" dirty="0"/>
              <a:t>: Utiliser l’ENERGY STAR Score. </a:t>
            </a:r>
          </a:p>
        </p:txBody>
      </p:sp>
    </p:spTree>
    <p:extLst>
      <p:ext uri="{BB962C8B-B14F-4D97-AF65-F5344CB8AC3E}">
        <p14:creationId xmlns:p14="http://schemas.microsoft.com/office/powerpoint/2010/main" val="2584766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6D32-0B83-DB23-35D4-7C237F8B0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042F7-D336-EDF4-092A-C8183F7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5400" b="1" i="0" dirty="0">
                <a:effectLst/>
              </a:rPr>
              <a:t>Conclusion</a:t>
            </a:r>
            <a:endParaRPr lang="fr-FR" sz="5400" b="0" i="0" dirty="0">
              <a:effectLst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14EC3A0-DE0A-2739-9895-F00F28C5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845" y="2176717"/>
            <a:ext cx="4937760" cy="823912"/>
          </a:xfrm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CIBLE 1 : </a:t>
            </a:r>
            <a:br>
              <a:rPr lang="fr-FR" b="1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fr-FR" sz="2800" dirty="0"/>
              <a:t>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43FBE8-E4EC-163A-026D-B6E0FDDB4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845" y="3004367"/>
            <a:ext cx="4937760" cy="1727024"/>
          </a:xfrm>
          <a:ln w="57150">
            <a:solidFill>
              <a:schemeClr val="accent1"/>
            </a:solidFill>
          </a:ln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TOP Modèle: 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XGBoost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- No Log </a:t>
            </a:r>
            <a:r>
              <a:rPr lang="fr-FR" dirty="0" err="1"/>
              <a:t>Transform</a:t>
            </a:r>
            <a:r>
              <a:rPr lang="fr-FR" dirty="0"/>
              <a:t>, No </a:t>
            </a:r>
            <a:r>
              <a:rPr lang="fr-FR" dirty="0" err="1"/>
              <a:t>Scaler</a:t>
            </a:r>
            <a:br>
              <a:rPr lang="fr-FR" dirty="0"/>
            </a:br>
            <a:r>
              <a:rPr lang="fr-FR" dirty="0"/>
              <a:t>- ESS imputé (Miss Forest)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503324A-E5A7-D325-80D9-CE480DE92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5692" y="2176717"/>
            <a:ext cx="5006576" cy="823912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CIBLE 2 : </a:t>
            </a:r>
            <a:br>
              <a:rPr lang="fr-FR" b="1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SiteEnergyUseWN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fr-FR" sz="2800" dirty="0"/>
              <a:t>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CE47D5D-A413-5843-73AD-F682DC0AC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7212" y="3004367"/>
            <a:ext cx="5355057" cy="1727024"/>
          </a:xfrm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TOP Modèle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Random</a:t>
            </a:r>
            <a:r>
              <a:rPr lang="fr-FR" dirty="0"/>
              <a:t> Forest</a:t>
            </a:r>
            <a:br>
              <a:rPr lang="fr-FR" dirty="0"/>
            </a:br>
            <a:r>
              <a:rPr lang="fr-FR" dirty="0"/>
              <a:t>- No Log </a:t>
            </a:r>
            <a:r>
              <a:rPr lang="fr-FR" dirty="0" err="1"/>
              <a:t>Transform</a:t>
            </a:r>
            <a:r>
              <a:rPr lang="fr-FR" dirty="0"/>
              <a:t>, No </a:t>
            </a:r>
            <a:r>
              <a:rPr lang="fr-FR" dirty="0" err="1"/>
              <a:t>Scaler</a:t>
            </a:r>
            <a:br>
              <a:rPr lang="fr-FR" dirty="0"/>
            </a:br>
            <a:r>
              <a:rPr lang="fr-FR" dirty="0"/>
              <a:t>- ESS imputé (Miss Forest)</a:t>
            </a:r>
          </a:p>
        </p:txBody>
      </p:sp>
      <p:pic>
        <p:nvPicPr>
          <p:cNvPr id="9" name="Graphique 8" descr="Mille avec un remplissage uni">
            <a:extLst>
              <a:ext uri="{FF2B5EF4-FFF2-40B4-BE49-F238E27FC236}">
                <a16:creationId xmlns:a16="http://schemas.microsoft.com/office/drawing/2014/main" id="{61523093-E545-4D99-6F37-4BE419CDF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3211" y="2061137"/>
            <a:ext cx="914400" cy="914400"/>
          </a:xfrm>
          <a:prstGeom prst="rect">
            <a:avLst/>
          </a:prstGeom>
        </p:spPr>
      </p:pic>
      <p:pic>
        <p:nvPicPr>
          <p:cNvPr id="10" name="Graphique 9" descr="Mille avec un remplissage uni">
            <a:extLst>
              <a:ext uri="{FF2B5EF4-FFF2-40B4-BE49-F238E27FC236}">
                <a16:creationId xmlns:a16="http://schemas.microsoft.com/office/drawing/2014/main" id="{8E76C46E-0867-26D1-52DD-8C8F97A1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78" y="2061137"/>
            <a:ext cx="914400" cy="914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814D3C-7F46-7577-9683-728207F0D716}"/>
              </a:ext>
            </a:extLst>
          </p:cNvPr>
          <p:cNvSpPr txBox="1"/>
          <p:nvPr/>
        </p:nvSpPr>
        <p:spPr>
          <a:xfrm>
            <a:off x="1147157" y="6006571"/>
            <a:ext cx="10168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Intérêt de ENERGY STAR Score ? </a:t>
            </a:r>
          </a:p>
          <a:p>
            <a:pPr algn="ctr"/>
            <a:r>
              <a:rPr lang="fr-FR" sz="2200" dirty="0">
                <a:sym typeface="Wingdings" panose="05000000000000000000" pitchFamily="2" charset="2"/>
              </a:rPr>
              <a:t> Bénéfique !! </a:t>
            </a:r>
            <a:endParaRPr lang="fr-FR" sz="22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1D5186A-6F7A-B15E-A53E-4597615B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75009"/>
              </p:ext>
            </p:extLst>
          </p:nvPr>
        </p:nvGraphicFramePr>
        <p:xfrm>
          <a:off x="1056845" y="4900902"/>
          <a:ext cx="4939118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17">
                  <a:extLst>
                    <a:ext uri="{9D8B030D-6E8A-4147-A177-3AD203B41FA5}">
                      <a16:colId xmlns:a16="http://schemas.microsoft.com/office/drawing/2014/main" val="3060383925"/>
                    </a:ext>
                  </a:extLst>
                </a:gridCol>
                <a:gridCol w="1307837">
                  <a:extLst>
                    <a:ext uri="{9D8B030D-6E8A-4147-A177-3AD203B41FA5}">
                      <a16:colId xmlns:a16="http://schemas.microsoft.com/office/drawing/2014/main" val="4062324374"/>
                    </a:ext>
                  </a:extLst>
                </a:gridCol>
                <a:gridCol w="1109574">
                  <a:extLst>
                    <a:ext uri="{9D8B030D-6E8A-4147-A177-3AD203B41FA5}">
                      <a16:colId xmlns:a16="http://schemas.microsoft.com/office/drawing/2014/main" val="1050277742"/>
                    </a:ext>
                  </a:extLst>
                </a:gridCol>
                <a:gridCol w="1096490">
                  <a:extLst>
                    <a:ext uri="{9D8B030D-6E8A-4147-A177-3AD203B41FA5}">
                      <a16:colId xmlns:a16="http://schemas.microsoft.com/office/drawing/2014/main" val="334008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TOP1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R²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28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err="1"/>
                        <a:t>XGBoost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348.03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64.11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94792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BAC2929-EE75-AA9C-84AC-58F3B1A16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01334"/>
              </p:ext>
            </p:extLst>
          </p:nvPr>
        </p:nvGraphicFramePr>
        <p:xfrm>
          <a:off x="6287214" y="4898839"/>
          <a:ext cx="535505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16">
                  <a:extLst>
                    <a:ext uri="{9D8B030D-6E8A-4147-A177-3AD203B41FA5}">
                      <a16:colId xmlns:a16="http://schemas.microsoft.com/office/drawing/2014/main" val="682947511"/>
                    </a:ext>
                  </a:extLst>
                </a:gridCol>
                <a:gridCol w="1214454">
                  <a:extLst>
                    <a:ext uri="{9D8B030D-6E8A-4147-A177-3AD203B41FA5}">
                      <a16:colId xmlns:a16="http://schemas.microsoft.com/office/drawing/2014/main" val="3670183222"/>
                    </a:ext>
                  </a:extLst>
                </a:gridCol>
                <a:gridCol w="1428171">
                  <a:extLst>
                    <a:ext uri="{9D8B030D-6E8A-4147-A177-3AD203B41FA5}">
                      <a16:colId xmlns:a16="http://schemas.microsoft.com/office/drawing/2014/main" val="154748737"/>
                    </a:ext>
                  </a:extLst>
                </a:gridCol>
                <a:gridCol w="1021718">
                  <a:extLst>
                    <a:ext uri="{9D8B030D-6E8A-4147-A177-3AD203B41FA5}">
                      <a16:colId xmlns:a16="http://schemas.microsoft.com/office/drawing/2014/main" val="422429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TOP1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CV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CV MAE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CV R²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16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err="1"/>
                        <a:t>Random</a:t>
                      </a:r>
                      <a:r>
                        <a:rPr lang="fr-FR" sz="1400" b="1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9.81e+06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2.18e+06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77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57714-6A1F-A244-3EA4-A9D0BF18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C63430C-483D-7EE4-032E-407C623A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B49A25-23D5-2CE4-DFC1-48BD6E52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40FB6-7F69-AE52-6E63-73006594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E3F56F6-8DA9-5C6A-0F8C-176A9B45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E5348A36-5D73-E212-99F5-E6558CEE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3" descr="Encre liquide aquarelle et encre">
            <a:extLst>
              <a:ext uri="{FF2B5EF4-FFF2-40B4-BE49-F238E27FC236}">
                <a16:creationId xmlns:a16="http://schemas.microsoft.com/office/drawing/2014/main" id="{20B296EA-02B5-EF78-02A5-E13D54763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97" b="58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25AD72A-8D33-5275-E520-C4B32E26B3C6}"/>
              </a:ext>
            </a:extLst>
          </p:cNvPr>
          <p:cNvSpPr txBox="1">
            <a:spLocks/>
          </p:cNvSpPr>
          <p:nvPr/>
        </p:nvSpPr>
        <p:spPr>
          <a:xfrm>
            <a:off x="868680" y="2930102"/>
            <a:ext cx="10573512" cy="1888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</a:rPr>
              <a:t>Merci pour </a:t>
            </a:r>
            <a:r>
              <a:rPr lang="en-US" sz="6000" dirty="0" err="1">
                <a:solidFill>
                  <a:srgbClr val="FFFFFF"/>
                </a:solidFill>
              </a:rPr>
              <a:t>votre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écoute</a:t>
            </a:r>
            <a:r>
              <a:rPr lang="en-US" sz="6000" dirty="0">
                <a:solidFill>
                  <a:srgbClr val="FFFFFF"/>
                </a:solidFill>
              </a:rPr>
              <a:t>, </a:t>
            </a:r>
            <a:r>
              <a:rPr lang="en-US" sz="6000" dirty="0" err="1">
                <a:solidFill>
                  <a:srgbClr val="FFFFFF"/>
                </a:solidFill>
              </a:rPr>
              <a:t>avez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vous</a:t>
            </a:r>
            <a:r>
              <a:rPr lang="en-US" sz="6000" dirty="0">
                <a:solidFill>
                  <a:srgbClr val="FFFFFF"/>
                </a:solidFill>
              </a:rPr>
              <a:t> des 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95CBF-DB32-02CF-EA80-38EF7BEC3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19B08-7A8B-4B60-BAE1-BB1B4E9B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A7758C-02D2-B5AD-D408-2CC9CF35594D}"/>
              </a:ext>
            </a:extLst>
          </p:cNvPr>
          <p:cNvSpPr txBox="1">
            <a:spLocks/>
          </p:cNvSpPr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6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A00A5-15AC-EDBD-BAC0-0693EBE2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5400" b="1" i="0" dirty="0">
                <a:effectLst/>
                <a:latin typeface="Söhne"/>
              </a:rPr>
              <a:t>Data Imputation</a:t>
            </a:r>
            <a:br>
              <a:rPr lang="fr-FR" sz="5400" b="1" i="0" dirty="0">
                <a:effectLst/>
                <a:latin typeface="Söhne"/>
              </a:rPr>
            </a:br>
            <a:r>
              <a:rPr lang="fr-FR" sz="5400" b="1" i="0" dirty="0">
                <a:effectLst/>
                <a:latin typeface="Söhne"/>
              </a:rPr>
              <a:t>Miss Forest</a:t>
            </a:r>
            <a:endParaRPr lang="fr-FR" sz="5400" b="0" i="0" dirty="0">
              <a:effectLst/>
              <a:latin typeface="Söhne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2955BF5-CFEC-95AF-5AFE-44488A49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1" y="2478024"/>
            <a:ext cx="5562600" cy="3694176"/>
          </a:xfrm>
        </p:spPr>
        <p:txBody>
          <a:bodyPr>
            <a:normAutofit/>
          </a:bodyPr>
          <a:lstStyle/>
          <a:p>
            <a:r>
              <a:rPr lang="fr-FR" sz="1600" b="1" u="sng" dirty="0"/>
              <a:t>Data imputation via la méthode de </a:t>
            </a:r>
            <a:r>
              <a:rPr lang="fr-FR" sz="1600" b="1" u="sng" dirty="0" err="1"/>
              <a:t>MissForest</a:t>
            </a:r>
            <a:r>
              <a:rPr lang="fr-FR" sz="1600" b="1" u="sng" baseline="30000" dirty="0"/>
              <a:t>[1]</a:t>
            </a:r>
            <a:r>
              <a:rPr lang="fr-FR" sz="1600" dirty="0"/>
              <a:t>.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5CA6E0-5565-C9EE-7D24-197ECFEF7B4C}"/>
              </a:ext>
            </a:extLst>
          </p:cNvPr>
          <p:cNvSpPr txBox="1"/>
          <p:nvPr/>
        </p:nvSpPr>
        <p:spPr>
          <a:xfrm>
            <a:off x="5929313" y="4001946"/>
            <a:ext cx="611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: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Stekhoven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DJ,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Buehlmann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 (2012). “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MissForest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non-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parametric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missing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imputation for mixed-type data.” </a:t>
            </a:r>
            <a:r>
              <a:rPr lang="fr-FR" sz="12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Bioinformatics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28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(1), 112–118.</a:t>
            </a:r>
          </a:p>
          <a:p>
            <a:endParaRPr lang="fr-F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56F8E-9D31-4AC3-175A-92A30387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9" y="2899999"/>
            <a:ext cx="4937125" cy="32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0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6B2A-EC1F-C323-4E75-E2CA9C76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C0FAA-7E5E-5E15-624B-020FB4C0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5400" b="1" i="0" dirty="0" err="1">
                <a:effectLst/>
                <a:latin typeface="Söhne"/>
              </a:rPr>
              <a:t>Feature</a:t>
            </a:r>
            <a:r>
              <a:rPr lang="fr-FR" sz="5400" b="1" i="0" dirty="0">
                <a:effectLst/>
                <a:latin typeface="Söhne"/>
              </a:rPr>
              <a:t> Engineering</a:t>
            </a:r>
            <a:endParaRPr lang="fr-FR" sz="5400" b="0" i="0" dirty="0">
              <a:effectLst/>
              <a:latin typeface="Söhne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FDFF89A-A88A-49F2-EE30-5EB8FCB19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189" y="2478024"/>
            <a:ext cx="5090811" cy="3694176"/>
          </a:xfrm>
        </p:spPr>
        <p:txBody>
          <a:bodyPr>
            <a:normAutofit fontScale="92500"/>
          </a:bodyPr>
          <a:lstStyle/>
          <a:p>
            <a:r>
              <a:rPr lang="fr-FR" sz="1600" b="1" dirty="0"/>
              <a:t>Usage des sources d’énergies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sz="1600" dirty="0"/>
              <a:t>I</a:t>
            </a:r>
            <a:r>
              <a:rPr lang="fr-FR" sz="1600" b="0" i="0" dirty="0">
                <a:effectLst/>
              </a:rPr>
              <a:t>ndicateurs binaires qui représentent si un bâtiment utilise une source d'énergie particulière</a:t>
            </a:r>
          </a:p>
          <a:p>
            <a:r>
              <a:rPr lang="fr-FR" sz="1600" b="1" dirty="0"/>
              <a:t>Proportion des sources d’énergies</a:t>
            </a:r>
          </a:p>
          <a:p>
            <a:pPr marL="457200" lvl="1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 Indicateurs qui </a:t>
            </a:r>
            <a:r>
              <a:rPr lang="fr-FR" sz="1600" b="0" i="0" dirty="0">
                <a:effectLst/>
              </a:rPr>
              <a:t>représentent la proportion de chaque source d'énergie par rapport à la consommation d'énergie totale</a:t>
            </a:r>
            <a:endParaRPr lang="fr-FR" sz="1600" dirty="0"/>
          </a:p>
          <a:p>
            <a:r>
              <a:rPr lang="fr-FR" sz="1600" b="1" dirty="0"/>
              <a:t>Catégories d’utilisation de l’énergie par type de bâtiment:</a:t>
            </a:r>
          </a:p>
          <a:p>
            <a:pPr marL="457200" lvl="1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 Indicateurs qui représentent si l'électricité est utilisée dans des types de bâtiments spécifiques (Bureau, Magasin, ou Hôtel …)</a:t>
            </a:r>
            <a:endParaRPr lang="fr-FR" sz="1600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96B444F5-2BAE-9EB3-C8BA-88662282F912}"/>
              </a:ext>
            </a:extLst>
          </p:cNvPr>
          <p:cNvSpPr txBox="1">
            <a:spLocks/>
          </p:cNvSpPr>
          <p:nvPr/>
        </p:nvSpPr>
        <p:spPr>
          <a:xfrm>
            <a:off x="5714999" y="2091447"/>
            <a:ext cx="6376481" cy="4160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Ancienneté du bâtiment:</a:t>
            </a:r>
          </a:p>
          <a:p>
            <a:pPr lvl="1"/>
            <a:r>
              <a:rPr lang="fr-FR" sz="1100" b="1" i="0" dirty="0" err="1">
                <a:effectLst/>
                <a:latin typeface="Söhne"/>
              </a:rPr>
              <a:t>BuildingAge</a:t>
            </a:r>
            <a:r>
              <a:rPr lang="fr-FR" sz="1100" b="0" i="0" dirty="0">
                <a:effectLst/>
                <a:latin typeface="Söhne"/>
              </a:rPr>
              <a:t> : Calcul de l'âge du bâtiment en soustrayant l'année de construction de l'année actuelle.</a:t>
            </a:r>
          </a:p>
          <a:p>
            <a:pPr lvl="1"/>
            <a:r>
              <a:rPr lang="fr-FR" sz="1100" b="1" i="0" dirty="0" err="1">
                <a:effectLst/>
                <a:latin typeface="Söhne"/>
              </a:rPr>
              <a:t>Old_Building</a:t>
            </a:r>
            <a:r>
              <a:rPr lang="fr-FR" sz="1100" b="0" i="0" dirty="0">
                <a:effectLst/>
                <a:latin typeface="Söhne"/>
              </a:rPr>
              <a:t>, </a:t>
            </a:r>
            <a:r>
              <a:rPr lang="fr-FR" sz="1100" b="1" i="0" dirty="0" err="1">
                <a:effectLst/>
                <a:latin typeface="Söhne"/>
              </a:rPr>
              <a:t>Mid_Age_Building</a:t>
            </a:r>
            <a:r>
              <a:rPr lang="fr-FR" sz="1100" b="0" i="0" dirty="0">
                <a:effectLst/>
                <a:latin typeface="Söhne"/>
              </a:rPr>
              <a:t>, </a:t>
            </a:r>
            <a:r>
              <a:rPr lang="fr-FR" sz="1100" b="1" i="0" dirty="0" err="1">
                <a:effectLst/>
                <a:latin typeface="Söhne"/>
              </a:rPr>
              <a:t>New_Building</a:t>
            </a:r>
            <a:r>
              <a:rPr lang="fr-FR" sz="1100" b="0" i="0" dirty="0">
                <a:effectLst/>
                <a:latin typeface="Söhne"/>
              </a:rPr>
              <a:t> : Catégorisation du bâtiment en fonction de son année de construction, indiquant s'il est vieux, de mi-âge ou récent.</a:t>
            </a:r>
            <a:endParaRPr lang="fr-FR" sz="1100" b="1" dirty="0"/>
          </a:p>
          <a:p>
            <a:r>
              <a:rPr lang="fr-FR" sz="1600" b="1" dirty="0"/>
              <a:t>Ratios de l’utilisation de l’espace</a:t>
            </a:r>
          </a:p>
          <a:p>
            <a:pPr lvl="1"/>
            <a:r>
              <a:rPr lang="fr-FR" sz="1100" b="1" i="0" dirty="0" err="1">
                <a:effectLst/>
                <a:latin typeface="Söhne"/>
              </a:rPr>
              <a:t>ParkingToBuildingRatio</a:t>
            </a:r>
            <a:r>
              <a:rPr lang="fr-FR" sz="1100" b="0" i="0" dirty="0">
                <a:effectLst/>
                <a:latin typeface="Söhne"/>
              </a:rPr>
              <a:t> : Ratio de l'espace de stationnement par rapport à la superficie du bâtiment.</a:t>
            </a:r>
          </a:p>
          <a:p>
            <a:pPr lvl="1"/>
            <a:r>
              <a:rPr lang="fr-FR" sz="1100" b="1" i="0" dirty="0" err="1">
                <a:effectLst/>
                <a:latin typeface="Söhne"/>
              </a:rPr>
              <a:t>PropertyGFAToTotalRatio</a:t>
            </a:r>
            <a:r>
              <a:rPr lang="fr-FR" sz="1100" b="0" i="0" dirty="0">
                <a:effectLst/>
                <a:latin typeface="Söhne"/>
              </a:rPr>
              <a:t> : Ratio de la superficie totale par rapport à la superficie du bâtiment.</a:t>
            </a:r>
          </a:p>
          <a:p>
            <a:pPr lvl="1"/>
            <a:r>
              <a:rPr lang="fr-FR" sz="1100" b="1" i="0" dirty="0" err="1">
                <a:effectLst/>
                <a:latin typeface="Söhne"/>
              </a:rPr>
              <a:t>LargestUseTypeToTotalRatio</a:t>
            </a:r>
            <a:r>
              <a:rPr lang="fr-FR" sz="1100" b="0" i="0" dirty="0">
                <a:effectLst/>
                <a:latin typeface="Söhne"/>
              </a:rPr>
              <a:t> : Ratio de la plus grande utilisation de l'espace par rapport à la superficie totale du bâtiment.</a:t>
            </a:r>
            <a:endParaRPr lang="fr-FR" sz="1100" b="1" dirty="0"/>
          </a:p>
          <a:p>
            <a:r>
              <a:rPr lang="fr-FR" sz="1600" b="1" dirty="0"/>
              <a:t>Combinaison de la superficie de l’utilisation du bâtiment</a:t>
            </a:r>
          </a:p>
          <a:p>
            <a:pPr lvl="1"/>
            <a:r>
              <a:rPr lang="fr-FR" sz="1300" b="1" i="0" dirty="0" err="1">
                <a:effectLst/>
                <a:latin typeface="Söhne"/>
              </a:rPr>
              <a:t>CombinedPropertyUseTypeGFA</a:t>
            </a:r>
            <a:r>
              <a:rPr lang="fr-FR" sz="1300" b="0" i="0" dirty="0">
                <a:effectLst/>
                <a:latin typeface="Söhne"/>
              </a:rPr>
              <a:t> : Somme de la superficie des trois plus grandes utilisations de l'espace dans le bâtiment.</a:t>
            </a:r>
            <a:endParaRPr lang="fr-FR" sz="1300" b="1" dirty="0"/>
          </a:p>
          <a:p>
            <a:r>
              <a:rPr lang="fr-FR" sz="1600" b="1" dirty="0"/>
              <a:t>Interaction entre le nombre d’étages et le nombre de bâtiments</a:t>
            </a:r>
          </a:p>
          <a:p>
            <a:pPr lvl="1"/>
            <a:r>
              <a:rPr lang="fr-FR" sz="1300" b="1" i="0" dirty="0" err="1">
                <a:effectLst/>
                <a:latin typeface="Söhne"/>
              </a:rPr>
              <a:t>Interaction_NumberofFloors_Buildings</a:t>
            </a:r>
            <a:r>
              <a:rPr lang="fr-FR" sz="1300" b="0" i="0" dirty="0">
                <a:effectLst/>
                <a:latin typeface="Söhne"/>
              </a:rPr>
              <a:t> : Interaction entre le nombre d'étages et le nombre de bâtiments, permettant d'explorer les relations entre ces deux caractéristiques.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65848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755B-88DA-957A-69A9-789AA54B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367CA-B75B-4BB2-0354-A2B21D13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5400" b="1" i="0">
                <a:effectLst/>
                <a:latin typeface="Söhne"/>
              </a:rPr>
              <a:t>Variables corrélées à la cible</a:t>
            </a:r>
            <a:endParaRPr lang="fr-FR" sz="5400" b="0" i="0" dirty="0">
              <a:effectLst/>
              <a:latin typeface="Söhn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9895A1-45E2-3923-09C7-A313F2A1D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67" y="2322446"/>
            <a:ext cx="9138065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91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F8C1C-A254-5359-52DF-E10F39F6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49BC2-0965-0E4E-2B33-671B22D1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5400" i="0" dirty="0" err="1">
                <a:effectLst/>
                <a:latin typeface="Söhne"/>
              </a:rPr>
              <a:t>Hyperparameter</a:t>
            </a:r>
            <a:r>
              <a:rPr lang="fr-FR" sz="5400" i="0" dirty="0">
                <a:effectLst/>
                <a:latin typeface="Söhne"/>
              </a:rPr>
              <a:t> Tuning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76EC1-A838-F261-3793-14C1F759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2478023"/>
            <a:ext cx="10700426" cy="4185423"/>
          </a:xfrm>
        </p:spPr>
        <p:txBody>
          <a:bodyPr>
            <a:normAutofit fontScale="92500"/>
          </a:bodyPr>
          <a:lstStyle/>
          <a:p>
            <a:r>
              <a:rPr lang="fr-FR" sz="2400" b="1" u="sng" dirty="0"/>
              <a:t>Ridge</a:t>
            </a:r>
            <a:r>
              <a:rPr lang="fr-FR" sz="2400" dirty="0"/>
              <a:t> : </a:t>
            </a:r>
            <a:r>
              <a:rPr lang="fr-FR" sz="2400" i="0" dirty="0">
                <a:effectLst/>
              </a:rPr>
              <a:t>Régression linéaire avec régularisation L2. </a:t>
            </a:r>
            <a:br>
              <a:rPr lang="fr-FR" sz="2400" b="0" i="0" dirty="0">
                <a:effectLst/>
              </a:rPr>
            </a:br>
            <a:r>
              <a:rPr lang="fr-FR" sz="2400" b="0" i="0" dirty="0">
                <a:effectLst/>
              </a:rPr>
              <a:t>Minimise la fonction objectif : </a:t>
            </a:r>
            <a:br>
              <a:rPr lang="fr-FR" sz="2400" b="0" i="0" dirty="0">
                <a:effectLst/>
              </a:rPr>
            </a:br>
            <a:r>
              <a:rPr lang="en-US" sz="2400" dirty="0">
                <a:highlight>
                  <a:srgbClr val="FFFF00"/>
                </a:highlight>
              </a:rPr>
              <a:t>||y - </a:t>
            </a:r>
            <a:r>
              <a:rPr lang="en-US" sz="2400" dirty="0" err="1">
                <a:highlight>
                  <a:srgbClr val="FFFF00"/>
                </a:highlight>
              </a:rPr>
              <a:t>Xw</a:t>
            </a:r>
            <a:r>
              <a:rPr lang="en-US" sz="2400" dirty="0">
                <a:highlight>
                  <a:srgbClr val="FFFF00"/>
                </a:highlight>
              </a:rPr>
              <a:t>||^2_2 </a:t>
            </a:r>
            <a:r>
              <a:rPr lang="en-US" sz="2400" b="1" dirty="0">
                <a:highlight>
                  <a:srgbClr val="FFFF00"/>
                </a:highlight>
              </a:rPr>
              <a:t>+ </a:t>
            </a:r>
            <a:r>
              <a:rPr lang="en-US" sz="2400" b="1" dirty="0">
                <a:solidFill>
                  <a:schemeClr val="accent6"/>
                </a:solidFill>
                <a:highlight>
                  <a:srgbClr val="FFFF00"/>
                </a:highlight>
              </a:rPr>
              <a:t>alpha</a:t>
            </a:r>
            <a:r>
              <a:rPr lang="en-US" sz="2400" b="1" dirty="0">
                <a:highlight>
                  <a:srgbClr val="FFFF00"/>
                </a:highlight>
              </a:rPr>
              <a:t> * ||w||^2_2</a:t>
            </a:r>
            <a:endParaRPr lang="fr-FR" sz="2400" b="1" dirty="0">
              <a:highlight>
                <a:srgbClr val="FFFF00"/>
              </a:highlight>
            </a:endParaRPr>
          </a:p>
          <a:p>
            <a:r>
              <a:rPr lang="fr-FR" sz="2400" b="1" i="0" u="sng" dirty="0">
                <a:effectLst/>
              </a:rPr>
              <a:t>Lasso </a:t>
            </a:r>
            <a:r>
              <a:rPr lang="fr-FR" sz="2400" b="1" i="0" dirty="0">
                <a:effectLst/>
              </a:rPr>
              <a:t>: </a:t>
            </a:r>
            <a:r>
              <a:rPr lang="fr-FR" sz="2400" i="0" dirty="0">
                <a:effectLst/>
              </a:rPr>
              <a:t>Modèle linéaire entraîné avec une priorité L1 comme </a:t>
            </a:r>
            <a:r>
              <a:rPr lang="fr-FR" sz="2400" i="0" dirty="0" err="1">
                <a:effectLst/>
              </a:rPr>
              <a:t>régularisateur</a:t>
            </a:r>
            <a:r>
              <a:rPr lang="fr-FR" sz="2400" i="0" dirty="0">
                <a:effectLst/>
              </a:rPr>
              <a:t>. </a:t>
            </a:r>
            <a:br>
              <a:rPr lang="fr-FR" sz="2400" b="1" i="0" dirty="0">
                <a:effectLst/>
              </a:rPr>
            </a:br>
            <a:r>
              <a:rPr lang="fr-FR" sz="2400" b="0" i="0" dirty="0">
                <a:effectLst/>
              </a:rPr>
              <a:t>L'objectif d'optimisation pour le Lasso est :</a:t>
            </a:r>
            <a:br>
              <a:rPr lang="fr-FR" sz="2400" b="0" i="0" dirty="0">
                <a:effectLst/>
              </a:rPr>
            </a:br>
            <a:r>
              <a:rPr lang="en-US" sz="2400" dirty="0">
                <a:highlight>
                  <a:srgbClr val="FFFF00"/>
                </a:highlight>
              </a:rPr>
              <a:t>(1 / (2 * </a:t>
            </a:r>
            <a:r>
              <a:rPr lang="en-US" sz="2400" dirty="0" err="1">
                <a:highlight>
                  <a:srgbClr val="FFFF00"/>
                </a:highlight>
              </a:rPr>
              <a:t>n_samples</a:t>
            </a:r>
            <a:r>
              <a:rPr lang="en-US" sz="2400" dirty="0">
                <a:highlight>
                  <a:srgbClr val="FFFF00"/>
                </a:highlight>
              </a:rPr>
              <a:t>)) * ||y - </a:t>
            </a:r>
            <a:r>
              <a:rPr lang="en-US" sz="2400" dirty="0" err="1">
                <a:highlight>
                  <a:srgbClr val="FFFF00"/>
                </a:highlight>
              </a:rPr>
              <a:t>Xw</a:t>
            </a:r>
            <a:r>
              <a:rPr lang="en-US" sz="2400" dirty="0">
                <a:highlight>
                  <a:srgbClr val="FFFF00"/>
                </a:highlight>
              </a:rPr>
              <a:t>||^2_2 </a:t>
            </a:r>
            <a:r>
              <a:rPr lang="en-US" sz="2400" b="1" dirty="0">
                <a:highlight>
                  <a:srgbClr val="FFFF00"/>
                </a:highlight>
              </a:rPr>
              <a:t>+ </a:t>
            </a:r>
            <a:r>
              <a:rPr lang="en-US" sz="2400" b="1" dirty="0">
                <a:solidFill>
                  <a:schemeClr val="accent6"/>
                </a:solidFill>
                <a:highlight>
                  <a:srgbClr val="FFFF00"/>
                </a:highlight>
              </a:rPr>
              <a:t>alpha</a:t>
            </a:r>
            <a:r>
              <a:rPr lang="en-US" sz="2400" b="1" dirty="0">
                <a:highlight>
                  <a:srgbClr val="FFFF00"/>
                </a:highlight>
              </a:rPr>
              <a:t> * ||w||_1</a:t>
            </a:r>
          </a:p>
          <a:p>
            <a:r>
              <a:rPr lang="en-US" sz="2400" b="1" dirty="0" err="1"/>
              <a:t>ElasticNet</a:t>
            </a:r>
            <a:r>
              <a:rPr lang="en-US" sz="2400" b="1" dirty="0"/>
              <a:t> : </a:t>
            </a:r>
            <a:r>
              <a:rPr lang="fr-FR" sz="2400" b="0" i="0" dirty="0">
                <a:effectLst/>
              </a:rPr>
              <a:t>Régression linéaire avec des </a:t>
            </a:r>
            <a:r>
              <a:rPr lang="fr-FR" sz="2400" b="0" i="0" dirty="0" err="1">
                <a:effectLst/>
              </a:rPr>
              <a:t>régularisateurs</a:t>
            </a:r>
            <a:r>
              <a:rPr lang="fr-FR" sz="2400" b="0" i="0" dirty="0">
                <a:effectLst/>
              </a:rPr>
              <a:t> combinés L1 et L2. </a:t>
            </a:r>
            <a:br>
              <a:rPr lang="fr-FR" sz="2400" b="0" i="0" dirty="0">
                <a:effectLst/>
              </a:rPr>
            </a:br>
            <a:r>
              <a:rPr lang="fr-FR" sz="2400" b="0" i="0" dirty="0">
                <a:effectLst/>
              </a:rPr>
              <a:t>Minimise la fonction objectif :</a:t>
            </a:r>
            <a:br>
              <a:rPr lang="fr-FR" sz="2400" b="0" i="0" dirty="0">
                <a:effectLst/>
              </a:rPr>
            </a:br>
            <a:r>
              <a:rPr lang="en-US" sz="2400" dirty="0">
                <a:highlight>
                  <a:srgbClr val="FFFF00"/>
                </a:highlight>
              </a:rPr>
              <a:t>1 / (2 * </a:t>
            </a:r>
            <a:r>
              <a:rPr lang="en-US" sz="2400" dirty="0" err="1">
                <a:highlight>
                  <a:srgbClr val="FFFF00"/>
                </a:highlight>
              </a:rPr>
              <a:t>n_samples</a:t>
            </a:r>
            <a:r>
              <a:rPr lang="en-US" sz="2400" dirty="0">
                <a:highlight>
                  <a:srgbClr val="FFFF00"/>
                </a:highlight>
              </a:rPr>
              <a:t>) * ||y - </a:t>
            </a:r>
            <a:r>
              <a:rPr lang="en-US" sz="2400" dirty="0" err="1">
                <a:highlight>
                  <a:srgbClr val="FFFF00"/>
                </a:highlight>
              </a:rPr>
              <a:t>Xw</a:t>
            </a:r>
            <a:r>
              <a:rPr lang="en-US" sz="2400" dirty="0">
                <a:highlight>
                  <a:srgbClr val="FFFF00"/>
                </a:highlight>
              </a:rPr>
              <a:t>||^2_2 </a:t>
            </a:r>
            <a:r>
              <a:rPr lang="en-US" sz="2400" b="1" dirty="0">
                <a:highlight>
                  <a:srgbClr val="FFFF00"/>
                </a:highlight>
              </a:rPr>
              <a:t>+ </a:t>
            </a:r>
            <a:r>
              <a:rPr lang="en-US" sz="2400" b="1" dirty="0">
                <a:solidFill>
                  <a:schemeClr val="accent6"/>
                </a:solidFill>
                <a:highlight>
                  <a:srgbClr val="FFFF00"/>
                </a:highlight>
              </a:rPr>
              <a:t>alpha</a:t>
            </a:r>
            <a:r>
              <a:rPr lang="en-US" sz="2400" b="1" dirty="0">
                <a:highlight>
                  <a:srgbClr val="FFFF00"/>
                </a:highlight>
              </a:rPr>
              <a:t> * 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l1_ratio </a:t>
            </a:r>
            <a:r>
              <a:rPr lang="en-US" sz="2400" b="1" dirty="0">
                <a:highlight>
                  <a:srgbClr val="FFFF00"/>
                </a:highlight>
              </a:rPr>
              <a:t>* ||w||_1 </a:t>
            </a:r>
            <a:r>
              <a:rPr lang="en-US" sz="2400" dirty="0">
                <a:highlight>
                  <a:srgbClr val="FFFF00"/>
                </a:highlight>
              </a:rPr>
              <a:t>+ </a:t>
            </a:r>
            <a:r>
              <a:rPr lang="en-US" sz="2400" b="1" dirty="0">
                <a:highlight>
                  <a:srgbClr val="FFFF00"/>
                </a:highlight>
              </a:rPr>
              <a:t>0.5 * </a:t>
            </a:r>
            <a:r>
              <a:rPr lang="en-US" sz="2400" b="1" dirty="0">
                <a:solidFill>
                  <a:schemeClr val="accent6"/>
                </a:solidFill>
                <a:highlight>
                  <a:srgbClr val="FFFF00"/>
                </a:highlight>
              </a:rPr>
              <a:t>alpha</a:t>
            </a:r>
            <a:r>
              <a:rPr lang="en-US" sz="2400" b="1" dirty="0">
                <a:highlight>
                  <a:srgbClr val="FFFF00"/>
                </a:highlight>
              </a:rPr>
              <a:t> * (1 - 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l1_ratio</a:t>
            </a:r>
            <a:r>
              <a:rPr lang="en-US" sz="2400" b="1" dirty="0">
                <a:highlight>
                  <a:srgbClr val="FFFF00"/>
                </a:highlight>
              </a:rPr>
              <a:t>) * ||w||^2_2</a:t>
            </a:r>
            <a:endParaRPr lang="fr-FR" sz="2400" b="1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73CEF-A2A9-A964-4D97-0F53F93DFBFE}"/>
              </a:ext>
            </a:extLst>
          </p:cNvPr>
          <p:cNvSpPr/>
          <p:nvPr/>
        </p:nvSpPr>
        <p:spPr>
          <a:xfrm>
            <a:off x="8472881" y="2821929"/>
            <a:ext cx="3036814" cy="68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Notation </a:t>
            </a:r>
            <a:r>
              <a:rPr lang="fr-FR" b="1" dirty="0" err="1"/>
              <a:t>sklearn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6843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E1A51-33BC-17E6-0DD1-C7827167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5936F-7054-D0FB-5FC8-F845BFC5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5400" i="0" dirty="0">
                <a:effectLst/>
                <a:latin typeface="Söhne"/>
              </a:rPr>
              <a:t>SHAP – Local</a:t>
            </a:r>
            <a:br>
              <a:rPr lang="fr-FR" sz="5400" i="0" dirty="0">
                <a:effectLst/>
                <a:latin typeface="Söhne"/>
              </a:rPr>
            </a:br>
            <a:r>
              <a:rPr lang="fr-FR" sz="5400" i="0" dirty="0">
                <a:effectLst/>
                <a:latin typeface="Söhne"/>
              </a:rPr>
              <a:t>Index 15.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18B1845-5463-00C8-8BE2-10A443E2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918" y="2478088"/>
            <a:ext cx="7991026" cy="4184650"/>
          </a:xfrm>
        </p:spPr>
      </p:pic>
    </p:spTree>
    <p:extLst>
      <p:ext uri="{BB962C8B-B14F-4D97-AF65-F5344CB8AC3E}">
        <p14:creationId xmlns:p14="http://schemas.microsoft.com/office/powerpoint/2010/main" val="150842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A00A5-15AC-EDBD-BAC0-0693EBE2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5400" b="1" i="0" dirty="0">
                <a:effectLst/>
              </a:rPr>
              <a:t>Contexte</a:t>
            </a:r>
            <a:endParaRPr lang="fr-FR" sz="5400" b="0" i="0" dirty="0">
              <a:effectLst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B5831F-5DAD-DD09-8CA5-130216DF3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2143124"/>
            <a:ext cx="7099300" cy="4016375"/>
          </a:xfrm>
        </p:spPr>
        <p:txBody>
          <a:bodyPr anchor="ctr">
            <a:normAutofit/>
          </a:bodyPr>
          <a:lstStyle/>
          <a:p>
            <a:r>
              <a:rPr lang="fr-FR" sz="1500" b="1" u="sng" dirty="0"/>
              <a:t>PROJET :</a:t>
            </a:r>
            <a:r>
              <a:rPr lang="fr-FR" sz="1500" dirty="0"/>
              <a:t> Prédire les émissions de CO2 et la consommation totale d’énergie de </a:t>
            </a:r>
            <a:r>
              <a:rPr lang="fr-FR" sz="1500" b="1" dirty="0"/>
              <a:t>bâtiments non destinés à l’habitation</a:t>
            </a:r>
            <a:r>
              <a:rPr lang="fr-FR" sz="1500" dirty="0"/>
              <a:t> pour lesquels elles n’ont pas encore été mesurées.</a:t>
            </a:r>
            <a:endParaRPr lang="fr-FR" sz="1500" b="1" u="sng" dirty="0"/>
          </a:p>
          <a:p>
            <a:pPr marL="457200" lvl="1" indent="0">
              <a:buNone/>
            </a:pPr>
            <a:endParaRPr lang="fr-FR" sz="1500" dirty="0"/>
          </a:p>
          <a:p>
            <a:r>
              <a:rPr lang="fr-FR" sz="1500" b="1" u="sng" dirty="0"/>
              <a:t>Objectifs</a:t>
            </a:r>
            <a:r>
              <a:rPr lang="fr-FR" sz="1500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500" dirty="0"/>
              <a:t>Tester différents modèles de prédiction pour estimer au mieux les émissions de CO2 et la consommation d'énergie.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500" dirty="0"/>
              <a:t>Évaluer l'intérêt de l'ENERGY STAR Score dans la prédiction des émissions et de la consommation d'énergie des bâtiments non-résidentiels.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500" dirty="0"/>
              <a:t>Éviter la fuite de données en se passant des relevés de consommation annuels futurs.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1B4DA98-5B8C-5FF9-BC1F-C4D8E1D28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893682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Logo seattle">
            <a:hlinkClick r:id="rId8"/>
            <a:extLst>
              <a:ext uri="{FF2B5EF4-FFF2-40B4-BE49-F238E27FC236}">
                <a16:creationId xmlns:a16="http://schemas.microsoft.com/office/drawing/2014/main" id="{A851E166-DE35-E58F-7D62-8EF62235C2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84" y="1820927"/>
            <a:ext cx="5184437" cy="23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F556DC3-CD20-9049-3AB2-08BF08AE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556" y="3785028"/>
            <a:ext cx="1933308" cy="198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2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F5FD800-27D1-B6B1-F130-FA7511B7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</a:t>
            </a:r>
            <a:br>
              <a:rPr lang="fr-FR" dirty="0"/>
            </a:br>
            <a:r>
              <a:rPr lang="fr-FR" sz="3600" dirty="0"/>
              <a:t>Propriétés non-résidentielles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5AA89C8-0EDD-9E4A-31DD-8F1C1084D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85" y="2190306"/>
            <a:ext cx="6173968" cy="3694175"/>
          </a:xfr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01D76C0-966B-12DC-D64F-7DBF6A48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5" y="2478024"/>
            <a:ext cx="5636957" cy="3694176"/>
          </a:xfrm>
        </p:spPr>
        <p:txBody>
          <a:bodyPr/>
          <a:lstStyle/>
          <a:p>
            <a:r>
              <a:rPr lang="fr-FR" dirty="0"/>
              <a:t>Propriétés non-résidentielles principalement: </a:t>
            </a:r>
          </a:p>
          <a:p>
            <a:pPr lvl="1"/>
            <a:r>
              <a:rPr lang="fr-FR" dirty="0"/>
              <a:t>Des bureaux ou des entrepôts, </a:t>
            </a:r>
          </a:p>
          <a:p>
            <a:pPr lvl="1"/>
            <a:r>
              <a:rPr lang="fr-FR" dirty="0"/>
              <a:t>Peu d’étages, </a:t>
            </a:r>
          </a:p>
          <a:p>
            <a:pPr lvl="1"/>
            <a:r>
              <a:rPr lang="fr-FR" dirty="0"/>
              <a:t>Surface faible, </a:t>
            </a:r>
          </a:p>
          <a:p>
            <a:pPr lvl="1"/>
            <a:r>
              <a:rPr lang="fr-FR" dirty="0"/>
              <a:t>Dans les quartiers DOWNTOWN et GREATER DUWAMISH, </a:t>
            </a:r>
          </a:p>
          <a:p>
            <a:pPr lvl="1"/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FC22944-02DB-404A-6601-C72E00143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249320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4" descr="Logo seattle">
            <a:hlinkClick r:id="rId8"/>
            <a:extLst>
              <a:ext uri="{FF2B5EF4-FFF2-40B4-BE49-F238E27FC236}">
                <a16:creationId xmlns:a16="http://schemas.microsoft.com/office/drawing/2014/main" id="{292CC49A-33C0-64E3-4AA4-EEEDE85C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1" y="158045"/>
            <a:ext cx="3697359" cy="169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F4CC0-83D1-5177-2727-BADCA656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870B1-EFC7-E0C4-8948-1D554F2B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800" b="1" i="0" dirty="0">
                <a:effectLst/>
              </a:rPr>
              <a:t>Contexte</a:t>
            </a:r>
            <a:br>
              <a:rPr lang="fr-FR" sz="4800" b="1" i="0" dirty="0">
                <a:effectLst/>
              </a:rPr>
            </a:br>
            <a:r>
              <a:rPr lang="fr-FR" sz="4800" b="1" i="0" dirty="0">
                <a:effectLst/>
              </a:rPr>
              <a:t>Cibles</a:t>
            </a:r>
            <a:endParaRPr lang="fr-FR" sz="4800" b="0" i="0" dirty="0">
              <a:effectLst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C16B2C9-E221-68CA-CDC1-2F57F9112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CIBLE 1 : </a:t>
            </a:r>
            <a:br>
              <a:rPr lang="fr-FR" b="1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fr-FR" sz="2800" dirty="0"/>
              <a:t>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235804F-9CCB-D7EE-1B72-1EC680249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lnSpcReduction="10000"/>
          </a:bodyPr>
          <a:lstStyle/>
          <a:p>
            <a:r>
              <a:rPr lang="fr-FR" dirty="0"/>
              <a:t>Représente la quantité totale d'émissions de gaz à effet de serre : </a:t>
            </a:r>
            <a:br>
              <a:rPr lang="fr-FR" dirty="0"/>
            </a:br>
            <a:r>
              <a:rPr lang="fr-FR" dirty="0"/>
              <a:t>- le dioxyde de carbone, </a:t>
            </a:r>
            <a:br>
              <a:rPr lang="fr-FR" dirty="0"/>
            </a:br>
            <a:r>
              <a:rPr lang="fr-FR" dirty="0"/>
              <a:t>- le méthane </a:t>
            </a:r>
            <a:br>
              <a:rPr lang="fr-FR" dirty="0"/>
            </a:br>
            <a:r>
              <a:rPr lang="fr-FR" dirty="0"/>
              <a:t>- le protoxyde d'azote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3BFCF7C-5AB5-EAFA-C39D-52ECD02AD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633" y="2372650"/>
            <a:ext cx="5355058" cy="823912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CIBLE 2 : </a:t>
            </a:r>
            <a:br>
              <a:rPr lang="fr-FR" b="1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SiteEnergyUseWN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kBtu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fr-FR" sz="2800" dirty="0"/>
              <a:t>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2FC7C71-0376-FDE4-A7C8-7393A94DD298}"/>
              </a:ext>
            </a:extLst>
          </p:cNvPr>
          <p:cNvGraphicFramePr/>
          <p:nvPr/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A48801E-191A-ACA8-EF49-F24BC34F76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Représente la quantité annuelle d’énergie consommée (toutes sources)</a:t>
            </a:r>
          </a:p>
          <a:p>
            <a:r>
              <a:rPr lang="fr-FR" dirty="0"/>
              <a:t>WN : </a:t>
            </a:r>
            <a:r>
              <a:rPr lang="fr-FR" b="0" i="0" dirty="0">
                <a:effectLst/>
              </a:rPr>
              <a:t>ajusté à ce que la propriété aurait consommé lors de conditions météorologiques moyennes sur 30 ans.</a:t>
            </a:r>
            <a:r>
              <a:rPr lang="fr-FR" sz="2400" dirty="0"/>
              <a:t> </a:t>
            </a:r>
            <a:endParaRPr lang="fr-FR" dirty="0"/>
          </a:p>
        </p:txBody>
      </p:sp>
      <p:pic>
        <p:nvPicPr>
          <p:cNvPr id="9" name="Graphique 8" descr="Mille avec un remplissage uni">
            <a:extLst>
              <a:ext uri="{FF2B5EF4-FFF2-40B4-BE49-F238E27FC236}">
                <a16:creationId xmlns:a16="http://schemas.microsoft.com/office/drawing/2014/main" id="{11C66A97-E2FA-BFA2-5EB9-1907F8BD0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5765" y="2327406"/>
            <a:ext cx="914400" cy="914400"/>
          </a:xfrm>
          <a:prstGeom prst="rect">
            <a:avLst/>
          </a:prstGeom>
        </p:spPr>
      </p:pic>
      <p:pic>
        <p:nvPicPr>
          <p:cNvPr id="10" name="Graphique 9" descr="Mille avec un remplissage uni">
            <a:extLst>
              <a:ext uri="{FF2B5EF4-FFF2-40B4-BE49-F238E27FC236}">
                <a16:creationId xmlns:a16="http://schemas.microsoft.com/office/drawing/2014/main" id="{77D9CDBC-C2C7-64FF-BFEF-ACBFB5728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5880" y="2327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7AE0DB2-00F5-1308-8F8D-09E4A7B0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Nettoyage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DBBC7B-FF11-E57B-B0AD-854ECDC3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Pas de doublons </a:t>
            </a:r>
            <a:r>
              <a:rPr lang="fr-FR" dirty="0"/>
              <a:t>(ligne entière ou identifiant unique)</a:t>
            </a:r>
          </a:p>
          <a:p>
            <a:r>
              <a:rPr lang="fr-FR" b="1" dirty="0" err="1"/>
              <a:t>Outliers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Valeur négative de ‘</a:t>
            </a:r>
            <a:r>
              <a:rPr lang="fr-FR" i="1" dirty="0" err="1"/>
              <a:t>TotalGHGEmissions</a:t>
            </a:r>
            <a:r>
              <a:rPr lang="fr-FR" i="1" dirty="0"/>
              <a:t>’</a:t>
            </a:r>
            <a:r>
              <a:rPr lang="fr-FR" dirty="0"/>
              <a:t> (1 ligne)</a:t>
            </a:r>
          </a:p>
          <a:p>
            <a:pPr lvl="1"/>
            <a:r>
              <a:rPr lang="fr-FR" dirty="0"/>
              <a:t>Propriétés Résidentielles (1701 + 36 + 27 lignes)</a:t>
            </a:r>
          </a:p>
          <a:p>
            <a:pPr lvl="1"/>
            <a:r>
              <a:rPr lang="fr-FR" dirty="0"/>
              <a:t>Colonne ‘</a:t>
            </a:r>
            <a:r>
              <a:rPr lang="fr-FR" i="1" dirty="0" err="1"/>
              <a:t>Outlier</a:t>
            </a:r>
            <a:r>
              <a:rPr lang="fr-FR" dirty="0"/>
              <a:t>’ : </a:t>
            </a:r>
          </a:p>
          <a:p>
            <a:pPr lvl="1"/>
            <a:r>
              <a:rPr lang="fr-FR" dirty="0"/>
              <a:t>‘</a:t>
            </a:r>
            <a:r>
              <a:rPr lang="fr-FR" i="1" dirty="0" err="1"/>
              <a:t>ComplianceStatus</a:t>
            </a:r>
            <a:r>
              <a:rPr lang="fr-FR" dirty="0"/>
              <a:t>’ : Suppression de toutes les lignes, dont </a:t>
            </a:r>
            <a:r>
              <a:rPr lang="fr-FR" i="1" dirty="0" err="1"/>
              <a:t>ComplianceStatus</a:t>
            </a:r>
            <a:r>
              <a:rPr lang="fr-FR" dirty="0"/>
              <a:t> =! ‘</a:t>
            </a:r>
            <a:r>
              <a:rPr lang="fr-FR" i="1" dirty="0"/>
              <a:t>Compliant</a:t>
            </a:r>
            <a:r>
              <a:rPr lang="fr-FR" dirty="0"/>
              <a:t>’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E03701BE-AFBF-BA46-65F3-3B20CDA43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57525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0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5991-D9E2-9FEA-2760-4882488E5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F011B37-A73E-1BE6-FD3F-E590515E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Nettoyage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A17C6-DE1F-1DCE-D5E6-4AB052B9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 err="1"/>
              <a:t>Zero</a:t>
            </a:r>
            <a:endParaRPr lang="fr-FR" b="1" dirty="0"/>
          </a:p>
          <a:p>
            <a:pPr lvl="1"/>
            <a:r>
              <a:rPr lang="fr-FR" dirty="0"/>
              <a:t>‘</a:t>
            </a:r>
            <a:r>
              <a:rPr lang="fr-FR" i="1" dirty="0" err="1"/>
              <a:t>NumberofBuildings</a:t>
            </a:r>
            <a:r>
              <a:rPr lang="fr-FR" dirty="0"/>
              <a:t>’ </a:t>
            </a:r>
            <a:r>
              <a:rPr lang="fr-FR" dirty="0">
                <a:sym typeface="Wingdings" panose="05000000000000000000" pitchFamily="2" charset="2"/>
              </a:rPr>
              <a:t> Imputation par KNN </a:t>
            </a:r>
          </a:p>
          <a:p>
            <a:pPr lvl="1"/>
            <a:r>
              <a:rPr lang="fr-FR" dirty="0"/>
              <a:t>‘</a:t>
            </a:r>
            <a:r>
              <a:rPr lang="fr-FR" i="1" dirty="0" err="1"/>
              <a:t>SecondLargestPropertyUseTypeGFA</a:t>
            </a:r>
            <a:r>
              <a:rPr lang="fr-FR" dirty="0"/>
              <a:t>’ </a:t>
            </a:r>
            <a:r>
              <a:rPr lang="fr-FR" dirty="0">
                <a:sym typeface="Wingdings" panose="05000000000000000000" pitchFamily="2" charset="2"/>
              </a:rPr>
              <a:t> Imputation par KNN s’il y a une valeur pour ‘</a:t>
            </a:r>
            <a:r>
              <a:rPr lang="fr-FR" i="1" dirty="0" err="1"/>
              <a:t>SecondLargestPropertyUseType</a:t>
            </a:r>
            <a:r>
              <a:rPr lang="fr-FR" i="1" dirty="0"/>
              <a:t>’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pPr lvl="1"/>
            <a:r>
              <a:rPr lang="fr-FR" dirty="0"/>
              <a:t>‘</a:t>
            </a:r>
            <a:r>
              <a:rPr lang="fr-FR" i="1" dirty="0" err="1"/>
              <a:t>ThirdLargestPropertyUseTypeGFA</a:t>
            </a:r>
            <a:r>
              <a:rPr lang="fr-FR" dirty="0"/>
              <a:t>’ </a:t>
            </a:r>
            <a:r>
              <a:rPr lang="fr-FR" dirty="0">
                <a:sym typeface="Wingdings" panose="05000000000000000000" pitchFamily="2" charset="2"/>
              </a:rPr>
              <a:t> Imputation par KNN s’il y a une valeur pour ‘</a:t>
            </a:r>
            <a:r>
              <a:rPr lang="fr-FR" i="1" dirty="0" err="1">
                <a:sym typeface="Wingdings" panose="05000000000000000000" pitchFamily="2" charset="2"/>
              </a:rPr>
              <a:t>Third</a:t>
            </a:r>
            <a:r>
              <a:rPr lang="fr-FR" i="1" dirty="0" err="1"/>
              <a:t>LargestPropertyUseType</a:t>
            </a:r>
            <a:r>
              <a:rPr lang="fr-FR" dirty="0">
                <a:sym typeface="Wingdings" panose="05000000000000000000" pitchFamily="2" charset="2"/>
              </a:rPr>
              <a:t>’</a:t>
            </a:r>
          </a:p>
          <a:p>
            <a:r>
              <a:rPr lang="fr-FR" b="1" dirty="0">
                <a:sym typeface="Wingdings" panose="05000000000000000000" pitchFamily="2" charset="2"/>
              </a:rPr>
              <a:t>Valeurs manquantes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Ratio de valeur manquantes (&lt;1%) : Suppression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Ratio de valeur manquantes (&gt;1%) :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‘</a:t>
            </a:r>
            <a:r>
              <a:rPr lang="fr-FR" i="1" dirty="0" err="1">
                <a:sym typeface="Wingdings" panose="05000000000000000000" pitchFamily="2" charset="2"/>
              </a:rPr>
              <a:t>ENERGYSTARScore</a:t>
            </a:r>
            <a:r>
              <a:rPr lang="fr-FR" i="1" dirty="0">
                <a:sym typeface="Wingdings" panose="05000000000000000000" pitchFamily="2" charset="2"/>
              </a:rPr>
              <a:t>’  </a:t>
            </a:r>
            <a:r>
              <a:rPr lang="fr-FR" dirty="0">
                <a:sym typeface="Wingdings" panose="05000000000000000000" pitchFamily="2" charset="2"/>
              </a:rPr>
              <a:t>Suppression des lignes avec valeurs manquantes.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‘</a:t>
            </a:r>
            <a:r>
              <a:rPr lang="fr-FR" i="1" dirty="0" err="1">
                <a:sym typeface="Wingdings" panose="05000000000000000000" pitchFamily="2" charset="2"/>
              </a:rPr>
              <a:t>ThirdLargestPropertyUseType</a:t>
            </a:r>
            <a:r>
              <a:rPr lang="fr-FR" dirty="0">
                <a:sym typeface="Wingdings" panose="05000000000000000000" pitchFamily="2" charset="2"/>
              </a:rPr>
              <a:t> ‘   Imputation via valeur fixe : « NO OTHER PROPERTY USE »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‘</a:t>
            </a:r>
            <a:r>
              <a:rPr lang="fr-FR" i="1" dirty="0" err="1">
                <a:sym typeface="Wingdings" panose="05000000000000000000" pitchFamily="2" charset="2"/>
              </a:rPr>
              <a:t>SecondLargestPropertyUseType</a:t>
            </a:r>
            <a:r>
              <a:rPr lang="fr-FR" dirty="0">
                <a:sym typeface="Wingdings" panose="05000000000000000000" pitchFamily="2" charset="2"/>
              </a:rPr>
              <a:t>’  Imputation via valeur fixe : « NO OTHER PROPERTY USE »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6805533-6955-326E-F525-250F8101F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4137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0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EEF50-552A-EBD2-7FCC-CE6F55E3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4620A5-4AA1-C160-7126-E415948D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Nettoyage</a:t>
            </a:r>
            <a:br>
              <a:rPr lang="fr-FR" dirty="0"/>
            </a:br>
            <a:r>
              <a:rPr lang="fr-FR" dirty="0"/>
              <a:t>Sélection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03444-EBA6-A798-FEA9-DD1B2E0B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456682" cy="25385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dirty="0"/>
              <a:t>Suppression des </a:t>
            </a:r>
            <a:r>
              <a:rPr lang="fr-FR" b="1" dirty="0" err="1"/>
              <a:t>features</a:t>
            </a:r>
            <a:r>
              <a:rPr lang="fr-FR" b="1" dirty="0"/>
              <a:t> : </a:t>
            </a:r>
          </a:p>
          <a:p>
            <a:r>
              <a:rPr lang="fr-FR" dirty="0"/>
              <a:t>Via la matrice de corrélation (EX : ‘ </a:t>
            </a:r>
            <a:r>
              <a:rPr lang="fr-FR" i="1" dirty="0" err="1"/>
              <a:t>NaturalGas</a:t>
            </a:r>
            <a:r>
              <a:rPr lang="fr-FR" i="1" dirty="0"/>
              <a:t>(</a:t>
            </a:r>
            <a:r>
              <a:rPr lang="fr-FR" i="1" dirty="0" err="1"/>
              <a:t>therms</a:t>
            </a:r>
            <a:r>
              <a:rPr lang="fr-FR" i="1" dirty="0"/>
              <a:t>)’ </a:t>
            </a:r>
            <a:r>
              <a:rPr lang="fr-FR" dirty="0"/>
              <a:t>ou ‘</a:t>
            </a:r>
            <a:r>
              <a:rPr lang="fr-FR" i="1" dirty="0" err="1"/>
              <a:t>Electricity</a:t>
            </a:r>
            <a:r>
              <a:rPr lang="fr-FR" i="1" dirty="0"/>
              <a:t>(kWh)’)</a:t>
            </a:r>
          </a:p>
          <a:p>
            <a:r>
              <a:rPr lang="fr-FR" i="1" dirty="0"/>
              <a:t>Redondant par rapport à la normalisation WN (EX : ‘</a:t>
            </a:r>
            <a:r>
              <a:rPr lang="fr-FR" i="1" dirty="0" err="1"/>
              <a:t>SiteEUI</a:t>
            </a:r>
            <a:r>
              <a:rPr lang="fr-FR" i="1" dirty="0"/>
              <a:t>(</a:t>
            </a:r>
            <a:r>
              <a:rPr lang="fr-FR" i="1" dirty="0" err="1"/>
              <a:t>kBtu</a:t>
            </a:r>
            <a:r>
              <a:rPr lang="fr-FR" i="1" dirty="0"/>
              <a:t>/</a:t>
            </a:r>
            <a:r>
              <a:rPr lang="fr-FR" i="1" dirty="0" err="1"/>
              <a:t>sf</a:t>
            </a:r>
            <a:r>
              <a:rPr lang="fr-FR" i="1" dirty="0"/>
              <a:t>)’)</a:t>
            </a:r>
          </a:p>
          <a:p>
            <a:r>
              <a:rPr lang="fr-FR" dirty="0"/>
              <a:t>Vide ou ayant une valeur (EX : ‘</a:t>
            </a:r>
            <a:r>
              <a:rPr lang="fr-FR" i="1" dirty="0" err="1"/>
              <a:t>Comments</a:t>
            </a:r>
            <a:r>
              <a:rPr lang="fr-FR" dirty="0"/>
              <a:t>’ ou ‘</a:t>
            </a:r>
            <a:r>
              <a:rPr lang="fr-FR" i="1" dirty="0" err="1"/>
              <a:t>DataYear</a:t>
            </a:r>
            <a:r>
              <a:rPr lang="fr-FR" dirty="0"/>
              <a:t>’)</a:t>
            </a:r>
          </a:p>
          <a:p>
            <a:r>
              <a:rPr lang="fr-FR" dirty="0"/>
              <a:t>Non-informative ou redondante (EX : ‘</a:t>
            </a:r>
            <a:r>
              <a:rPr lang="fr-FR" i="1" dirty="0" err="1"/>
              <a:t>YearsENERGYSTARCertified</a:t>
            </a:r>
            <a:r>
              <a:rPr lang="fr-FR" dirty="0"/>
              <a:t>’ ou ‘</a:t>
            </a:r>
            <a:r>
              <a:rPr lang="fr-FR" i="1" dirty="0"/>
              <a:t>Longitude</a:t>
            </a:r>
            <a:r>
              <a:rPr lang="fr-FR" dirty="0"/>
              <a:t>’)</a:t>
            </a:r>
          </a:p>
          <a:p>
            <a:r>
              <a:rPr lang="fr-FR" dirty="0"/>
              <a:t>Target </a:t>
            </a:r>
            <a:r>
              <a:rPr lang="fr-FR" dirty="0" err="1"/>
              <a:t>Leakage</a:t>
            </a:r>
            <a:r>
              <a:rPr lang="fr-FR" dirty="0"/>
              <a:t> (EX : ‘</a:t>
            </a:r>
            <a:r>
              <a:rPr lang="fr-FR" i="1" dirty="0" err="1"/>
              <a:t>GHGEmissionsIntensity</a:t>
            </a:r>
            <a:r>
              <a:rPr lang="fr-FR" i="1" dirty="0"/>
              <a:t>’ ou</a:t>
            </a:r>
            <a:r>
              <a:rPr lang="fr-FR" dirty="0"/>
              <a:t> ‘</a:t>
            </a:r>
            <a:r>
              <a:rPr lang="fr-FR" i="1" dirty="0" err="1"/>
              <a:t>SteamUse</a:t>
            </a:r>
            <a:r>
              <a:rPr lang="fr-FR" i="1" dirty="0"/>
              <a:t>(</a:t>
            </a:r>
            <a:r>
              <a:rPr lang="fr-FR" i="1" dirty="0" err="1"/>
              <a:t>kBtu</a:t>
            </a:r>
            <a:r>
              <a:rPr lang="fr-FR" i="1" dirty="0"/>
              <a:t>)’)</a:t>
            </a:r>
          </a:p>
          <a:p>
            <a:pPr lvl="1"/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1969F3-A8BA-1951-0D67-1BEC87D21E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121655"/>
            <a:ext cx="5619750" cy="53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B913AE4-3415-B098-A84F-2DAA79ED5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4137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7F1020D-4E32-EBA1-3128-403CB0F9FE68}"/>
              </a:ext>
            </a:extLst>
          </p:cNvPr>
          <p:cNvSpPr txBox="1"/>
          <p:nvPr/>
        </p:nvSpPr>
        <p:spPr>
          <a:xfrm>
            <a:off x="1010873" y="5254595"/>
            <a:ext cx="61155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600" b="1" u="sng" dirty="0" err="1"/>
              <a:t>Problèmatique</a:t>
            </a:r>
            <a:r>
              <a:rPr lang="fr-FR" sz="1600" b="1" dirty="0"/>
              <a:t> : Quelle sont les </a:t>
            </a:r>
            <a:r>
              <a:rPr lang="fr-FR" sz="1600" b="1" dirty="0" err="1"/>
              <a:t>features</a:t>
            </a:r>
            <a:r>
              <a:rPr lang="fr-FR" sz="1600" b="1" dirty="0"/>
              <a:t> qui sont corrélées à la cible sans être corrélées entre-elles ?</a:t>
            </a:r>
          </a:p>
        </p:txBody>
      </p:sp>
    </p:spTree>
    <p:extLst>
      <p:ext uri="{BB962C8B-B14F-4D97-AF65-F5344CB8AC3E}">
        <p14:creationId xmlns:p14="http://schemas.microsoft.com/office/powerpoint/2010/main" val="370956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ACE24-1078-D8A7-C2A2-F1ACAD34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6DD6CE4-C50B-A735-20B2-F3638617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Nettoyage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9E247B-DB0B-E9B5-9E44-74067ECC5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456682" cy="36941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/>
              <a:t>Test du Variance Inflation Factor (VIF)</a:t>
            </a:r>
          </a:p>
          <a:p>
            <a:r>
              <a:rPr lang="fr-FR" dirty="0"/>
              <a:t>Interprétation : VIF &gt; ~5 indique une forte colinéarité. 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/>
              <a:t>Proposition</a:t>
            </a:r>
            <a:r>
              <a:rPr lang="fr-FR" dirty="0"/>
              <a:t> : transformation des </a:t>
            </a:r>
            <a:r>
              <a:rPr lang="fr-FR" dirty="0" err="1"/>
              <a:t>features</a:t>
            </a:r>
            <a:r>
              <a:rPr lang="fr-FR" dirty="0"/>
              <a:t> (Process Itératif)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‘</a:t>
            </a:r>
            <a:r>
              <a:rPr lang="fr-FR" i="1" dirty="0" err="1">
                <a:sym typeface="Wingdings" panose="05000000000000000000" pitchFamily="2" charset="2"/>
              </a:rPr>
              <a:t>Yearbuilt</a:t>
            </a:r>
            <a:r>
              <a:rPr lang="fr-FR" dirty="0">
                <a:sym typeface="Wingdings" panose="05000000000000000000" pitchFamily="2" charset="2"/>
              </a:rPr>
              <a:t>’ a été remplacé par ‘</a:t>
            </a:r>
            <a:r>
              <a:rPr lang="fr-FR" i="1" dirty="0" err="1">
                <a:sym typeface="Wingdings" panose="05000000000000000000" pitchFamily="2" charset="2"/>
              </a:rPr>
              <a:t>BuildingAge</a:t>
            </a:r>
            <a:r>
              <a:rPr lang="fr-FR" dirty="0">
                <a:sym typeface="Wingdings" panose="05000000000000000000" pitchFamily="2" charset="2"/>
              </a:rPr>
              <a:t>’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 Création de différents ratios :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1.‘</a:t>
            </a:r>
            <a:r>
              <a:rPr lang="fr-FR" i="1" dirty="0">
                <a:sym typeface="Wingdings" panose="05000000000000000000" pitchFamily="2" charset="2"/>
              </a:rPr>
              <a:t>PropertyGFATotal_to_LargestPropertyUseTypeGFA_Ratio</a:t>
            </a:r>
            <a:r>
              <a:rPr lang="fr-FR" dirty="0">
                <a:sym typeface="Wingdings" panose="05000000000000000000" pitchFamily="2" charset="2"/>
              </a:rPr>
              <a:t>’ 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2. ‘</a:t>
            </a:r>
            <a:r>
              <a:rPr lang="fr-FR" i="1" dirty="0" err="1">
                <a:sym typeface="Wingdings" panose="05000000000000000000" pitchFamily="2" charset="2"/>
              </a:rPr>
              <a:t>ParkingToBuildingGFARatio</a:t>
            </a:r>
            <a:r>
              <a:rPr lang="fr-FR" dirty="0">
                <a:sym typeface="Wingdings" panose="05000000000000000000" pitchFamily="2" charset="2"/>
              </a:rPr>
              <a:t>’</a:t>
            </a:r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E31975A9-43FB-C7F2-51C8-8A4AD9E7F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141376"/>
              </p:ext>
            </p:extLst>
          </p:nvPr>
        </p:nvGraphicFramePr>
        <p:xfrm>
          <a:off x="0" y="6252210"/>
          <a:ext cx="121920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D669946-C4B9-9982-A901-7C0D681B3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7957" y="2740753"/>
            <a:ext cx="30384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52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15247</TotalTime>
  <Words>2379</Words>
  <Application>Microsoft Office PowerPoint</Application>
  <PresentationFormat>Grand écran</PresentationFormat>
  <Paragraphs>412</Paragraphs>
  <Slides>29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Avenir Next LT Pro</vt:lpstr>
      <vt:lpstr>Calibri</vt:lpstr>
      <vt:lpstr>Georgia</vt:lpstr>
      <vt:lpstr>Söhne</vt:lpstr>
      <vt:lpstr>Times New Roman</vt:lpstr>
      <vt:lpstr>Wingdings</vt:lpstr>
      <vt:lpstr>AccentBoxVTI</vt:lpstr>
      <vt:lpstr>Formation Data Scientist</vt:lpstr>
      <vt:lpstr>SOMMAIRE</vt:lpstr>
      <vt:lpstr>Contexte</vt:lpstr>
      <vt:lpstr>Contexte Propriétés non-résidentielles</vt:lpstr>
      <vt:lpstr>Contexte Cibles</vt:lpstr>
      <vt:lpstr>I. Nettoyage</vt:lpstr>
      <vt:lpstr>I. Nettoyage</vt:lpstr>
      <vt:lpstr>I. Nettoyage Sélection des features</vt:lpstr>
      <vt:lpstr>I. Nettoyage Feature Engineering</vt:lpstr>
      <vt:lpstr>I. Nettoyage Encodage features catégoriques</vt:lpstr>
      <vt:lpstr>I. Nettoyage Réduction dimensionnelle</vt:lpstr>
      <vt:lpstr>II.1. Modèles</vt:lpstr>
      <vt:lpstr>II.2. Critères d’évaluations</vt:lpstr>
      <vt:lpstr>II.3. Hyperparameter Tuning Ridge, Lasso et ElasticNet</vt:lpstr>
      <vt:lpstr>II.4. Modèles –  Métriques d’évaluations</vt:lpstr>
      <vt:lpstr>II.5. Modèles – Choix des transformations</vt:lpstr>
      <vt:lpstr>III.1. Feature Importance Coefficients, Permutation &amp; SHAP</vt:lpstr>
      <vt:lpstr>III.2. Feature Elimination RFE</vt:lpstr>
      <vt:lpstr>III.3. Feature Elimination Evaluation du modèle  simplifié</vt:lpstr>
      <vt:lpstr>IV. ENERGY STAR Score (ESS)</vt:lpstr>
      <vt:lpstr>IV. Cible 1 - TotalGHGEmissions ENERGY STAR Score (ESS)</vt:lpstr>
      <vt:lpstr>IV. Cible 2 - SiteEnergyUseWN ENERGY STAR Score (ESS)</vt:lpstr>
      <vt:lpstr>Conclusion</vt:lpstr>
      <vt:lpstr>Présentation PowerPoint</vt:lpstr>
      <vt:lpstr>Data Imputation Miss Forest</vt:lpstr>
      <vt:lpstr>Feature Engineering</vt:lpstr>
      <vt:lpstr>Variables corrélées à la cible</vt:lpstr>
      <vt:lpstr>Hyperparameter Tuning</vt:lpstr>
      <vt:lpstr>SHAP – Local Index 15.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Data Scientist</dc:title>
  <dc:creator>Olivier RAYMOND</dc:creator>
  <cp:lastModifiedBy>Olivier RAYMOND</cp:lastModifiedBy>
  <cp:revision>697</cp:revision>
  <dcterms:created xsi:type="dcterms:W3CDTF">2024-01-22T18:29:01Z</dcterms:created>
  <dcterms:modified xsi:type="dcterms:W3CDTF">2024-03-21T09:56:05Z</dcterms:modified>
</cp:coreProperties>
</file>