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56" r:id="rId2"/>
    <p:sldId id="282" r:id="rId3"/>
    <p:sldId id="375" r:id="rId4"/>
    <p:sldId id="348" r:id="rId5"/>
    <p:sldId id="347" r:id="rId6"/>
    <p:sldId id="381" r:id="rId7"/>
    <p:sldId id="350" r:id="rId8"/>
    <p:sldId id="360" r:id="rId9"/>
    <p:sldId id="353" r:id="rId10"/>
    <p:sldId id="361" r:id="rId11"/>
    <p:sldId id="363" r:id="rId12"/>
    <p:sldId id="364" r:id="rId13"/>
    <p:sldId id="376" r:id="rId14"/>
    <p:sldId id="372" r:id="rId15"/>
    <p:sldId id="356" r:id="rId16"/>
    <p:sldId id="358" r:id="rId17"/>
    <p:sldId id="371" r:id="rId18"/>
    <p:sldId id="379" r:id="rId19"/>
    <p:sldId id="380" r:id="rId20"/>
    <p:sldId id="377" r:id="rId21"/>
    <p:sldId id="378" r:id="rId22"/>
    <p:sldId id="336" r:id="rId23"/>
    <p:sldId id="35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BCA"/>
    <a:srgbClr val="606060"/>
    <a:srgbClr val="BF7080"/>
    <a:srgbClr val="BD89C7"/>
    <a:srgbClr val="11171C"/>
    <a:srgbClr val="45AFAD"/>
    <a:srgbClr val="E4CEE2"/>
    <a:srgbClr val="F2E8F1"/>
    <a:srgbClr val="B13BAA"/>
    <a:srgbClr val="F99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86114" autoAdjust="0"/>
  </p:normalViewPr>
  <p:slideViewPr>
    <p:cSldViewPr snapToGrid="0" showGuides="1">
      <p:cViewPr varScale="1">
        <p:scale>
          <a:sx n="112" d="100"/>
          <a:sy n="112" d="100"/>
        </p:scale>
        <p:origin x="8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4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des classes</a:t>
            </a:r>
            <a:r>
              <a:rPr lang="en-US" baseline="0" dirty="0"/>
              <a:t> de la feature TARGET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Distribution des classes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1BC-4A5C-9F3A-FEF0AB7AD29E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C-4A5C-9F3A-FEF0AB7AD29E}"/>
              </c:ext>
            </c:extLst>
          </c:dPt>
          <c:dLbls>
            <c:dLbl>
              <c:idx val="0"/>
              <c:layout>
                <c:manualLayout>
                  <c:x val="0.22629381911721114"/>
                  <c:y val="-0.18908468395110922"/>
                </c:manualLayout>
              </c:layout>
              <c:spPr>
                <a:solidFill>
                  <a:srgbClr val="FFFFFF"/>
                </a:solidFill>
                <a:ln w="9525" cap="flat" cmpd="sng" algn="ctr">
                  <a:solidFill>
                    <a:srgbClr val="000000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59024"/>
                        <a:gd name="adj2" fmla="val -13828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31BC-4A5C-9F3A-FEF0AB7AD29E}"/>
                </c:ext>
              </c:extLst>
            </c:dLbl>
            <c:dLbl>
              <c:idx val="1"/>
              <c:layout>
                <c:manualLayout>
                  <c:x val="-6.1716496122875712E-2"/>
                  <c:y val="3.1513749942323029E-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BC-4A5C-9F3A-FEF0AB7AD29E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Feuil1!$A$2:$A$3</c:f>
              <c:strCache>
                <c:ptCount val="2"/>
                <c:pt idx="0">
                  <c:v>Classe majoritaire - 0 (Pas de problèmes de remboursement)</c:v>
                </c:pt>
                <c:pt idx="1">
                  <c:v>Classe minoritaire - 1 (Défaut de remboursement)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0.92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C-4A5C-9F3A-FEF0AB7AD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C652B-BF1D-49CF-A871-A7F9A11B79F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93672-2D12-42A0-B7BE-B4A63EBCDB68}">
      <dgm:prSet/>
      <dgm:spPr/>
      <dgm:t>
        <a:bodyPr/>
        <a:lstStyle/>
        <a:p>
          <a:r>
            <a:rPr lang="fr-FR" b="1" dirty="0"/>
            <a:t>I. </a:t>
          </a:r>
          <a:br>
            <a:rPr lang="fr-FR" b="1" dirty="0"/>
          </a:br>
          <a:r>
            <a:rPr lang="fr-FR" b="1" dirty="0"/>
            <a:t>Elaboration du modèle</a:t>
          </a:r>
          <a:endParaRPr lang="en-US" dirty="0"/>
        </a:p>
      </dgm:t>
    </dgm:pt>
    <dgm:pt modelId="{ACB6BE79-1D3F-46F8-BCBB-5B8BC617A80B}" type="parTrans" cxnId="{E63727CC-EE35-4B40-B55E-333917E16218}">
      <dgm:prSet/>
      <dgm:spPr/>
      <dgm:t>
        <a:bodyPr/>
        <a:lstStyle/>
        <a:p>
          <a:endParaRPr lang="en-US"/>
        </a:p>
      </dgm:t>
    </dgm:pt>
    <dgm:pt modelId="{6CA96610-5E3D-4E14-8700-1EA4C51A18F9}" type="sibTrans" cxnId="{E63727CC-EE35-4B40-B55E-333917E16218}">
      <dgm:prSet/>
      <dgm:spPr/>
      <dgm:t>
        <a:bodyPr/>
        <a:lstStyle/>
        <a:p>
          <a:endParaRPr lang="en-US"/>
        </a:p>
      </dgm:t>
    </dgm:pt>
    <dgm:pt modelId="{26CD945C-AEC8-47FF-9EE0-194F25DEA332}">
      <dgm:prSet/>
      <dgm:spPr/>
      <dgm:t>
        <a:bodyPr/>
        <a:lstStyle/>
        <a:p>
          <a:r>
            <a:rPr lang="fr-FR" b="1" dirty="0"/>
            <a:t>Contexte</a:t>
          </a:r>
          <a:endParaRPr lang="en-US" dirty="0"/>
        </a:p>
      </dgm:t>
    </dgm:pt>
    <dgm:pt modelId="{8270C26D-6C55-42B0-A09D-AE30810CCCA9}" type="sibTrans" cxnId="{F65A2684-1599-44CE-99EF-93AA6FF4DC68}">
      <dgm:prSet/>
      <dgm:spPr/>
      <dgm:t>
        <a:bodyPr/>
        <a:lstStyle/>
        <a:p>
          <a:endParaRPr lang="en-US"/>
        </a:p>
      </dgm:t>
    </dgm:pt>
    <dgm:pt modelId="{B9866159-C33D-413A-BFAE-AF49C6E32420}" type="parTrans" cxnId="{F65A2684-1599-44CE-99EF-93AA6FF4DC68}">
      <dgm:prSet/>
      <dgm:spPr/>
      <dgm:t>
        <a:bodyPr/>
        <a:lstStyle/>
        <a:p>
          <a:endParaRPr lang="en-US"/>
        </a:p>
      </dgm:t>
    </dgm:pt>
    <dgm:pt modelId="{275335F6-AB7D-4356-94F7-002711B7C081}">
      <dgm:prSet custT="1"/>
      <dgm:spPr/>
      <dgm:t>
        <a:bodyPr/>
        <a:lstStyle/>
        <a:p>
          <a:r>
            <a:rPr lang="en-US" sz="1900" b="1" dirty="0"/>
            <a:t>II. </a:t>
          </a:r>
          <a:br>
            <a:rPr lang="en-US" sz="1900" b="1" dirty="0"/>
          </a:br>
          <a:r>
            <a:rPr lang="en-US" sz="1900" b="1" dirty="0"/>
            <a:t>Démarche </a:t>
          </a:r>
          <a:r>
            <a:rPr lang="en-US" sz="1900" b="1" dirty="0" err="1"/>
            <a:t>MLOps</a:t>
          </a:r>
          <a:endParaRPr lang="en-US" sz="1900" dirty="0"/>
        </a:p>
      </dgm:t>
    </dgm:pt>
    <dgm:pt modelId="{43B5CF22-7D7E-48C1-8C34-CEA8AB419085}" type="parTrans" cxnId="{B2BF295A-0DA3-492A-B390-761442A97F13}">
      <dgm:prSet/>
      <dgm:spPr/>
      <dgm:t>
        <a:bodyPr/>
        <a:lstStyle/>
        <a:p>
          <a:endParaRPr lang="fr-FR"/>
        </a:p>
      </dgm:t>
    </dgm:pt>
    <dgm:pt modelId="{A0522FCF-9D9E-43F1-88F6-40C6CCE74AF7}" type="sibTrans" cxnId="{B2BF295A-0DA3-492A-B390-761442A97F13}">
      <dgm:prSet/>
      <dgm:spPr/>
      <dgm:t>
        <a:bodyPr/>
        <a:lstStyle/>
        <a:p>
          <a:endParaRPr lang="fr-FR"/>
        </a:p>
      </dgm:t>
    </dgm:pt>
    <dgm:pt modelId="{482AD7C3-CC35-4157-BDD4-45A45C08B26C}">
      <dgm:prSet/>
      <dgm:spPr/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09EFFA02-FE59-4EF4-BFB5-19C209F6DAE4}" type="parTrans" cxnId="{9B9DA088-CB6E-45BC-8A65-A519C60895E3}">
      <dgm:prSet/>
      <dgm:spPr/>
      <dgm:t>
        <a:bodyPr/>
        <a:lstStyle/>
        <a:p>
          <a:endParaRPr lang="fr-FR"/>
        </a:p>
      </dgm:t>
    </dgm:pt>
    <dgm:pt modelId="{E24421AA-1F78-4464-B3BC-8BF2D98D84D8}" type="sibTrans" cxnId="{9B9DA088-CB6E-45BC-8A65-A519C60895E3}">
      <dgm:prSet/>
      <dgm:spPr/>
      <dgm:t>
        <a:bodyPr/>
        <a:lstStyle/>
        <a:p>
          <a:endParaRPr lang="fr-FR"/>
        </a:p>
      </dgm:t>
    </dgm:pt>
    <dgm:pt modelId="{AF58D0D0-C06B-456A-9458-9ADFB97354E0}">
      <dgm:prSet custT="1"/>
      <dgm:spPr/>
      <dgm:t>
        <a:bodyPr/>
        <a:lstStyle/>
        <a:p>
          <a:r>
            <a:rPr lang="en-US" sz="1900" b="1" dirty="0"/>
            <a:t>III.</a:t>
          </a:r>
          <a:br>
            <a:rPr lang="en-US" sz="1900" b="1" dirty="0"/>
          </a:br>
          <a:r>
            <a:rPr lang="en-US" sz="1900" b="1" dirty="0"/>
            <a:t>Data Drift</a:t>
          </a:r>
        </a:p>
      </dgm:t>
    </dgm:pt>
    <dgm:pt modelId="{4794F755-DD70-4409-A9FD-11365E0259A2}" type="parTrans" cxnId="{0B4C7BB6-6495-4986-85C2-B82171F48C72}">
      <dgm:prSet/>
      <dgm:spPr/>
      <dgm:t>
        <a:bodyPr/>
        <a:lstStyle/>
        <a:p>
          <a:endParaRPr lang="fr-FR"/>
        </a:p>
      </dgm:t>
    </dgm:pt>
    <dgm:pt modelId="{5EA1E643-8B6A-42AA-8986-0DEF6025180F}" type="sibTrans" cxnId="{0B4C7BB6-6495-4986-85C2-B82171F48C72}">
      <dgm:prSet/>
      <dgm:spPr/>
      <dgm:t>
        <a:bodyPr/>
        <a:lstStyle/>
        <a:p>
          <a:endParaRPr lang="fr-FR"/>
        </a:p>
      </dgm:t>
    </dgm:pt>
    <dgm:pt modelId="{1EA5523E-4373-4609-A992-2185A5973E77}" type="pres">
      <dgm:prSet presAssocID="{B21C652B-BF1D-49CF-A871-A7F9A11B79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8F0158-024B-41C4-B90C-8A60395B1A51}" type="pres">
      <dgm:prSet presAssocID="{26CD945C-AEC8-47FF-9EE0-194F25DEA332}" presName="hierRoot1" presStyleCnt="0"/>
      <dgm:spPr/>
    </dgm:pt>
    <dgm:pt modelId="{A5F3A0FF-CC7D-4C64-8D2A-C58F24AD7DAF}" type="pres">
      <dgm:prSet presAssocID="{26CD945C-AEC8-47FF-9EE0-194F25DEA332}" presName="composite" presStyleCnt="0"/>
      <dgm:spPr/>
    </dgm:pt>
    <dgm:pt modelId="{05733A0C-55AB-4FFE-9DF9-E599A2704E3D}" type="pres">
      <dgm:prSet presAssocID="{26CD945C-AEC8-47FF-9EE0-194F25DEA332}" presName="background" presStyleLbl="node0" presStyleIdx="0" presStyleCnt="5"/>
      <dgm:spPr/>
    </dgm:pt>
    <dgm:pt modelId="{E177B8A2-A36C-4B20-B73F-8E69A0288BCE}" type="pres">
      <dgm:prSet presAssocID="{26CD945C-AEC8-47FF-9EE0-194F25DEA332}" presName="text" presStyleLbl="fgAcc0" presStyleIdx="0" presStyleCnt="5">
        <dgm:presLayoutVars>
          <dgm:chPref val="3"/>
        </dgm:presLayoutVars>
      </dgm:prSet>
      <dgm:spPr/>
    </dgm:pt>
    <dgm:pt modelId="{FC8DF700-8775-47A6-BAC6-3FC43132CF85}" type="pres">
      <dgm:prSet presAssocID="{26CD945C-AEC8-47FF-9EE0-194F25DEA332}" presName="hierChild2" presStyleCnt="0"/>
      <dgm:spPr/>
    </dgm:pt>
    <dgm:pt modelId="{DCDD14F5-56B4-46B5-9A5A-2307A4310740}" type="pres">
      <dgm:prSet presAssocID="{D1193672-2D12-42A0-B7BE-B4A63EBCDB68}" presName="hierRoot1" presStyleCnt="0"/>
      <dgm:spPr/>
    </dgm:pt>
    <dgm:pt modelId="{2D72BA6D-2AF2-4D95-96C5-758A1F65B2C3}" type="pres">
      <dgm:prSet presAssocID="{D1193672-2D12-42A0-B7BE-B4A63EBCDB68}" presName="composite" presStyleCnt="0"/>
      <dgm:spPr/>
    </dgm:pt>
    <dgm:pt modelId="{E378C8A0-4DBA-4C21-8BE8-7B344145DB80}" type="pres">
      <dgm:prSet presAssocID="{D1193672-2D12-42A0-B7BE-B4A63EBCDB68}" presName="background" presStyleLbl="node0" presStyleIdx="1" presStyleCnt="5"/>
      <dgm:spPr/>
    </dgm:pt>
    <dgm:pt modelId="{D6EE35B1-7D47-4F55-8EC9-E620713D6C2F}" type="pres">
      <dgm:prSet presAssocID="{D1193672-2D12-42A0-B7BE-B4A63EBCDB68}" presName="text" presStyleLbl="fgAcc0" presStyleIdx="1" presStyleCnt="5">
        <dgm:presLayoutVars>
          <dgm:chPref val="3"/>
        </dgm:presLayoutVars>
      </dgm:prSet>
      <dgm:spPr/>
    </dgm:pt>
    <dgm:pt modelId="{F5D24468-73A2-4597-97F9-A150FB94E80A}" type="pres">
      <dgm:prSet presAssocID="{D1193672-2D12-42A0-B7BE-B4A63EBCDB68}" presName="hierChild2" presStyleCnt="0"/>
      <dgm:spPr/>
    </dgm:pt>
    <dgm:pt modelId="{C5F6B376-7CE4-4EC7-A750-9EC5BF440F43}" type="pres">
      <dgm:prSet presAssocID="{275335F6-AB7D-4356-94F7-002711B7C081}" presName="hierRoot1" presStyleCnt="0"/>
      <dgm:spPr/>
    </dgm:pt>
    <dgm:pt modelId="{AC2BFDF6-6155-4125-BA42-A39B6EE01CB0}" type="pres">
      <dgm:prSet presAssocID="{275335F6-AB7D-4356-94F7-002711B7C081}" presName="composite" presStyleCnt="0"/>
      <dgm:spPr/>
    </dgm:pt>
    <dgm:pt modelId="{AC4C6309-125A-45AF-9B71-001BF64B9BA1}" type="pres">
      <dgm:prSet presAssocID="{275335F6-AB7D-4356-94F7-002711B7C081}" presName="background" presStyleLbl="node0" presStyleIdx="2" presStyleCnt="5"/>
      <dgm:spPr/>
    </dgm:pt>
    <dgm:pt modelId="{1A6C7BA5-9AB2-4AE9-8291-C1BCFCE0D918}" type="pres">
      <dgm:prSet presAssocID="{275335F6-AB7D-4356-94F7-002711B7C081}" presName="text" presStyleLbl="fgAcc0" presStyleIdx="2" presStyleCnt="5">
        <dgm:presLayoutVars>
          <dgm:chPref val="3"/>
        </dgm:presLayoutVars>
      </dgm:prSet>
      <dgm:spPr/>
    </dgm:pt>
    <dgm:pt modelId="{CA4E92EE-4D19-4F8A-B150-0269A67806EB}" type="pres">
      <dgm:prSet presAssocID="{275335F6-AB7D-4356-94F7-002711B7C081}" presName="hierChild2" presStyleCnt="0"/>
      <dgm:spPr/>
    </dgm:pt>
    <dgm:pt modelId="{93A846F8-BEAB-456C-A5FB-F203A1B88AA7}" type="pres">
      <dgm:prSet presAssocID="{AF58D0D0-C06B-456A-9458-9ADFB97354E0}" presName="hierRoot1" presStyleCnt="0"/>
      <dgm:spPr/>
    </dgm:pt>
    <dgm:pt modelId="{2E973563-DCA1-468A-B87D-E5AD5E34E999}" type="pres">
      <dgm:prSet presAssocID="{AF58D0D0-C06B-456A-9458-9ADFB97354E0}" presName="composite" presStyleCnt="0"/>
      <dgm:spPr/>
    </dgm:pt>
    <dgm:pt modelId="{99BCCBB1-ECE8-4ADD-90B2-A7D1F85DC885}" type="pres">
      <dgm:prSet presAssocID="{AF58D0D0-C06B-456A-9458-9ADFB97354E0}" presName="background" presStyleLbl="node0" presStyleIdx="3" presStyleCnt="5"/>
      <dgm:spPr/>
    </dgm:pt>
    <dgm:pt modelId="{5CBC2100-505A-42EB-8B03-535C851084FF}" type="pres">
      <dgm:prSet presAssocID="{AF58D0D0-C06B-456A-9458-9ADFB97354E0}" presName="text" presStyleLbl="fgAcc0" presStyleIdx="3" presStyleCnt="5">
        <dgm:presLayoutVars>
          <dgm:chPref val="3"/>
        </dgm:presLayoutVars>
      </dgm:prSet>
      <dgm:spPr/>
    </dgm:pt>
    <dgm:pt modelId="{E8C5D5B5-C6CA-4F96-8385-22E1A2CD23FA}" type="pres">
      <dgm:prSet presAssocID="{AF58D0D0-C06B-456A-9458-9ADFB97354E0}" presName="hierChild2" presStyleCnt="0"/>
      <dgm:spPr/>
    </dgm:pt>
    <dgm:pt modelId="{C1B9F737-C469-402F-9AFF-1E44374FC43B}" type="pres">
      <dgm:prSet presAssocID="{482AD7C3-CC35-4157-BDD4-45A45C08B26C}" presName="hierRoot1" presStyleCnt="0"/>
      <dgm:spPr/>
    </dgm:pt>
    <dgm:pt modelId="{69ED982F-CF5F-4599-9A37-173B127BF2E2}" type="pres">
      <dgm:prSet presAssocID="{482AD7C3-CC35-4157-BDD4-45A45C08B26C}" presName="composite" presStyleCnt="0"/>
      <dgm:spPr/>
    </dgm:pt>
    <dgm:pt modelId="{4D480B67-9400-4094-9270-8E76CD621C60}" type="pres">
      <dgm:prSet presAssocID="{482AD7C3-CC35-4157-BDD4-45A45C08B26C}" presName="background" presStyleLbl="node0" presStyleIdx="4" presStyleCnt="5"/>
      <dgm:spPr/>
    </dgm:pt>
    <dgm:pt modelId="{4F415561-8C1B-4B87-ADD1-25346A1A5F5A}" type="pres">
      <dgm:prSet presAssocID="{482AD7C3-CC35-4157-BDD4-45A45C08B26C}" presName="text" presStyleLbl="fgAcc0" presStyleIdx="4" presStyleCnt="5">
        <dgm:presLayoutVars>
          <dgm:chPref val="3"/>
        </dgm:presLayoutVars>
      </dgm:prSet>
      <dgm:spPr/>
    </dgm:pt>
    <dgm:pt modelId="{2F716404-0E54-4194-AD99-2FED80FB1230}" type="pres">
      <dgm:prSet presAssocID="{482AD7C3-CC35-4157-BDD4-45A45C08B26C}" presName="hierChild2" presStyleCnt="0"/>
      <dgm:spPr/>
    </dgm:pt>
  </dgm:ptLst>
  <dgm:cxnLst>
    <dgm:cxn modelId="{FC13A501-279F-407D-9330-182778463F9B}" type="presOf" srcId="{AF58D0D0-C06B-456A-9458-9ADFB97354E0}" destId="{5CBC2100-505A-42EB-8B03-535C851084FF}" srcOrd="0" destOrd="0" presId="urn:microsoft.com/office/officeart/2005/8/layout/hierarchy1"/>
    <dgm:cxn modelId="{B2BF295A-0DA3-492A-B390-761442A97F13}" srcId="{B21C652B-BF1D-49CF-A871-A7F9A11B79F3}" destId="{275335F6-AB7D-4356-94F7-002711B7C081}" srcOrd="2" destOrd="0" parTransId="{43B5CF22-7D7E-48C1-8C34-CEA8AB419085}" sibTransId="{A0522FCF-9D9E-43F1-88F6-40C6CCE74AF7}"/>
    <dgm:cxn modelId="{11DB387C-5AC0-488B-B69F-55D63356FBB7}" type="presOf" srcId="{26CD945C-AEC8-47FF-9EE0-194F25DEA332}" destId="{E177B8A2-A36C-4B20-B73F-8E69A0288BCE}" srcOrd="0" destOrd="0" presId="urn:microsoft.com/office/officeart/2005/8/layout/hierarchy1"/>
    <dgm:cxn modelId="{F65A2684-1599-44CE-99EF-93AA6FF4DC68}" srcId="{B21C652B-BF1D-49CF-A871-A7F9A11B79F3}" destId="{26CD945C-AEC8-47FF-9EE0-194F25DEA332}" srcOrd="0" destOrd="0" parTransId="{B9866159-C33D-413A-BFAE-AF49C6E32420}" sibTransId="{8270C26D-6C55-42B0-A09D-AE30810CCCA9}"/>
    <dgm:cxn modelId="{9B9DA088-CB6E-45BC-8A65-A519C60895E3}" srcId="{B21C652B-BF1D-49CF-A871-A7F9A11B79F3}" destId="{482AD7C3-CC35-4157-BDD4-45A45C08B26C}" srcOrd="4" destOrd="0" parTransId="{09EFFA02-FE59-4EF4-BFB5-19C209F6DAE4}" sibTransId="{E24421AA-1F78-4464-B3BC-8BF2D98D84D8}"/>
    <dgm:cxn modelId="{029F238D-6123-4D4A-96FB-6204DEAF273B}" type="presOf" srcId="{275335F6-AB7D-4356-94F7-002711B7C081}" destId="{1A6C7BA5-9AB2-4AE9-8291-C1BCFCE0D918}" srcOrd="0" destOrd="0" presId="urn:microsoft.com/office/officeart/2005/8/layout/hierarchy1"/>
    <dgm:cxn modelId="{6005CA9C-B142-4042-BA1A-2822A7A4018E}" type="presOf" srcId="{B21C652B-BF1D-49CF-A871-A7F9A11B79F3}" destId="{1EA5523E-4373-4609-A992-2185A5973E77}" srcOrd="0" destOrd="0" presId="urn:microsoft.com/office/officeart/2005/8/layout/hierarchy1"/>
    <dgm:cxn modelId="{0B4C7BB6-6495-4986-85C2-B82171F48C72}" srcId="{B21C652B-BF1D-49CF-A871-A7F9A11B79F3}" destId="{AF58D0D0-C06B-456A-9458-9ADFB97354E0}" srcOrd="3" destOrd="0" parTransId="{4794F755-DD70-4409-A9FD-11365E0259A2}" sibTransId="{5EA1E643-8B6A-42AA-8986-0DEF6025180F}"/>
    <dgm:cxn modelId="{07A255BA-9798-49CD-BEF8-A7F157F0E061}" type="presOf" srcId="{D1193672-2D12-42A0-B7BE-B4A63EBCDB68}" destId="{D6EE35B1-7D47-4F55-8EC9-E620713D6C2F}" srcOrd="0" destOrd="0" presId="urn:microsoft.com/office/officeart/2005/8/layout/hierarchy1"/>
    <dgm:cxn modelId="{E63727CC-EE35-4B40-B55E-333917E16218}" srcId="{B21C652B-BF1D-49CF-A871-A7F9A11B79F3}" destId="{D1193672-2D12-42A0-B7BE-B4A63EBCDB68}" srcOrd="1" destOrd="0" parTransId="{ACB6BE79-1D3F-46F8-BCBB-5B8BC617A80B}" sibTransId="{6CA96610-5E3D-4E14-8700-1EA4C51A18F9}"/>
    <dgm:cxn modelId="{60E9DBFE-BAB6-457F-A53D-D7023B0E4603}" type="presOf" srcId="{482AD7C3-CC35-4157-BDD4-45A45C08B26C}" destId="{4F415561-8C1B-4B87-ADD1-25346A1A5F5A}" srcOrd="0" destOrd="0" presId="urn:microsoft.com/office/officeart/2005/8/layout/hierarchy1"/>
    <dgm:cxn modelId="{6AAAB700-0346-46C9-A513-FC47FA2617FF}" type="presParOf" srcId="{1EA5523E-4373-4609-A992-2185A5973E77}" destId="{198F0158-024B-41C4-B90C-8A60395B1A51}" srcOrd="0" destOrd="0" presId="urn:microsoft.com/office/officeart/2005/8/layout/hierarchy1"/>
    <dgm:cxn modelId="{402AD402-60FE-40BF-A017-6B6F9316B831}" type="presParOf" srcId="{198F0158-024B-41C4-B90C-8A60395B1A51}" destId="{A5F3A0FF-CC7D-4C64-8D2A-C58F24AD7DAF}" srcOrd="0" destOrd="0" presId="urn:microsoft.com/office/officeart/2005/8/layout/hierarchy1"/>
    <dgm:cxn modelId="{B49BA56A-717A-4F61-BF51-E3F3B2E106F8}" type="presParOf" srcId="{A5F3A0FF-CC7D-4C64-8D2A-C58F24AD7DAF}" destId="{05733A0C-55AB-4FFE-9DF9-E599A2704E3D}" srcOrd="0" destOrd="0" presId="urn:microsoft.com/office/officeart/2005/8/layout/hierarchy1"/>
    <dgm:cxn modelId="{BDC851E6-865F-4909-9918-F538AE037F6F}" type="presParOf" srcId="{A5F3A0FF-CC7D-4C64-8D2A-C58F24AD7DAF}" destId="{E177B8A2-A36C-4B20-B73F-8E69A0288BCE}" srcOrd="1" destOrd="0" presId="urn:microsoft.com/office/officeart/2005/8/layout/hierarchy1"/>
    <dgm:cxn modelId="{B4032F76-BFA1-4D39-B0F9-A40874B46B1C}" type="presParOf" srcId="{198F0158-024B-41C4-B90C-8A60395B1A51}" destId="{FC8DF700-8775-47A6-BAC6-3FC43132CF85}" srcOrd="1" destOrd="0" presId="urn:microsoft.com/office/officeart/2005/8/layout/hierarchy1"/>
    <dgm:cxn modelId="{0A1DBB6B-C1D8-4284-A893-4FA533720961}" type="presParOf" srcId="{1EA5523E-4373-4609-A992-2185A5973E77}" destId="{DCDD14F5-56B4-46B5-9A5A-2307A4310740}" srcOrd="1" destOrd="0" presId="urn:microsoft.com/office/officeart/2005/8/layout/hierarchy1"/>
    <dgm:cxn modelId="{487F6BF4-E311-4E0C-BCF0-64EB072CFCBC}" type="presParOf" srcId="{DCDD14F5-56B4-46B5-9A5A-2307A4310740}" destId="{2D72BA6D-2AF2-4D95-96C5-758A1F65B2C3}" srcOrd="0" destOrd="0" presId="urn:microsoft.com/office/officeart/2005/8/layout/hierarchy1"/>
    <dgm:cxn modelId="{F43AFD93-5198-4248-A380-96456BB1511B}" type="presParOf" srcId="{2D72BA6D-2AF2-4D95-96C5-758A1F65B2C3}" destId="{E378C8A0-4DBA-4C21-8BE8-7B344145DB80}" srcOrd="0" destOrd="0" presId="urn:microsoft.com/office/officeart/2005/8/layout/hierarchy1"/>
    <dgm:cxn modelId="{0A6D0C3F-70C9-4EB2-BF06-6FD48890DAC2}" type="presParOf" srcId="{2D72BA6D-2AF2-4D95-96C5-758A1F65B2C3}" destId="{D6EE35B1-7D47-4F55-8EC9-E620713D6C2F}" srcOrd="1" destOrd="0" presId="urn:microsoft.com/office/officeart/2005/8/layout/hierarchy1"/>
    <dgm:cxn modelId="{F8B0CDF3-E1CF-4ADD-9D50-990D220D8841}" type="presParOf" srcId="{DCDD14F5-56B4-46B5-9A5A-2307A4310740}" destId="{F5D24468-73A2-4597-97F9-A150FB94E80A}" srcOrd="1" destOrd="0" presId="urn:microsoft.com/office/officeart/2005/8/layout/hierarchy1"/>
    <dgm:cxn modelId="{5D48CDFD-F4BF-4360-B10E-F3EF1E03375B}" type="presParOf" srcId="{1EA5523E-4373-4609-A992-2185A5973E77}" destId="{C5F6B376-7CE4-4EC7-A750-9EC5BF440F43}" srcOrd="2" destOrd="0" presId="urn:microsoft.com/office/officeart/2005/8/layout/hierarchy1"/>
    <dgm:cxn modelId="{8A2A280E-C1EA-45FD-8C90-3B26B7372484}" type="presParOf" srcId="{C5F6B376-7CE4-4EC7-A750-9EC5BF440F43}" destId="{AC2BFDF6-6155-4125-BA42-A39B6EE01CB0}" srcOrd="0" destOrd="0" presId="urn:microsoft.com/office/officeart/2005/8/layout/hierarchy1"/>
    <dgm:cxn modelId="{09C548DF-F29E-4C78-85D5-3BFB7A5438BB}" type="presParOf" srcId="{AC2BFDF6-6155-4125-BA42-A39B6EE01CB0}" destId="{AC4C6309-125A-45AF-9B71-001BF64B9BA1}" srcOrd="0" destOrd="0" presId="urn:microsoft.com/office/officeart/2005/8/layout/hierarchy1"/>
    <dgm:cxn modelId="{AC1AFD96-B7B1-4276-AD52-3C580A9E9239}" type="presParOf" srcId="{AC2BFDF6-6155-4125-BA42-A39B6EE01CB0}" destId="{1A6C7BA5-9AB2-4AE9-8291-C1BCFCE0D918}" srcOrd="1" destOrd="0" presId="urn:microsoft.com/office/officeart/2005/8/layout/hierarchy1"/>
    <dgm:cxn modelId="{B269FAA2-29A1-4367-908B-4AE148FE14B4}" type="presParOf" srcId="{C5F6B376-7CE4-4EC7-A750-9EC5BF440F43}" destId="{CA4E92EE-4D19-4F8A-B150-0269A67806EB}" srcOrd="1" destOrd="0" presId="urn:microsoft.com/office/officeart/2005/8/layout/hierarchy1"/>
    <dgm:cxn modelId="{05B1E3CD-0B1D-42E1-80F3-3D4D06C5F456}" type="presParOf" srcId="{1EA5523E-4373-4609-A992-2185A5973E77}" destId="{93A846F8-BEAB-456C-A5FB-F203A1B88AA7}" srcOrd="3" destOrd="0" presId="urn:microsoft.com/office/officeart/2005/8/layout/hierarchy1"/>
    <dgm:cxn modelId="{28E17EE8-797F-4A99-B7B7-C71037A33A9A}" type="presParOf" srcId="{93A846F8-BEAB-456C-A5FB-F203A1B88AA7}" destId="{2E973563-DCA1-468A-B87D-E5AD5E34E999}" srcOrd="0" destOrd="0" presId="urn:microsoft.com/office/officeart/2005/8/layout/hierarchy1"/>
    <dgm:cxn modelId="{EE554473-92D0-4027-98C5-4F1E88E56F81}" type="presParOf" srcId="{2E973563-DCA1-468A-B87D-E5AD5E34E999}" destId="{99BCCBB1-ECE8-4ADD-90B2-A7D1F85DC885}" srcOrd="0" destOrd="0" presId="urn:microsoft.com/office/officeart/2005/8/layout/hierarchy1"/>
    <dgm:cxn modelId="{E6441EAB-59A4-40B4-A984-EF96D0AE863F}" type="presParOf" srcId="{2E973563-DCA1-468A-B87D-E5AD5E34E999}" destId="{5CBC2100-505A-42EB-8B03-535C851084FF}" srcOrd="1" destOrd="0" presId="urn:microsoft.com/office/officeart/2005/8/layout/hierarchy1"/>
    <dgm:cxn modelId="{14AEA49D-5F9B-40B4-9D38-9E4DF0DEA988}" type="presParOf" srcId="{93A846F8-BEAB-456C-A5FB-F203A1B88AA7}" destId="{E8C5D5B5-C6CA-4F96-8385-22E1A2CD23FA}" srcOrd="1" destOrd="0" presId="urn:microsoft.com/office/officeart/2005/8/layout/hierarchy1"/>
    <dgm:cxn modelId="{904FD9AF-1FA9-4938-AA93-D09C19820230}" type="presParOf" srcId="{1EA5523E-4373-4609-A992-2185A5973E77}" destId="{C1B9F737-C469-402F-9AFF-1E44374FC43B}" srcOrd="4" destOrd="0" presId="urn:microsoft.com/office/officeart/2005/8/layout/hierarchy1"/>
    <dgm:cxn modelId="{AE0CF8A3-C417-43D3-B130-F020A74C9030}" type="presParOf" srcId="{C1B9F737-C469-402F-9AFF-1E44374FC43B}" destId="{69ED982F-CF5F-4599-9A37-173B127BF2E2}" srcOrd="0" destOrd="0" presId="urn:microsoft.com/office/officeart/2005/8/layout/hierarchy1"/>
    <dgm:cxn modelId="{534155EF-3104-4E6D-BC9E-84821E482B7A}" type="presParOf" srcId="{69ED982F-CF5F-4599-9A37-173B127BF2E2}" destId="{4D480B67-9400-4094-9270-8E76CD621C60}" srcOrd="0" destOrd="0" presId="urn:microsoft.com/office/officeart/2005/8/layout/hierarchy1"/>
    <dgm:cxn modelId="{D6D75C8B-1FEB-40EF-A3B0-CB3931574F90}" type="presParOf" srcId="{69ED982F-CF5F-4599-9A37-173B127BF2E2}" destId="{4F415561-8C1B-4B87-ADD1-25346A1A5F5A}" srcOrd="1" destOrd="0" presId="urn:microsoft.com/office/officeart/2005/8/layout/hierarchy1"/>
    <dgm:cxn modelId="{E07BA579-B2D0-4563-A47C-790FB67ADCAA}" type="presParOf" srcId="{C1B9F737-C469-402F-9AFF-1E44374FC43B}" destId="{2F716404-0E54-4194-AD99-2FED80FB12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E7EFED-08EF-409E-B658-F0A5E271ADE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A2F7FF-1036-4E91-BD31-D04CBBDB88C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 err="1"/>
            <a:t>MLFlow</a:t>
          </a:r>
          <a:br>
            <a:rPr lang="fr-FR" b="1" dirty="0"/>
          </a:br>
          <a:r>
            <a:rPr lang="fr-FR" b="1" dirty="0" err="1"/>
            <a:t>Tracking</a:t>
          </a:r>
          <a:endParaRPr lang="fr-FR" b="1" dirty="0"/>
        </a:p>
      </dgm:t>
    </dgm:pt>
    <dgm:pt modelId="{0588843C-29FB-4B1C-B790-F7B20118BD86}" type="parTrans" cxnId="{78A6A948-CCA0-47EB-AB83-7F846BBA04AD}">
      <dgm:prSet/>
      <dgm:spPr/>
      <dgm:t>
        <a:bodyPr/>
        <a:lstStyle/>
        <a:p>
          <a:endParaRPr lang="fr-FR"/>
        </a:p>
      </dgm:t>
    </dgm:pt>
    <dgm:pt modelId="{7571F80F-0205-4820-A5D2-2124758C24E2}" type="sibTrans" cxnId="{78A6A948-CCA0-47EB-AB83-7F846BBA04AD}">
      <dgm:prSet/>
      <dgm:spPr/>
      <dgm:t>
        <a:bodyPr/>
        <a:lstStyle/>
        <a:p>
          <a:endParaRPr lang="fr-FR"/>
        </a:p>
      </dgm:t>
    </dgm:pt>
    <dgm:pt modelId="{D93A6E1C-4064-4A5F-B31E-325BAE544971}">
      <dgm:prSet phldrT="[Texte]"/>
      <dgm:spPr/>
      <dgm:t>
        <a:bodyPr/>
        <a:lstStyle/>
        <a:p>
          <a:r>
            <a:rPr lang="fr-FR" dirty="0" err="1"/>
            <a:t>MLFlow</a:t>
          </a:r>
          <a:br>
            <a:rPr lang="fr-FR" dirty="0"/>
          </a:br>
          <a:r>
            <a:rPr lang="fr-FR" dirty="0"/>
            <a:t>Model </a:t>
          </a:r>
          <a:r>
            <a:rPr lang="fr-FR" dirty="0" err="1"/>
            <a:t>Registry</a:t>
          </a:r>
          <a:endParaRPr lang="fr-FR" dirty="0"/>
        </a:p>
      </dgm:t>
    </dgm:pt>
    <dgm:pt modelId="{C86753E7-7ABA-4FCA-93C8-524E1AAC7E48}" type="parTrans" cxnId="{3C4C2FEE-F8A6-4051-BE1B-BAE5CA4A6D77}">
      <dgm:prSet/>
      <dgm:spPr/>
      <dgm:t>
        <a:bodyPr/>
        <a:lstStyle/>
        <a:p>
          <a:endParaRPr lang="fr-FR"/>
        </a:p>
      </dgm:t>
    </dgm:pt>
    <dgm:pt modelId="{BC2F707E-DBB0-4F67-81FF-279DF81D5BF6}" type="sibTrans" cxnId="{3C4C2FEE-F8A6-4051-BE1B-BAE5CA4A6D77}">
      <dgm:prSet/>
      <dgm:spPr/>
      <dgm:t>
        <a:bodyPr/>
        <a:lstStyle/>
        <a:p>
          <a:endParaRPr lang="fr-FR"/>
        </a:p>
      </dgm:t>
    </dgm:pt>
    <dgm:pt modelId="{6FDD15FF-C941-444E-99FC-03D27816B183}">
      <dgm:prSet phldrT="[Texte]"/>
      <dgm:spPr/>
      <dgm:t>
        <a:bodyPr/>
        <a:lstStyle/>
        <a:p>
          <a:r>
            <a:rPr lang="fr-FR" dirty="0" err="1"/>
            <a:t>Versionning</a:t>
          </a:r>
          <a:r>
            <a:rPr lang="fr-FR" dirty="0"/>
            <a:t> </a:t>
          </a:r>
          <a:br>
            <a:rPr lang="fr-FR" dirty="0"/>
          </a:br>
          <a:r>
            <a:rPr lang="fr-FR" dirty="0"/>
            <a:t>GIT/GITHUB</a:t>
          </a:r>
        </a:p>
      </dgm:t>
    </dgm:pt>
    <dgm:pt modelId="{D79804D9-6D02-4B5F-8C90-C0D8F58B125F}" type="parTrans" cxnId="{50FF194E-51E4-4850-B74A-894EB263BF4B}">
      <dgm:prSet/>
      <dgm:spPr/>
      <dgm:t>
        <a:bodyPr/>
        <a:lstStyle/>
        <a:p>
          <a:endParaRPr lang="fr-FR"/>
        </a:p>
      </dgm:t>
    </dgm:pt>
    <dgm:pt modelId="{0B7F2C26-5CE9-4930-89DB-51EFFF061342}" type="sibTrans" cxnId="{50FF194E-51E4-4850-B74A-894EB263BF4B}">
      <dgm:prSet/>
      <dgm:spPr/>
      <dgm:t>
        <a:bodyPr/>
        <a:lstStyle/>
        <a:p>
          <a:endParaRPr lang="fr-FR"/>
        </a:p>
      </dgm:t>
    </dgm:pt>
    <dgm:pt modelId="{1EF56B8D-5C40-4038-982C-7A2373DA5C30}">
      <dgm:prSet phldrT="[Texte]"/>
      <dgm:spPr/>
      <dgm:t>
        <a:bodyPr/>
        <a:lstStyle/>
        <a:p>
          <a:r>
            <a:rPr lang="fr-FR" dirty="0"/>
            <a:t>Déploiement de l’API sur le Cloud</a:t>
          </a:r>
        </a:p>
      </dgm:t>
    </dgm:pt>
    <dgm:pt modelId="{283D2014-66AC-4F72-A3AB-86053E07F8D3}" type="parTrans" cxnId="{BDE0AF35-B66F-4802-B7F2-55A00AF31320}">
      <dgm:prSet/>
      <dgm:spPr/>
      <dgm:t>
        <a:bodyPr/>
        <a:lstStyle/>
        <a:p>
          <a:endParaRPr lang="fr-FR"/>
        </a:p>
      </dgm:t>
    </dgm:pt>
    <dgm:pt modelId="{095310DE-128E-4163-9909-55B6EE0ED4F7}" type="sibTrans" cxnId="{BDE0AF35-B66F-4802-B7F2-55A00AF31320}">
      <dgm:prSet/>
      <dgm:spPr/>
      <dgm:t>
        <a:bodyPr/>
        <a:lstStyle/>
        <a:p>
          <a:endParaRPr lang="fr-FR"/>
        </a:p>
      </dgm:t>
    </dgm:pt>
    <dgm:pt modelId="{46F0B7B6-C795-469D-8140-8BE96E70F9E7}">
      <dgm:prSet phldrT="[Texte]"/>
      <dgm:spPr/>
      <dgm:t>
        <a:bodyPr/>
        <a:lstStyle/>
        <a:p>
          <a:r>
            <a:rPr lang="fr-FR" dirty="0"/>
            <a:t>GITHUB ACTIONS</a:t>
          </a:r>
          <a:br>
            <a:rPr lang="fr-FR" dirty="0"/>
          </a:br>
          <a:r>
            <a:rPr lang="fr-FR" dirty="0"/>
            <a:t>Test Unitaires</a:t>
          </a:r>
        </a:p>
      </dgm:t>
    </dgm:pt>
    <dgm:pt modelId="{B41D7920-1C87-4FF2-B6E3-1A4DDF04F918}" type="parTrans" cxnId="{D7ABC010-3B52-4341-97BC-B8E4EF82B05A}">
      <dgm:prSet/>
      <dgm:spPr/>
      <dgm:t>
        <a:bodyPr/>
        <a:lstStyle/>
        <a:p>
          <a:endParaRPr lang="fr-FR"/>
        </a:p>
      </dgm:t>
    </dgm:pt>
    <dgm:pt modelId="{36AE6145-B8CD-43DB-920F-B567B59D146D}" type="sibTrans" cxnId="{D7ABC010-3B52-4341-97BC-B8E4EF82B05A}">
      <dgm:prSet/>
      <dgm:spPr/>
      <dgm:t>
        <a:bodyPr/>
        <a:lstStyle/>
        <a:p>
          <a:endParaRPr lang="fr-FR"/>
        </a:p>
      </dgm:t>
    </dgm:pt>
    <dgm:pt modelId="{1CC0245F-B7BB-4E34-9B7C-FE8BE2EA1642}" type="pres">
      <dgm:prSet presAssocID="{CCE7EFED-08EF-409E-B658-F0A5E271ADEE}" presName="Name0" presStyleCnt="0">
        <dgm:presLayoutVars>
          <dgm:dir/>
          <dgm:resizeHandles val="exact"/>
        </dgm:presLayoutVars>
      </dgm:prSet>
      <dgm:spPr/>
    </dgm:pt>
    <dgm:pt modelId="{DD8EF141-D47D-42D3-81F3-632B1030EFCC}" type="pres">
      <dgm:prSet presAssocID="{CCE7EFED-08EF-409E-B658-F0A5E271ADEE}" presName="cycle" presStyleCnt="0"/>
      <dgm:spPr/>
    </dgm:pt>
    <dgm:pt modelId="{784B4654-97FA-4DE3-BF1D-B4E4828B7361}" type="pres">
      <dgm:prSet presAssocID="{D6A2F7FF-1036-4E91-BD31-D04CBBDB88C3}" presName="nodeFirstNode" presStyleLbl="node1" presStyleIdx="0" presStyleCnt="5">
        <dgm:presLayoutVars>
          <dgm:bulletEnabled val="1"/>
        </dgm:presLayoutVars>
      </dgm:prSet>
      <dgm:spPr/>
    </dgm:pt>
    <dgm:pt modelId="{61D16A70-636B-4D5E-90C6-E85B605DDA44}" type="pres">
      <dgm:prSet presAssocID="{7571F80F-0205-4820-A5D2-2124758C24E2}" presName="sibTransFirstNode" presStyleLbl="bgShp" presStyleIdx="0" presStyleCnt="1"/>
      <dgm:spPr/>
    </dgm:pt>
    <dgm:pt modelId="{88BB4CDF-7C6C-426D-A6CE-7B45AE91542F}" type="pres">
      <dgm:prSet presAssocID="{D93A6E1C-4064-4A5F-B31E-325BAE544971}" presName="nodeFollowingNodes" presStyleLbl="node1" presStyleIdx="1" presStyleCnt="5">
        <dgm:presLayoutVars>
          <dgm:bulletEnabled val="1"/>
        </dgm:presLayoutVars>
      </dgm:prSet>
      <dgm:spPr/>
    </dgm:pt>
    <dgm:pt modelId="{DA92256F-924B-46F9-A965-DAA4D6A02BAD}" type="pres">
      <dgm:prSet presAssocID="{6FDD15FF-C941-444E-99FC-03D27816B183}" presName="nodeFollowingNodes" presStyleLbl="node1" presStyleIdx="2" presStyleCnt="5">
        <dgm:presLayoutVars>
          <dgm:bulletEnabled val="1"/>
        </dgm:presLayoutVars>
      </dgm:prSet>
      <dgm:spPr/>
    </dgm:pt>
    <dgm:pt modelId="{75A2D849-9FC6-495D-AE60-EAD5F0982437}" type="pres">
      <dgm:prSet presAssocID="{1EF56B8D-5C40-4038-982C-7A2373DA5C30}" presName="nodeFollowingNodes" presStyleLbl="node1" presStyleIdx="3" presStyleCnt="5">
        <dgm:presLayoutVars>
          <dgm:bulletEnabled val="1"/>
        </dgm:presLayoutVars>
      </dgm:prSet>
      <dgm:spPr/>
    </dgm:pt>
    <dgm:pt modelId="{9B7D7E71-C8EF-4818-A6E3-C36AB475E68A}" type="pres">
      <dgm:prSet presAssocID="{46F0B7B6-C795-469D-8140-8BE96E70F9E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0772D03-257D-4F2A-BD62-D69DAD3A7382}" type="presOf" srcId="{CCE7EFED-08EF-409E-B658-F0A5E271ADEE}" destId="{1CC0245F-B7BB-4E34-9B7C-FE8BE2EA1642}" srcOrd="0" destOrd="0" presId="urn:microsoft.com/office/officeart/2005/8/layout/cycle3"/>
    <dgm:cxn modelId="{D7ABC010-3B52-4341-97BC-B8E4EF82B05A}" srcId="{CCE7EFED-08EF-409E-B658-F0A5E271ADEE}" destId="{46F0B7B6-C795-469D-8140-8BE96E70F9E7}" srcOrd="4" destOrd="0" parTransId="{B41D7920-1C87-4FF2-B6E3-1A4DDF04F918}" sibTransId="{36AE6145-B8CD-43DB-920F-B567B59D146D}"/>
    <dgm:cxn modelId="{FAC8D11A-8F8F-4CF2-B7F5-CA2D61F7DD5E}" type="presOf" srcId="{7571F80F-0205-4820-A5D2-2124758C24E2}" destId="{61D16A70-636B-4D5E-90C6-E85B605DDA44}" srcOrd="0" destOrd="0" presId="urn:microsoft.com/office/officeart/2005/8/layout/cycle3"/>
    <dgm:cxn modelId="{3C1CA92E-80E4-492F-81AB-DF3D720A7A7D}" type="presOf" srcId="{6FDD15FF-C941-444E-99FC-03D27816B183}" destId="{DA92256F-924B-46F9-A965-DAA4D6A02BAD}" srcOrd="0" destOrd="0" presId="urn:microsoft.com/office/officeart/2005/8/layout/cycle3"/>
    <dgm:cxn modelId="{BDE0AF35-B66F-4802-B7F2-55A00AF31320}" srcId="{CCE7EFED-08EF-409E-B658-F0A5E271ADEE}" destId="{1EF56B8D-5C40-4038-982C-7A2373DA5C30}" srcOrd="3" destOrd="0" parTransId="{283D2014-66AC-4F72-A3AB-86053E07F8D3}" sibTransId="{095310DE-128E-4163-9909-55B6EE0ED4F7}"/>
    <dgm:cxn modelId="{4A2FAF5C-9BF3-4316-952D-3D402997B971}" type="presOf" srcId="{1EF56B8D-5C40-4038-982C-7A2373DA5C30}" destId="{75A2D849-9FC6-495D-AE60-EAD5F0982437}" srcOrd="0" destOrd="0" presId="urn:microsoft.com/office/officeart/2005/8/layout/cycle3"/>
    <dgm:cxn modelId="{78A6A948-CCA0-47EB-AB83-7F846BBA04AD}" srcId="{CCE7EFED-08EF-409E-B658-F0A5E271ADEE}" destId="{D6A2F7FF-1036-4E91-BD31-D04CBBDB88C3}" srcOrd="0" destOrd="0" parTransId="{0588843C-29FB-4B1C-B790-F7B20118BD86}" sibTransId="{7571F80F-0205-4820-A5D2-2124758C24E2}"/>
    <dgm:cxn modelId="{50FF194E-51E4-4850-B74A-894EB263BF4B}" srcId="{CCE7EFED-08EF-409E-B658-F0A5E271ADEE}" destId="{6FDD15FF-C941-444E-99FC-03D27816B183}" srcOrd="2" destOrd="0" parTransId="{D79804D9-6D02-4B5F-8C90-C0D8F58B125F}" sibTransId="{0B7F2C26-5CE9-4930-89DB-51EFFF061342}"/>
    <dgm:cxn modelId="{DDAA548C-256E-4744-8963-B36E2BEB01A6}" type="presOf" srcId="{D93A6E1C-4064-4A5F-B31E-325BAE544971}" destId="{88BB4CDF-7C6C-426D-A6CE-7B45AE91542F}" srcOrd="0" destOrd="0" presId="urn:microsoft.com/office/officeart/2005/8/layout/cycle3"/>
    <dgm:cxn modelId="{D740289D-66AE-4B13-90B7-DE1FDC25CAFC}" type="presOf" srcId="{46F0B7B6-C795-469D-8140-8BE96E70F9E7}" destId="{9B7D7E71-C8EF-4818-A6E3-C36AB475E68A}" srcOrd="0" destOrd="0" presId="urn:microsoft.com/office/officeart/2005/8/layout/cycle3"/>
    <dgm:cxn modelId="{3C4C2FEE-F8A6-4051-BE1B-BAE5CA4A6D77}" srcId="{CCE7EFED-08EF-409E-B658-F0A5E271ADEE}" destId="{D93A6E1C-4064-4A5F-B31E-325BAE544971}" srcOrd="1" destOrd="0" parTransId="{C86753E7-7ABA-4FCA-93C8-524E1AAC7E48}" sibTransId="{BC2F707E-DBB0-4F67-81FF-279DF81D5BF6}"/>
    <dgm:cxn modelId="{87C429FA-DBF8-4B3B-A3FF-0A0F2D23E8DF}" type="presOf" srcId="{D6A2F7FF-1036-4E91-BD31-D04CBBDB88C3}" destId="{784B4654-97FA-4DE3-BF1D-B4E4828B7361}" srcOrd="0" destOrd="0" presId="urn:microsoft.com/office/officeart/2005/8/layout/cycle3"/>
    <dgm:cxn modelId="{717A8AFF-585D-4878-8DCD-1C5392A30279}" type="presParOf" srcId="{1CC0245F-B7BB-4E34-9B7C-FE8BE2EA1642}" destId="{DD8EF141-D47D-42D3-81F3-632B1030EFCC}" srcOrd="0" destOrd="0" presId="urn:microsoft.com/office/officeart/2005/8/layout/cycle3"/>
    <dgm:cxn modelId="{03C0B86F-2FC8-4EE4-9C50-D4FBECB0634B}" type="presParOf" srcId="{DD8EF141-D47D-42D3-81F3-632B1030EFCC}" destId="{784B4654-97FA-4DE3-BF1D-B4E4828B7361}" srcOrd="0" destOrd="0" presId="urn:microsoft.com/office/officeart/2005/8/layout/cycle3"/>
    <dgm:cxn modelId="{17EFFBA7-08B9-450B-9192-FDA3A7E9E918}" type="presParOf" srcId="{DD8EF141-D47D-42D3-81F3-632B1030EFCC}" destId="{61D16A70-636B-4D5E-90C6-E85B605DDA44}" srcOrd="1" destOrd="0" presId="urn:microsoft.com/office/officeart/2005/8/layout/cycle3"/>
    <dgm:cxn modelId="{1B2EAA16-90F3-4D41-8985-D3D911754A35}" type="presParOf" srcId="{DD8EF141-D47D-42D3-81F3-632B1030EFCC}" destId="{88BB4CDF-7C6C-426D-A6CE-7B45AE91542F}" srcOrd="2" destOrd="0" presId="urn:microsoft.com/office/officeart/2005/8/layout/cycle3"/>
    <dgm:cxn modelId="{F860CA32-3E9E-499F-9595-CB3E696FC0F2}" type="presParOf" srcId="{DD8EF141-D47D-42D3-81F3-632B1030EFCC}" destId="{DA92256F-924B-46F9-A965-DAA4D6A02BAD}" srcOrd="3" destOrd="0" presId="urn:microsoft.com/office/officeart/2005/8/layout/cycle3"/>
    <dgm:cxn modelId="{1834B896-958C-460E-B410-4D3CCDC1F444}" type="presParOf" srcId="{DD8EF141-D47D-42D3-81F3-632B1030EFCC}" destId="{75A2D849-9FC6-495D-AE60-EAD5F0982437}" srcOrd="4" destOrd="0" presId="urn:microsoft.com/office/officeart/2005/8/layout/cycle3"/>
    <dgm:cxn modelId="{D6ED70D9-97E2-4D7A-B66E-8664991D9DEE}" type="presParOf" srcId="{DD8EF141-D47D-42D3-81F3-632B1030EFCC}" destId="{9B7D7E71-C8EF-4818-A6E3-C36AB475E68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CE7EFED-08EF-409E-B658-F0A5E271ADE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A2F7FF-1036-4E91-BD31-D04CBBDB88C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 err="1"/>
            <a:t>MLFlow</a:t>
          </a:r>
          <a:br>
            <a:rPr lang="fr-FR" b="0" dirty="0"/>
          </a:br>
          <a:r>
            <a:rPr lang="fr-FR" b="0" dirty="0" err="1"/>
            <a:t>Tracking</a:t>
          </a:r>
          <a:endParaRPr lang="fr-FR" b="0" dirty="0"/>
        </a:p>
      </dgm:t>
    </dgm:pt>
    <dgm:pt modelId="{0588843C-29FB-4B1C-B790-F7B20118BD86}" type="parTrans" cxnId="{78A6A948-CCA0-47EB-AB83-7F846BBA04AD}">
      <dgm:prSet/>
      <dgm:spPr/>
      <dgm:t>
        <a:bodyPr/>
        <a:lstStyle/>
        <a:p>
          <a:endParaRPr lang="fr-FR"/>
        </a:p>
      </dgm:t>
    </dgm:pt>
    <dgm:pt modelId="{7571F80F-0205-4820-A5D2-2124758C24E2}" type="sibTrans" cxnId="{78A6A948-CCA0-47EB-AB83-7F846BBA04AD}">
      <dgm:prSet/>
      <dgm:spPr/>
      <dgm:t>
        <a:bodyPr/>
        <a:lstStyle/>
        <a:p>
          <a:endParaRPr lang="fr-FR"/>
        </a:p>
      </dgm:t>
    </dgm:pt>
    <dgm:pt modelId="{D93A6E1C-4064-4A5F-B31E-325BAE54497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 err="1"/>
            <a:t>MLFlow</a:t>
          </a:r>
          <a:br>
            <a:rPr lang="fr-FR" b="1" dirty="0"/>
          </a:br>
          <a:r>
            <a:rPr lang="fr-FR" b="1" dirty="0"/>
            <a:t>Model </a:t>
          </a:r>
          <a:r>
            <a:rPr lang="fr-FR" b="1" dirty="0" err="1"/>
            <a:t>Registry</a:t>
          </a:r>
          <a:endParaRPr lang="fr-FR" b="1" dirty="0"/>
        </a:p>
      </dgm:t>
    </dgm:pt>
    <dgm:pt modelId="{C86753E7-7ABA-4FCA-93C8-524E1AAC7E48}" type="parTrans" cxnId="{3C4C2FEE-F8A6-4051-BE1B-BAE5CA4A6D77}">
      <dgm:prSet/>
      <dgm:spPr/>
      <dgm:t>
        <a:bodyPr/>
        <a:lstStyle/>
        <a:p>
          <a:endParaRPr lang="fr-FR"/>
        </a:p>
      </dgm:t>
    </dgm:pt>
    <dgm:pt modelId="{BC2F707E-DBB0-4F67-81FF-279DF81D5BF6}" type="sibTrans" cxnId="{3C4C2FEE-F8A6-4051-BE1B-BAE5CA4A6D77}">
      <dgm:prSet/>
      <dgm:spPr/>
      <dgm:t>
        <a:bodyPr/>
        <a:lstStyle/>
        <a:p>
          <a:endParaRPr lang="fr-FR"/>
        </a:p>
      </dgm:t>
    </dgm:pt>
    <dgm:pt modelId="{6FDD15FF-C941-444E-99FC-03D27816B183}">
      <dgm:prSet phldrT="[Texte]"/>
      <dgm:spPr/>
      <dgm:t>
        <a:bodyPr/>
        <a:lstStyle/>
        <a:p>
          <a:r>
            <a:rPr lang="fr-FR" dirty="0" err="1"/>
            <a:t>Versionning</a:t>
          </a:r>
          <a:r>
            <a:rPr lang="fr-FR" dirty="0"/>
            <a:t> </a:t>
          </a:r>
          <a:br>
            <a:rPr lang="fr-FR" dirty="0"/>
          </a:br>
          <a:r>
            <a:rPr lang="fr-FR" dirty="0"/>
            <a:t>GIT/GITHUB</a:t>
          </a:r>
        </a:p>
      </dgm:t>
    </dgm:pt>
    <dgm:pt modelId="{D79804D9-6D02-4B5F-8C90-C0D8F58B125F}" type="parTrans" cxnId="{50FF194E-51E4-4850-B74A-894EB263BF4B}">
      <dgm:prSet/>
      <dgm:spPr/>
      <dgm:t>
        <a:bodyPr/>
        <a:lstStyle/>
        <a:p>
          <a:endParaRPr lang="fr-FR"/>
        </a:p>
      </dgm:t>
    </dgm:pt>
    <dgm:pt modelId="{0B7F2C26-5CE9-4930-89DB-51EFFF061342}" type="sibTrans" cxnId="{50FF194E-51E4-4850-B74A-894EB263BF4B}">
      <dgm:prSet/>
      <dgm:spPr/>
      <dgm:t>
        <a:bodyPr/>
        <a:lstStyle/>
        <a:p>
          <a:endParaRPr lang="fr-FR"/>
        </a:p>
      </dgm:t>
    </dgm:pt>
    <dgm:pt modelId="{1EF56B8D-5C40-4038-982C-7A2373DA5C30}">
      <dgm:prSet phldrT="[Texte]"/>
      <dgm:spPr/>
      <dgm:t>
        <a:bodyPr/>
        <a:lstStyle/>
        <a:p>
          <a:r>
            <a:rPr lang="fr-FR" dirty="0"/>
            <a:t>Déploiement de l’API sur le Cloud</a:t>
          </a:r>
        </a:p>
      </dgm:t>
    </dgm:pt>
    <dgm:pt modelId="{283D2014-66AC-4F72-A3AB-86053E07F8D3}" type="parTrans" cxnId="{BDE0AF35-B66F-4802-B7F2-55A00AF31320}">
      <dgm:prSet/>
      <dgm:spPr/>
      <dgm:t>
        <a:bodyPr/>
        <a:lstStyle/>
        <a:p>
          <a:endParaRPr lang="fr-FR"/>
        </a:p>
      </dgm:t>
    </dgm:pt>
    <dgm:pt modelId="{095310DE-128E-4163-9909-55B6EE0ED4F7}" type="sibTrans" cxnId="{BDE0AF35-B66F-4802-B7F2-55A00AF31320}">
      <dgm:prSet/>
      <dgm:spPr/>
      <dgm:t>
        <a:bodyPr/>
        <a:lstStyle/>
        <a:p>
          <a:endParaRPr lang="fr-FR"/>
        </a:p>
      </dgm:t>
    </dgm:pt>
    <dgm:pt modelId="{46F0B7B6-C795-469D-8140-8BE96E70F9E7}">
      <dgm:prSet phldrT="[Texte]"/>
      <dgm:spPr/>
      <dgm:t>
        <a:bodyPr/>
        <a:lstStyle/>
        <a:p>
          <a:r>
            <a:rPr lang="fr-FR" dirty="0"/>
            <a:t>GITHUB ACTIONS</a:t>
          </a:r>
          <a:br>
            <a:rPr lang="fr-FR" dirty="0"/>
          </a:br>
          <a:r>
            <a:rPr lang="fr-FR" dirty="0"/>
            <a:t>Test Unitaires</a:t>
          </a:r>
        </a:p>
      </dgm:t>
    </dgm:pt>
    <dgm:pt modelId="{B41D7920-1C87-4FF2-B6E3-1A4DDF04F918}" type="parTrans" cxnId="{D7ABC010-3B52-4341-97BC-B8E4EF82B05A}">
      <dgm:prSet/>
      <dgm:spPr/>
      <dgm:t>
        <a:bodyPr/>
        <a:lstStyle/>
        <a:p>
          <a:endParaRPr lang="fr-FR"/>
        </a:p>
      </dgm:t>
    </dgm:pt>
    <dgm:pt modelId="{36AE6145-B8CD-43DB-920F-B567B59D146D}" type="sibTrans" cxnId="{D7ABC010-3B52-4341-97BC-B8E4EF82B05A}">
      <dgm:prSet/>
      <dgm:spPr/>
      <dgm:t>
        <a:bodyPr/>
        <a:lstStyle/>
        <a:p>
          <a:endParaRPr lang="fr-FR"/>
        </a:p>
      </dgm:t>
    </dgm:pt>
    <dgm:pt modelId="{1CC0245F-B7BB-4E34-9B7C-FE8BE2EA1642}" type="pres">
      <dgm:prSet presAssocID="{CCE7EFED-08EF-409E-B658-F0A5E271ADEE}" presName="Name0" presStyleCnt="0">
        <dgm:presLayoutVars>
          <dgm:dir/>
          <dgm:resizeHandles val="exact"/>
        </dgm:presLayoutVars>
      </dgm:prSet>
      <dgm:spPr/>
    </dgm:pt>
    <dgm:pt modelId="{DD8EF141-D47D-42D3-81F3-632B1030EFCC}" type="pres">
      <dgm:prSet presAssocID="{CCE7EFED-08EF-409E-B658-F0A5E271ADEE}" presName="cycle" presStyleCnt="0"/>
      <dgm:spPr/>
    </dgm:pt>
    <dgm:pt modelId="{784B4654-97FA-4DE3-BF1D-B4E4828B7361}" type="pres">
      <dgm:prSet presAssocID="{D6A2F7FF-1036-4E91-BD31-D04CBBDB88C3}" presName="nodeFirstNode" presStyleLbl="node1" presStyleIdx="0" presStyleCnt="5">
        <dgm:presLayoutVars>
          <dgm:bulletEnabled val="1"/>
        </dgm:presLayoutVars>
      </dgm:prSet>
      <dgm:spPr/>
    </dgm:pt>
    <dgm:pt modelId="{61D16A70-636B-4D5E-90C6-E85B605DDA44}" type="pres">
      <dgm:prSet presAssocID="{7571F80F-0205-4820-A5D2-2124758C24E2}" presName="sibTransFirstNode" presStyleLbl="bgShp" presStyleIdx="0" presStyleCnt="1"/>
      <dgm:spPr/>
    </dgm:pt>
    <dgm:pt modelId="{88BB4CDF-7C6C-426D-A6CE-7B45AE91542F}" type="pres">
      <dgm:prSet presAssocID="{D93A6E1C-4064-4A5F-B31E-325BAE544971}" presName="nodeFollowingNodes" presStyleLbl="node1" presStyleIdx="1" presStyleCnt="5">
        <dgm:presLayoutVars>
          <dgm:bulletEnabled val="1"/>
        </dgm:presLayoutVars>
      </dgm:prSet>
      <dgm:spPr/>
    </dgm:pt>
    <dgm:pt modelId="{DA92256F-924B-46F9-A965-DAA4D6A02BAD}" type="pres">
      <dgm:prSet presAssocID="{6FDD15FF-C941-444E-99FC-03D27816B183}" presName="nodeFollowingNodes" presStyleLbl="node1" presStyleIdx="2" presStyleCnt="5">
        <dgm:presLayoutVars>
          <dgm:bulletEnabled val="1"/>
        </dgm:presLayoutVars>
      </dgm:prSet>
      <dgm:spPr/>
    </dgm:pt>
    <dgm:pt modelId="{75A2D849-9FC6-495D-AE60-EAD5F0982437}" type="pres">
      <dgm:prSet presAssocID="{1EF56B8D-5C40-4038-982C-7A2373DA5C30}" presName="nodeFollowingNodes" presStyleLbl="node1" presStyleIdx="3" presStyleCnt="5">
        <dgm:presLayoutVars>
          <dgm:bulletEnabled val="1"/>
        </dgm:presLayoutVars>
      </dgm:prSet>
      <dgm:spPr/>
    </dgm:pt>
    <dgm:pt modelId="{9B7D7E71-C8EF-4818-A6E3-C36AB475E68A}" type="pres">
      <dgm:prSet presAssocID="{46F0B7B6-C795-469D-8140-8BE96E70F9E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0772D03-257D-4F2A-BD62-D69DAD3A7382}" type="presOf" srcId="{CCE7EFED-08EF-409E-B658-F0A5E271ADEE}" destId="{1CC0245F-B7BB-4E34-9B7C-FE8BE2EA1642}" srcOrd="0" destOrd="0" presId="urn:microsoft.com/office/officeart/2005/8/layout/cycle3"/>
    <dgm:cxn modelId="{D7ABC010-3B52-4341-97BC-B8E4EF82B05A}" srcId="{CCE7EFED-08EF-409E-B658-F0A5E271ADEE}" destId="{46F0B7B6-C795-469D-8140-8BE96E70F9E7}" srcOrd="4" destOrd="0" parTransId="{B41D7920-1C87-4FF2-B6E3-1A4DDF04F918}" sibTransId="{36AE6145-B8CD-43DB-920F-B567B59D146D}"/>
    <dgm:cxn modelId="{FAC8D11A-8F8F-4CF2-B7F5-CA2D61F7DD5E}" type="presOf" srcId="{7571F80F-0205-4820-A5D2-2124758C24E2}" destId="{61D16A70-636B-4D5E-90C6-E85B605DDA44}" srcOrd="0" destOrd="0" presId="urn:microsoft.com/office/officeart/2005/8/layout/cycle3"/>
    <dgm:cxn modelId="{3C1CA92E-80E4-492F-81AB-DF3D720A7A7D}" type="presOf" srcId="{6FDD15FF-C941-444E-99FC-03D27816B183}" destId="{DA92256F-924B-46F9-A965-DAA4D6A02BAD}" srcOrd="0" destOrd="0" presId="urn:microsoft.com/office/officeart/2005/8/layout/cycle3"/>
    <dgm:cxn modelId="{BDE0AF35-B66F-4802-B7F2-55A00AF31320}" srcId="{CCE7EFED-08EF-409E-B658-F0A5E271ADEE}" destId="{1EF56B8D-5C40-4038-982C-7A2373DA5C30}" srcOrd="3" destOrd="0" parTransId="{283D2014-66AC-4F72-A3AB-86053E07F8D3}" sibTransId="{095310DE-128E-4163-9909-55B6EE0ED4F7}"/>
    <dgm:cxn modelId="{4A2FAF5C-9BF3-4316-952D-3D402997B971}" type="presOf" srcId="{1EF56B8D-5C40-4038-982C-7A2373DA5C30}" destId="{75A2D849-9FC6-495D-AE60-EAD5F0982437}" srcOrd="0" destOrd="0" presId="urn:microsoft.com/office/officeart/2005/8/layout/cycle3"/>
    <dgm:cxn modelId="{78A6A948-CCA0-47EB-AB83-7F846BBA04AD}" srcId="{CCE7EFED-08EF-409E-B658-F0A5E271ADEE}" destId="{D6A2F7FF-1036-4E91-BD31-D04CBBDB88C3}" srcOrd="0" destOrd="0" parTransId="{0588843C-29FB-4B1C-B790-F7B20118BD86}" sibTransId="{7571F80F-0205-4820-A5D2-2124758C24E2}"/>
    <dgm:cxn modelId="{50FF194E-51E4-4850-B74A-894EB263BF4B}" srcId="{CCE7EFED-08EF-409E-B658-F0A5E271ADEE}" destId="{6FDD15FF-C941-444E-99FC-03D27816B183}" srcOrd="2" destOrd="0" parTransId="{D79804D9-6D02-4B5F-8C90-C0D8F58B125F}" sibTransId="{0B7F2C26-5CE9-4930-89DB-51EFFF061342}"/>
    <dgm:cxn modelId="{DDAA548C-256E-4744-8963-B36E2BEB01A6}" type="presOf" srcId="{D93A6E1C-4064-4A5F-B31E-325BAE544971}" destId="{88BB4CDF-7C6C-426D-A6CE-7B45AE91542F}" srcOrd="0" destOrd="0" presId="urn:microsoft.com/office/officeart/2005/8/layout/cycle3"/>
    <dgm:cxn modelId="{D740289D-66AE-4B13-90B7-DE1FDC25CAFC}" type="presOf" srcId="{46F0B7B6-C795-469D-8140-8BE96E70F9E7}" destId="{9B7D7E71-C8EF-4818-A6E3-C36AB475E68A}" srcOrd="0" destOrd="0" presId="urn:microsoft.com/office/officeart/2005/8/layout/cycle3"/>
    <dgm:cxn modelId="{3C4C2FEE-F8A6-4051-BE1B-BAE5CA4A6D77}" srcId="{CCE7EFED-08EF-409E-B658-F0A5E271ADEE}" destId="{D93A6E1C-4064-4A5F-B31E-325BAE544971}" srcOrd="1" destOrd="0" parTransId="{C86753E7-7ABA-4FCA-93C8-524E1AAC7E48}" sibTransId="{BC2F707E-DBB0-4F67-81FF-279DF81D5BF6}"/>
    <dgm:cxn modelId="{87C429FA-DBF8-4B3B-A3FF-0A0F2D23E8DF}" type="presOf" srcId="{D6A2F7FF-1036-4E91-BD31-D04CBBDB88C3}" destId="{784B4654-97FA-4DE3-BF1D-B4E4828B7361}" srcOrd="0" destOrd="0" presId="urn:microsoft.com/office/officeart/2005/8/layout/cycle3"/>
    <dgm:cxn modelId="{717A8AFF-585D-4878-8DCD-1C5392A30279}" type="presParOf" srcId="{1CC0245F-B7BB-4E34-9B7C-FE8BE2EA1642}" destId="{DD8EF141-D47D-42D3-81F3-632B1030EFCC}" srcOrd="0" destOrd="0" presId="urn:microsoft.com/office/officeart/2005/8/layout/cycle3"/>
    <dgm:cxn modelId="{03C0B86F-2FC8-4EE4-9C50-D4FBECB0634B}" type="presParOf" srcId="{DD8EF141-D47D-42D3-81F3-632B1030EFCC}" destId="{784B4654-97FA-4DE3-BF1D-B4E4828B7361}" srcOrd="0" destOrd="0" presId="urn:microsoft.com/office/officeart/2005/8/layout/cycle3"/>
    <dgm:cxn modelId="{17EFFBA7-08B9-450B-9192-FDA3A7E9E918}" type="presParOf" srcId="{DD8EF141-D47D-42D3-81F3-632B1030EFCC}" destId="{61D16A70-636B-4D5E-90C6-E85B605DDA44}" srcOrd="1" destOrd="0" presId="urn:microsoft.com/office/officeart/2005/8/layout/cycle3"/>
    <dgm:cxn modelId="{1B2EAA16-90F3-4D41-8985-D3D911754A35}" type="presParOf" srcId="{DD8EF141-D47D-42D3-81F3-632B1030EFCC}" destId="{88BB4CDF-7C6C-426D-A6CE-7B45AE91542F}" srcOrd="2" destOrd="0" presId="urn:microsoft.com/office/officeart/2005/8/layout/cycle3"/>
    <dgm:cxn modelId="{F860CA32-3E9E-499F-9595-CB3E696FC0F2}" type="presParOf" srcId="{DD8EF141-D47D-42D3-81F3-632B1030EFCC}" destId="{DA92256F-924B-46F9-A965-DAA4D6A02BAD}" srcOrd="3" destOrd="0" presId="urn:microsoft.com/office/officeart/2005/8/layout/cycle3"/>
    <dgm:cxn modelId="{1834B896-958C-460E-B410-4D3CCDC1F444}" type="presParOf" srcId="{DD8EF141-D47D-42D3-81F3-632B1030EFCC}" destId="{75A2D849-9FC6-495D-AE60-EAD5F0982437}" srcOrd="4" destOrd="0" presId="urn:microsoft.com/office/officeart/2005/8/layout/cycle3"/>
    <dgm:cxn modelId="{D6ED70D9-97E2-4D7A-B66E-8664991D9DEE}" type="presParOf" srcId="{DD8EF141-D47D-42D3-81F3-632B1030EFCC}" destId="{9B7D7E71-C8EF-4818-A6E3-C36AB475E68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CE7EFED-08EF-409E-B658-F0A5E271ADE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A2F7FF-1036-4E91-BD31-D04CBBDB88C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 err="1"/>
            <a:t>MLFlow</a:t>
          </a:r>
          <a:br>
            <a:rPr lang="fr-FR" b="0" dirty="0"/>
          </a:br>
          <a:r>
            <a:rPr lang="fr-FR" b="0" dirty="0" err="1"/>
            <a:t>Tracking</a:t>
          </a:r>
          <a:endParaRPr lang="fr-FR" b="0" dirty="0"/>
        </a:p>
      </dgm:t>
    </dgm:pt>
    <dgm:pt modelId="{0588843C-29FB-4B1C-B790-F7B20118BD86}" type="parTrans" cxnId="{78A6A948-CCA0-47EB-AB83-7F846BBA04AD}">
      <dgm:prSet/>
      <dgm:spPr/>
      <dgm:t>
        <a:bodyPr/>
        <a:lstStyle/>
        <a:p>
          <a:endParaRPr lang="fr-FR"/>
        </a:p>
      </dgm:t>
    </dgm:pt>
    <dgm:pt modelId="{7571F80F-0205-4820-A5D2-2124758C24E2}" type="sibTrans" cxnId="{78A6A948-CCA0-47EB-AB83-7F846BBA04AD}">
      <dgm:prSet/>
      <dgm:spPr/>
      <dgm:t>
        <a:bodyPr/>
        <a:lstStyle/>
        <a:p>
          <a:endParaRPr lang="fr-FR"/>
        </a:p>
      </dgm:t>
    </dgm:pt>
    <dgm:pt modelId="{D93A6E1C-4064-4A5F-B31E-325BAE544971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/>
            <a:t>MLFlow</a:t>
          </a:r>
          <a:br>
            <a:rPr lang="fr-FR" dirty="0"/>
          </a:br>
          <a:r>
            <a:rPr lang="fr-FR" dirty="0"/>
            <a:t>Model </a:t>
          </a:r>
          <a:r>
            <a:rPr lang="fr-FR" dirty="0" err="1"/>
            <a:t>Registry</a:t>
          </a:r>
          <a:endParaRPr lang="fr-FR" dirty="0"/>
        </a:p>
      </dgm:t>
    </dgm:pt>
    <dgm:pt modelId="{C86753E7-7ABA-4FCA-93C8-524E1AAC7E48}" type="parTrans" cxnId="{3C4C2FEE-F8A6-4051-BE1B-BAE5CA4A6D77}">
      <dgm:prSet/>
      <dgm:spPr/>
      <dgm:t>
        <a:bodyPr/>
        <a:lstStyle/>
        <a:p>
          <a:endParaRPr lang="fr-FR"/>
        </a:p>
      </dgm:t>
    </dgm:pt>
    <dgm:pt modelId="{BC2F707E-DBB0-4F67-81FF-279DF81D5BF6}" type="sibTrans" cxnId="{3C4C2FEE-F8A6-4051-BE1B-BAE5CA4A6D77}">
      <dgm:prSet/>
      <dgm:spPr/>
      <dgm:t>
        <a:bodyPr/>
        <a:lstStyle/>
        <a:p>
          <a:endParaRPr lang="fr-FR"/>
        </a:p>
      </dgm:t>
    </dgm:pt>
    <dgm:pt modelId="{6FDD15FF-C941-444E-99FC-03D27816B18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 err="1"/>
            <a:t>Versionning</a:t>
          </a:r>
          <a:r>
            <a:rPr lang="fr-FR" b="1" dirty="0"/>
            <a:t> </a:t>
          </a:r>
          <a:br>
            <a:rPr lang="fr-FR" b="1" dirty="0"/>
          </a:br>
          <a:r>
            <a:rPr lang="fr-FR" b="1" dirty="0"/>
            <a:t>GIT/GITHUB</a:t>
          </a:r>
        </a:p>
      </dgm:t>
    </dgm:pt>
    <dgm:pt modelId="{D79804D9-6D02-4B5F-8C90-C0D8F58B125F}" type="parTrans" cxnId="{50FF194E-51E4-4850-B74A-894EB263BF4B}">
      <dgm:prSet/>
      <dgm:spPr/>
      <dgm:t>
        <a:bodyPr/>
        <a:lstStyle/>
        <a:p>
          <a:endParaRPr lang="fr-FR"/>
        </a:p>
      </dgm:t>
    </dgm:pt>
    <dgm:pt modelId="{0B7F2C26-5CE9-4930-89DB-51EFFF061342}" type="sibTrans" cxnId="{50FF194E-51E4-4850-B74A-894EB263BF4B}">
      <dgm:prSet/>
      <dgm:spPr/>
      <dgm:t>
        <a:bodyPr/>
        <a:lstStyle/>
        <a:p>
          <a:endParaRPr lang="fr-FR"/>
        </a:p>
      </dgm:t>
    </dgm:pt>
    <dgm:pt modelId="{1EF56B8D-5C40-4038-982C-7A2373DA5C30}">
      <dgm:prSet phldrT="[Texte]"/>
      <dgm:spPr/>
      <dgm:t>
        <a:bodyPr/>
        <a:lstStyle/>
        <a:p>
          <a:r>
            <a:rPr lang="fr-FR" dirty="0"/>
            <a:t>Déploiement de l’API sur le Cloud</a:t>
          </a:r>
        </a:p>
      </dgm:t>
    </dgm:pt>
    <dgm:pt modelId="{283D2014-66AC-4F72-A3AB-86053E07F8D3}" type="parTrans" cxnId="{BDE0AF35-B66F-4802-B7F2-55A00AF31320}">
      <dgm:prSet/>
      <dgm:spPr/>
      <dgm:t>
        <a:bodyPr/>
        <a:lstStyle/>
        <a:p>
          <a:endParaRPr lang="fr-FR"/>
        </a:p>
      </dgm:t>
    </dgm:pt>
    <dgm:pt modelId="{095310DE-128E-4163-9909-55B6EE0ED4F7}" type="sibTrans" cxnId="{BDE0AF35-B66F-4802-B7F2-55A00AF31320}">
      <dgm:prSet/>
      <dgm:spPr/>
      <dgm:t>
        <a:bodyPr/>
        <a:lstStyle/>
        <a:p>
          <a:endParaRPr lang="fr-FR"/>
        </a:p>
      </dgm:t>
    </dgm:pt>
    <dgm:pt modelId="{46F0B7B6-C795-469D-8140-8BE96E70F9E7}">
      <dgm:prSet phldrT="[Texte]"/>
      <dgm:spPr/>
      <dgm:t>
        <a:bodyPr/>
        <a:lstStyle/>
        <a:p>
          <a:r>
            <a:rPr lang="fr-FR" dirty="0"/>
            <a:t>GITHUB ACTIONS</a:t>
          </a:r>
          <a:br>
            <a:rPr lang="fr-FR" dirty="0"/>
          </a:br>
          <a:r>
            <a:rPr lang="fr-FR" dirty="0"/>
            <a:t>Test Unitaires</a:t>
          </a:r>
        </a:p>
      </dgm:t>
    </dgm:pt>
    <dgm:pt modelId="{B41D7920-1C87-4FF2-B6E3-1A4DDF04F918}" type="parTrans" cxnId="{D7ABC010-3B52-4341-97BC-B8E4EF82B05A}">
      <dgm:prSet/>
      <dgm:spPr/>
      <dgm:t>
        <a:bodyPr/>
        <a:lstStyle/>
        <a:p>
          <a:endParaRPr lang="fr-FR"/>
        </a:p>
      </dgm:t>
    </dgm:pt>
    <dgm:pt modelId="{36AE6145-B8CD-43DB-920F-B567B59D146D}" type="sibTrans" cxnId="{D7ABC010-3B52-4341-97BC-B8E4EF82B05A}">
      <dgm:prSet/>
      <dgm:spPr/>
      <dgm:t>
        <a:bodyPr/>
        <a:lstStyle/>
        <a:p>
          <a:endParaRPr lang="fr-FR"/>
        </a:p>
      </dgm:t>
    </dgm:pt>
    <dgm:pt modelId="{1CC0245F-B7BB-4E34-9B7C-FE8BE2EA1642}" type="pres">
      <dgm:prSet presAssocID="{CCE7EFED-08EF-409E-B658-F0A5E271ADEE}" presName="Name0" presStyleCnt="0">
        <dgm:presLayoutVars>
          <dgm:dir/>
          <dgm:resizeHandles val="exact"/>
        </dgm:presLayoutVars>
      </dgm:prSet>
      <dgm:spPr/>
    </dgm:pt>
    <dgm:pt modelId="{DD8EF141-D47D-42D3-81F3-632B1030EFCC}" type="pres">
      <dgm:prSet presAssocID="{CCE7EFED-08EF-409E-B658-F0A5E271ADEE}" presName="cycle" presStyleCnt="0"/>
      <dgm:spPr/>
    </dgm:pt>
    <dgm:pt modelId="{784B4654-97FA-4DE3-BF1D-B4E4828B7361}" type="pres">
      <dgm:prSet presAssocID="{D6A2F7FF-1036-4E91-BD31-D04CBBDB88C3}" presName="nodeFirstNode" presStyleLbl="node1" presStyleIdx="0" presStyleCnt="5">
        <dgm:presLayoutVars>
          <dgm:bulletEnabled val="1"/>
        </dgm:presLayoutVars>
      </dgm:prSet>
      <dgm:spPr/>
    </dgm:pt>
    <dgm:pt modelId="{61D16A70-636B-4D5E-90C6-E85B605DDA44}" type="pres">
      <dgm:prSet presAssocID="{7571F80F-0205-4820-A5D2-2124758C24E2}" presName="sibTransFirstNode" presStyleLbl="bgShp" presStyleIdx="0" presStyleCnt="1"/>
      <dgm:spPr/>
    </dgm:pt>
    <dgm:pt modelId="{88BB4CDF-7C6C-426D-A6CE-7B45AE91542F}" type="pres">
      <dgm:prSet presAssocID="{D93A6E1C-4064-4A5F-B31E-325BAE544971}" presName="nodeFollowingNodes" presStyleLbl="node1" presStyleIdx="1" presStyleCnt="5">
        <dgm:presLayoutVars>
          <dgm:bulletEnabled val="1"/>
        </dgm:presLayoutVars>
      </dgm:prSet>
      <dgm:spPr/>
    </dgm:pt>
    <dgm:pt modelId="{DA92256F-924B-46F9-A965-DAA4D6A02BAD}" type="pres">
      <dgm:prSet presAssocID="{6FDD15FF-C941-444E-99FC-03D27816B183}" presName="nodeFollowingNodes" presStyleLbl="node1" presStyleIdx="2" presStyleCnt="5">
        <dgm:presLayoutVars>
          <dgm:bulletEnabled val="1"/>
        </dgm:presLayoutVars>
      </dgm:prSet>
      <dgm:spPr/>
    </dgm:pt>
    <dgm:pt modelId="{75A2D849-9FC6-495D-AE60-EAD5F0982437}" type="pres">
      <dgm:prSet presAssocID="{1EF56B8D-5C40-4038-982C-7A2373DA5C30}" presName="nodeFollowingNodes" presStyleLbl="node1" presStyleIdx="3" presStyleCnt="5">
        <dgm:presLayoutVars>
          <dgm:bulletEnabled val="1"/>
        </dgm:presLayoutVars>
      </dgm:prSet>
      <dgm:spPr/>
    </dgm:pt>
    <dgm:pt modelId="{9B7D7E71-C8EF-4818-A6E3-C36AB475E68A}" type="pres">
      <dgm:prSet presAssocID="{46F0B7B6-C795-469D-8140-8BE96E70F9E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0772D03-257D-4F2A-BD62-D69DAD3A7382}" type="presOf" srcId="{CCE7EFED-08EF-409E-B658-F0A5E271ADEE}" destId="{1CC0245F-B7BB-4E34-9B7C-FE8BE2EA1642}" srcOrd="0" destOrd="0" presId="urn:microsoft.com/office/officeart/2005/8/layout/cycle3"/>
    <dgm:cxn modelId="{D7ABC010-3B52-4341-97BC-B8E4EF82B05A}" srcId="{CCE7EFED-08EF-409E-B658-F0A5E271ADEE}" destId="{46F0B7B6-C795-469D-8140-8BE96E70F9E7}" srcOrd="4" destOrd="0" parTransId="{B41D7920-1C87-4FF2-B6E3-1A4DDF04F918}" sibTransId="{36AE6145-B8CD-43DB-920F-B567B59D146D}"/>
    <dgm:cxn modelId="{FAC8D11A-8F8F-4CF2-B7F5-CA2D61F7DD5E}" type="presOf" srcId="{7571F80F-0205-4820-A5D2-2124758C24E2}" destId="{61D16A70-636B-4D5E-90C6-E85B605DDA44}" srcOrd="0" destOrd="0" presId="urn:microsoft.com/office/officeart/2005/8/layout/cycle3"/>
    <dgm:cxn modelId="{3C1CA92E-80E4-492F-81AB-DF3D720A7A7D}" type="presOf" srcId="{6FDD15FF-C941-444E-99FC-03D27816B183}" destId="{DA92256F-924B-46F9-A965-DAA4D6A02BAD}" srcOrd="0" destOrd="0" presId="urn:microsoft.com/office/officeart/2005/8/layout/cycle3"/>
    <dgm:cxn modelId="{BDE0AF35-B66F-4802-B7F2-55A00AF31320}" srcId="{CCE7EFED-08EF-409E-B658-F0A5E271ADEE}" destId="{1EF56B8D-5C40-4038-982C-7A2373DA5C30}" srcOrd="3" destOrd="0" parTransId="{283D2014-66AC-4F72-A3AB-86053E07F8D3}" sibTransId="{095310DE-128E-4163-9909-55B6EE0ED4F7}"/>
    <dgm:cxn modelId="{4A2FAF5C-9BF3-4316-952D-3D402997B971}" type="presOf" srcId="{1EF56B8D-5C40-4038-982C-7A2373DA5C30}" destId="{75A2D849-9FC6-495D-AE60-EAD5F0982437}" srcOrd="0" destOrd="0" presId="urn:microsoft.com/office/officeart/2005/8/layout/cycle3"/>
    <dgm:cxn modelId="{78A6A948-CCA0-47EB-AB83-7F846BBA04AD}" srcId="{CCE7EFED-08EF-409E-B658-F0A5E271ADEE}" destId="{D6A2F7FF-1036-4E91-BD31-D04CBBDB88C3}" srcOrd="0" destOrd="0" parTransId="{0588843C-29FB-4B1C-B790-F7B20118BD86}" sibTransId="{7571F80F-0205-4820-A5D2-2124758C24E2}"/>
    <dgm:cxn modelId="{50FF194E-51E4-4850-B74A-894EB263BF4B}" srcId="{CCE7EFED-08EF-409E-B658-F0A5E271ADEE}" destId="{6FDD15FF-C941-444E-99FC-03D27816B183}" srcOrd="2" destOrd="0" parTransId="{D79804D9-6D02-4B5F-8C90-C0D8F58B125F}" sibTransId="{0B7F2C26-5CE9-4930-89DB-51EFFF061342}"/>
    <dgm:cxn modelId="{DDAA548C-256E-4744-8963-B36E2BEB01A6}" type="presOf" srcId="{D93A6E1C-4064-4A5F-B31E-325BAE544971}" destId="{88BB4CDF-7C6C-426D-A6CE-7B45AE91542F}" srcOrd="0" destOrd="0" presId="urn:microsoft.com/office/officeart/2005/8/layout/cycle3"/>
    <dgm:cxn modelId="{D740289D-66AE-4B13-90B7-DE1FDC25CAFC}" type="presOf" srcId="{46F0B7B6-C795-469D-8140-8BE96E70F9E7}" destId="{9B7D7E71-C8EF-4818-A6E3-C36AB475E68A}" srcOrd="0" destOrd="0" presId="urn:microsoft.com/office/officeart/2005/8/layout/cycle3"/>
    <dgm:cxn modelId="{3C4C2FEE-F8A6-4051-BE1B-BAE5CA4A6D77}" srcId="{CCE7EFED-08EF-409E-B658-F0A5E271ADEE}" destId="{D93A6E1C-4064-4A5F-B31E-325BAE544971}" srcOrd="1" destOrd="0" parTransId="{C86753E7-7ABA-4FCA-93C8-524E1AAC7E48}" sibTransId="{BC2F707E-DBB0-4F67-81FF-279DF81D5BF6}"/>
    <dgm:cxn modelId="{87C429FA-DBF8-4B3B-A3FF-0A0F2D23E8DF}" type="presOf" srcId="{D6A2F7FF-1036-4E91-BD31-D04CBBDB88C3}" destId="{784B4654-97FA-4DE3-BF1D-B4E4828B7361}" srcOrd="0" destOrd="0" presId="urn:microsoft.com/office/officeart/2005/8/layout/cycle3"/>
    <dgm:cxn modelId="{717A8AFF-585D-4878-8DCD-1C5392A30279}" type="presParOf" srcId="{1CC0245F-B7BB-4E34-9B7C-FE8BE2EA1642}" destId="{DD8EF141-D47D-42D3-81F3-632B1030EFCC}" srcOrd="0" destOrd="0" presId="urn:microsoft.com/office/officeart/2005/8/layout/cycle3"/>
    <dgm:cxn modelId="{03C0B86F-2FC8-4EE4-9C50-D4FBECB0634B}" type="presParOf" srcId="{DD8EF141-D47D-42D3-81F3-632B1030EFCC}" destId="{784B4654-97FA-4DE3-BF1D-B4E4828B7361}" srcOrd="0" destOrd="0" presId="urn:microsoft.com/office/officeart/2005/8/layout/cycle3"/>
    <dgm:cxn modelId="{17EFFBA7-08B9-450B-9192-FDA3A7E9E918}" type="presParOf" srcId="{DD8EF141-D47D-42D3-81F3-632B1030EFCC}" destId="{61D16A70-636B-4D5E-90C6-E85B605DDA44}" srcOrd="1" destOrd="0" presId="urn:microsoft.com/office/officeart/2005/8/layout/cycle3"/>
    <dgm:cxn modelId="{1B2EAA16-90F3-4D41-8985-D3D911754A35}" type="presParOf" srcId="{DD8EF141-D47D-42D3-81F3-632B1030EFCC}" destId="{88BB4CDF-7C6C-426D-A6CE-7B45AE91542F}" srcOrd="2" destOrd="0" presId="urn:microsoft.com/office/officeart/2005/8/layout/cycle3"/>
    <dgm:cxn modelId="{F860CA32-3E9E-499F-9595-CB3E696FC0F2}" type="presParOf" srcId="{DD8EF141-D47D-42D3-81F3-632B1030EFCC}" destId="{DA92256F-924B-46F9-A965-DAA4D6A02BAD}" srcOrd="3" destOrd="0" presId="urn:microsoft.com/office/officeart/2005/8/layout/cycle3"/>
    <dgm:cxn modelId="{1834B896-958C-460E-B410-4D3CCDC1F444}" type="presParOf" srcId="{DD8EF141-D47D-42D3-81F3-632B1030EFCC}" destId="{75A2D849-9FC6-495D-AE60-EAD5F0982437}" srcOrd="4" destOrd="0" presId="urn:microsoft.com/office/officeart/2005/8/layout/cycle3"/>
    <dgm:cxn modelId="{D6ED70D9-97E2-4D7A-B66E-8664991D9DEE}" type="presParOf" srcId="{DD8EF141-D47D-42D3-81F3-632B1030EFCC}" destId="{9B7D7E71-C8EF-4818-A6E3-C36AB475E68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CE7EFED-08EF-409E-B658-F0A5E271ADE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A2F7FF-1036-4E91-BD31-D04CBBDB88C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 err="1"/>
            <a:t>MLFlow</a:t>
          </a:r>
          <a:br>
            <a:rPr lang="fr-FR" b="0" dirty="0"/>
          </a:br>
          <a:r>
            <a:rPr lang="fr-FR" b="0" dirty="0" err="1"/>
            <a:t>Tracking</a:t>
          </a:r>
          <a:endParaRPr lang="fr-FR" b="0" dirty="0"/>
        </a:p>
      </dgm:t>
    </dgm:pt>
    <dgm:pt modelId="{0588843C-29FB-4B1C-B790-F7B20118BD86}" type="parTrans" cxnId="{78A6A948-CCA0-47EB-AB83-7F846BBA04AD}">
      <dgm:prSet/>
      <dgm:spPr/>
      <dgm:t>
        <a:bodyPr/>
        <a:lstStyle/>
        <a:p>
          <a:endParaRPr lang="fr-FR"/>
        </a:p>
      </dgm:t>
    </dgm:pt>
    <dgm:pt modelId="{7571F80F-0205-4820-A5D2-2124758C24E2}" type="sibTrans" cxnId="{78A6A948-CCA0-47EB-AB83-7F846BBA04AD}">
      <dgm:prSet/>
      <dgm:spPr/>
      <dgm:t>
        <a:bodyPr/>
        <a:lstStyle/>
        <a:p>
          <a:endParaRPr lang="fr-FR"/>
        </a:p>
      </dgm:t>
    </dgm:pt>
    <dgm:pt modelId="{D93A6E1C-4064-4A5F-B31E-325BAE544971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/>
            <a:t>MLFlow</a:t>
          </a:r>
          <a:br>
            <a:rPr lang="fr-FR" dirty="0"/>
          </a:br>
          <a:r>
            <a:rPr lang="fr-FR" dirty="0"/>
            <a:t>Model </a:t>
          </a:r>
          <a:r>
            <a:rPr lang="fr-FR" dirty="0" err="1"/>
            <a:t>Registry</a:t>
          </a:r>
          <a:endParaRPr lang="fr-FR" dirty="0"/>
        </a:p>
      </dgm:t>
    </dgm:pt>
    <dgm:pt modelId="{C86753E7-7ABA-4FCA-93C8-524E1AAC7E48}" type="parTrans" cxnId="{3C4C2FEE-F8A6-4051-BE1B-BAE5CA4A6D77}">
      <dgm:prSet/>
      <dgm:spPr/>
      <dgm:t>
        <a:bodyPr/>
        <a:lstStyle/>
        <a:p>
          <a:endParaRPr lang="fr-FR"/>
        </a:p>
      </dgm:t>
    </dgm:pt>
    <dgm:pt modelId="{BC2F707E-DBB0-4F67-81FF-279DF81D5BF6}" type="sibTrans" cxnId="{3C4C2FEE-F8A6-4051-BE1B-BAE5CA4A6D77}">
      <dgm:prSet/>
      <dgm:spPr/>
      <dgm:t>
        <a:bodyPr/>
        <a:lstStyle/>
        <a:p>
          <a:endParaRPr lang="fr-FR"/>
        </a:p>
      </dgm:t>
    </dgm:pt>
    <dgm:pt modelId="{6FDD15FF-C941-444E-99FC-03D27816B183}">
      <dgm:prSet phldrT="[Texte]"/>
      <dgm:spPr/>
      <dgm:t>
        <a:bodyPr/>
        <a:lstStyle/>
        <a:p>
          <a:r>
            <a:rPr lang="fr-FR" dirty="0" err="1"/>
            <a:t>Versionning</a:t>
          </a:r>
          <a:r>
            <a:rPr lang="fr-FR" dirty="0"/>
            <a:t> </a:t>
          </a:r>
          <a:br>
            <a:rPr lang="fr-FR" dirty="0"/>
          </a:br>
          <a:r>
            <a:rPr lang="fr-FR" dirty="0"/>
            <a:t>GIT/GITHUB</a:t>
          </a:r>
        </a:p>
      </dgm:t>
    </dgm:pt>
    <dgm:pt modelId="{D79804D9-6D02-4B5F-8C90-C0D8F58B125F}" type="parTrans" cxnId="{50FF194E-51E4-4850-B74A-894EB263BF4B}">
      <dgm:prSet/>
      <dgm:spPr/>
      <dgm:t>
        <a:bodyPr/>
        <a:lstStyle/>
        <a:p>
          <a:endParaRPr lang="fr-FR"/>
        </a:p>
      </dgm:t>
    </dgm:pt>
    <dgm:pt modelId="{0B7F2C26-5CE9-4930-89DB-51EFFF061342}" type="sibTrans" cxnId="{50FF194E-51E4-4850-B74A-894EB263BF4B}">
      <dgm:prSet/>
      <dgm:spPr/>
      <dgm:t>
        <a:bodyPr/>
        <a:lstStyle/>
        <a:p>
          <a:endParaRPr lang="fr-FR"/>
        </a:p>
      </dgm:t>
    </dgm:pt>
    <dgm:pt modelId="{1EF56B8D-5C40-4038-982C-7A2373DA5C30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Déploiement de l’API sur le Cloud</a:t>
          </a:r>
        </a:p>
      </dgm:t>
    </dgm:pt>
    <dgm:pt modelId="{283D2014-66AC-4F72-A3AB-86053E07F8D3}" type="parTrans" cxnId="{BDE0AF35-B66F-4802-B7F2-55A00AF31320}">
      <dgm:prSet/>
      <dgm:spPr/>
      <dgm:t>
        <a:bodyPr/>
        <a:lstStyle/>
        <a:p>
          <a:endParaRPr lang="fr-FR"/>
        </a:p>
      </dgm:t>
    </dgm:pt>
    <dgm:pt modelId="{095310DE-128E-4163-9909-55B6EE0ED4F7}" type="sibTrans" cxnId="{BDE0AF35-B66F-4802-B7F2-55A00AF31320}">
      <dgm:prSet/>
      <dgm:spPr/>
      <dgm:t>
        <a:bodyPr/>
        <a:lstStyle/>
        <a:p>
          <a:endParaRPr lang="fr-FR"/>
        </a:p>
      </dgm:t>
    </dgm:pt>
    <dgm:pt modelId="{46F0B7B6-C795-469D-8140-8BE96E70F9E7}">
      <dgm:prSet phldrT="[Texte]"/>
      <dgm:spPr/>
      <dgm:t>
        <a:bodyPr/>
        <a:lstStyle/>
        <a:p>
          <a:r>
            <a:rPr lang="fr-FR" dirty="0"/>
            <a:t>GITHUB ACTIONS</a:t>
          </a:r>
          <a:br>
            <a:rPr lang="fr-FR" dirty="0"/>
          </a:br>
          <a:r>
            <a:rPr lang="fr-FR" dirty="0"/>
            <a:t>Test Unitaires</a:t>
          </a:r>
        </a:p>
      </dgm:t>
    </dgm:pt>
    <dgm:pt modelId="{B41D7920-1C87-4FF2-B6E3-1A4DDF04F918}" type="parTrans" cxnId="{D7ABC010-3B52-4341-97BC-B8E4EF82B05A}">
      <dgm:prSet/>
      <dgm:spPr/>
      <dgm:t>
        <a:bodyPr/>
        <a:lstStyle/>
        <a:p>
          <a:endParaRPr lang="fr-FR"/>
        </a:p>
      </dgm:t>
    </dgm:pt>
    <dgm:pt modelId="{36AE6145-B8CD-43DB-920F-B567B59D146D}" type="sibTrans" cxnId="{D7ABC010-3B52-4341-97BC-B8E4EF82B05A}">
      <dgm:prSet/>
      <dgm:spPr/>
      <dgm:t>
        <a:bodyPr/>
        <a:lstStyle/>
        <a:p>
          <a:endParaRPr lang="fr-FR"/>
        </a:p>
      </dgm:t>
    </dgm:pt>
    <dgm:pt modelId="{1CC0245F-B7BB-4E34-9B7C-FE8BE2EA1642}" type="pres">
      <dgm:prSet presAssocID="{CCE7EFED-08EF-409E-B658-F0A5E271ADEE}" presName="Name0" presStyleCnt="0">
        <dgm:presLayoutVars>
          <dgm:dir/>
          <dgm:resizeHandles val="exact"/>
        </dgm:presLayoutVars>
      </dgm:prSet>
      <dgm:spPr/>
    </dgm:pt>
    <dgm:pt modelId="{DD8EF141-D47D-42D3-81F3-632B1030EFCC}" type="pres">
      <dgm:prSet presAssocID="{CCE7EFED-08EF-409E-B658-F0A5E271ADEE}" presName="cycle" presStyleCnt="0"/>
      <dgm:spPr/>
    </dgm:pt>
    <dgm:pt modelId="{784B4654-97FA-4DE3-BF1D-B4E4828B7361}" type="pres">
      <dgm:prSet presAssocID="{D6A2F7FF-1036-4E91-BD31-D04CBBDB88C3}" presName="nodeFirstNode" presStyleLbl="node1" presStyleIdx="0" presStyleCnt="5">
        <dgm:presLayoutVars>
          <dgm:bulletEnabled val="1"/>
        </dgm:presLayoutVars>
      </dgm:prSet>
      <dgm:spPr/>
    </dgm:pt>
    <dgm:pt modelId="{61D16A70-636B-4D5E-90C6-E85B605DDA44}" type="pres">
      <dgm:prSet presAssocID="{7571F80F-0205-4820-A5D2-2124758C24E2}" presName="sibTransFirstNode" presStyleLbl="bgShp" presStyleIdx="0" presStyleCnt="1"/>
      <dgm:spPr/>
    </dgm:pt>
    <dgm:pt modelId="{88BB4CDF-7C6C-426D-A6CE-7B45AE91542F}" type="pres">
      <dgm:prSet presAssocID="{D93A6E1C-4064-4A5F-B31E-325BAE544971}" presName="nodeFollowingNodes" presStyleLbl="node1" presStyleIdx="1" presStyleCnt="5">
        <dgm:presLayoutVars>
          <dgm:bulletEnabled val="1"/>
        </dgm:presLayoutVars>
      </dgm:prSet>
      <dgm:spPr/>
    </dgm:pt>
    <dgm:pt modelId="{DA92256F-924B-46F9-A965-DAA4D6A02BAD}" type="pres">
      <dgm:prSet presAssocID="{6FDD15FF-C941-444E-99FC-03D27816B183}" presName="nodeFollowingNodes" presStyleLbl="node1" presStyleIdx="2" presStyleCnt="5">
        <dgm:presLayoutVars>
          <dgm:bulletEnabled val="1"/>
        </dgm:presLayoutVars>
      </dgm:prSet>
      <dgm:spPr/>
    </dgm:pt>
    <dgm:pt modelId="{75A2D849-9FC6-495D-AE60-EAD5F0982437}" type="pres">
      <dgm:prSet presAssocID="{1EF56B8D-5C40-4038-982C-7A2373DA5C30}" presName="nodeFollowingNodes" presStyleLbl="node1" presStyleIdx="3" presStyleCnt="5">
        <dgm:presLayoutVars>
          <dgm:bulletEnabled val="1"/>
        </dgm:presLayoutVars>
      </dgm:prSet>
      <dgm:spPr/>
    </dgm:pt>
    <dgm:pt modelId="{9B7D7E71-C8EF-4818-A6E3-C36AB475E68A}" type="pres">
      <dgm:prSet presAssocID="{46F0B7B6-C795-469D-8140-8BE96E70F9E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0772D03-257D-4F2A-BD62-D69DAD3A7382}" type="presOf" srcId="{CCE7EFED-08EF-409E-B658-F0A5E271ADEE}" destId="{1CC0245F-B7BB-4E34-9B7C-FE8BE2EA1642}" srcOrd="0" destOrd="0" presId="urn:microsoft.com/office/officeart/2005/8/layout/cycle3"/>
    <dgm:cxn modelId="{D7ABC010-3B52-4341-97BC-B8E4EF82B05A}" srcId="{CCE7EFED-08EF-409E-B658-F0A5E271ADEE}" destId="{46F0B7B6-C795-469D-8140-8BE96E70F9E7}" srcOrd="4" destOrd="0" parTransId="{B41D7920-1C87-4FF2-B6E3-1A4DDF04F918}" sibTransId="{36AE6145-B8CD-43DB-920F-B567B59D146D}"/>
    <dgm:cxn modelId="{FAC8D11A-8F8F-4CF2-B7F5-CA2D61F7DD5E}" type="presOf" srcId="{7571F80F-0205-4820-A5D2-2124758C24E2}" destId="{61D16A70-636B-4D5E-90C6-E85B605DDA44}" srcOrd="0" destOrd="0" presId="urn:microsoft.com/office/officeart/2005/8/layout/cycle3"/>
    <dgm:cxn modelId="{3C1CA92E-80E4-492F-81AB-DF3D720A7A7D}" type="presOf" srcId="{6FDD15FF-C941-444E-99FC-03D27816B183}" destId="{DA92256F-924B-46F9-A965-DAA4D6A02BAD}" srcOrd="0" destOrd="0" presId="urn:microsoft.com/office/officeart/2005/8/layout/cycle3"/>
    <dgm:cxn modelId="{BDE0AF35-B66F-4802-B7F2-55A00AF31320}" srcId="{CCE7EFED-08EF-409E-B658-F0A5E271ADEE}" destId="{1EF56B8D-5C40-4038-982C-7A2373DA5C30}" srcOrd="3" destOrd="0" parTransId="{283D2014-66AC-4F72-A3AB-86053E07F8D3}" sibTransId="{095310DE-128E-4163-9909-55B6EE0ED4F7}"/>
    <dgm:cxn modelId="{4A2FAF5C-9BF3-4316-952D-3D402997B971}" type="presOf" srcId="{1EF56B8D-5C40-4038-982C-7A2373DA5C30}" destId="{75A2D849-9FC6-495D-AE60-EAD5F0982437}" srcOrd="0" destOrd="0" presId="urn:microsoft.com/office/officeart/2005/8/layout/cycle3"/>
    <dgm:cxn modelId="{78A6A948-CCA0-47EB-AB83-7F846BBA04AD}" srcId="{CCE7EFED-08EF-409E-B658-F0A5E271ADEE}" destId="{D6A2F7FF-1036-4E91-BD31-D04CBBDB88C3}" srcOrd="0" destOrd="0" parTransId="{0588843C-29FB-4B1C-B790-F7B20118BD86}" sibTransId="{7571F80F-0205-4820-A5D2-2124758C24E2}"/>
    <dgm:cxn modelId="{50FF194E-51E4-4850-B74A-894EB263BF4B}" srcId="{CCE7EFED-08EF-409E-B658-F0A5E271ADEE}" destId="{6FDD15FF-C941-444E-99FC-03D27816B183}" srcOrd="2" destOrd="0" parTransId="{D79804D9-6D02-4B5F-8C90-C0D8F58B125F}" sibTransId="{0B7F2C26-5CE9-4930-89DB-51EFFF061342}"/>
    <dgm:cxn modelId="{DDAA548C-256E-4744-8963-B36E2BEB01A6}" type="presOf" srcId="{D93A6E1C-4064-4A5F-B31E-325BAE544971}" destId="{88BB4CDF-7C6C-426D-A6CE-7B45AE91542F}" srcOrd="0" destOrd="0" presId="urn:microsoft.com/office/officeart/2005/8/layout/cycle3"/>
    <dgm:cxn modelId="{D740289D-66AE-4B13-90B7-DE1FDC25CAFC}" type="presOf" srcId="{46F0B7B6-C795-469D-8140-8BE96E70F9E7}" destId="{9B7D7E71-C8EF-4818-A6E3-C36AB475E68A}" srcOrd="0" destOrd="0" presId="urn:microsoft.com/office/officeart/2005/8/layout/cycle3"/>
    <dgm:cxn modelId="{3C4C2FEE-F8A6-4051-BE1B-BAE5CA4A6D77}" srcId="{CCE7EFED-08EF-409E-B658-F0A5E271ADEE}" destId="{D93A6E1C-4064-4A5F-B31E-325BAE544971}" srcOrd="1" destOrd="0" parTransId="{C86753E7-7ABA-4FCA-93C8-524E1AAC7E48}" sibTransId="{BC2F707E-DBB0-4F67-81FF-279DF81D5BF6}"/>
    <dgm:cxn modelId="{87C429FA-DBF8-4B3B-A3FF-0A0F2D23E8DF}" type="presOf" srcId="{D6A2F7FF-1036-4E91-BD31-D04CBBDB88C3}" destId="{784B4654-97FA-4DE3-BF1D-B4E4828B7361}" srcOrd="0" destOrd="0" presId="urn:microsoft.com/office/officeart/2005/8/layout/cycle3"/>
    <dgm:cxn modelId="{717A8AFF-585D-4878-8DCD-1C5392A30279}" type="presParOf" srcId="{1CC0245F-B7BB-4E34-9B7C-FE8BE2EA1642}" destId="{DD8EF141-D47D-42D3-81F3-632B1030EFCC}" srcOrd="0" destOrd="0" presId="urn:microsoft.com/office/officeart/2005/8/layout/cycle3"/>
    <dgm:cxn modelId="{03C0B86F-2FC8-4EE4-9C50-D4FBECB0634B}" type="presParOf" srcId="{DD8EF141-D47D-42D3-81F3-632B1030EFCC}" destId="{784B4654-97FA-4DE3-BF1D-B4E4828B7361}" srcOrd="0" destOrd="0" presId="urn:microsoft.com/office/officeart/2005/8/layout/cycle3"/>
    <dgm:cxn modelId="{17EFFBA7-08B9-450B-9192-FDA3A7E9E918}" type="presParOf" srcId="{DD8EF141-D47D-42D3-81F3-632B1030EFCC}" destId="{61D16A70-636B-4D5E-90C6-E85B605DDA44}" srcOrd="1" destOrd="0" presId="urn:microsoft.com/office/officeart/2005/8/layout/cycle3"/>
    <dgm:cxn modelId="{1B2EAA16-90F3-4D41-8985-D3D911754A35}" type="presParOf" srcId="{DD8EF141-D47D-42D3-81F3-632B1030EFCC}" destId="{88BB4CDF-7C6C-426D-A6CE-7B45AE91542F}" srcOrd="2" destOrd="0" presId="urn:microsoft.com/office/officeart/2005/8/layout/cycle3"/>
    <dgm:cxn modelId="{F860CA32-3E9E-499F-9595-CB3E696FC0F2}" type="presParOf" srcId="{DD8EF141-D47D-42D3-81F3-632B1030EFCC}" destId="{DA92256F-924B-46F9-A965-DAA4D6A02BAD}" srcOrd="3" destOrd="0" presId="urn:microsoft.com/office/officeart/2005/8/layout/cycle3"/>
    <dgm:cxn modelId="{1834B896-958C-460E-B410-4D3CCDC1F444}" type="presParOf" srcId="{DD8EF141-D47D-42D3-81F3-632B1030EFCC}" destId="{75A2D849-9FC6-495D-AE60-EAD5F0982437}" srcOrd="4" destOrd="0" presId="urn:microsoft.com/office/officeart/2005/8/layout/cycle3"/>
    <dgm:cxn modelId="{D6ED70D9-97E2-4D7A-B66E-8664991D9DEE}" type="presParOf" srcId="{DD8EF141-D47D-42D3-81F3-632B1030EFCC}" destId="{9B7D7E71-C8EF-4818-A6E3-C36AB475E68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CE7EFED-08EF-409E-B658-F0A5E271ADE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A2F7FF-1036-4E91-BD31-D04CBBDB88C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 err="1"/>
            <a:t>MLFlow</a:t>
          </a:r>
          <a:br>
            <a:rPr lang="fr-FR" b="0" dirty="0"/>
          </a:br>
          <a:r>
            <a:rPr lang="fr-FR" b="0" dirty="0" err="1"/>
            <a:t>Tracking</a:t>
          </a:r>
          <a:endParaRPr lang="fr-FR" b="0" dirty="0"/>
        </a:p>
      </dgm:t>
    </dgm:pt>
    <dgm:pt modelId="{0588843C-29FB-4B1C-B790-F7B20118BD86}" type="parTrans" cxnId="{78A6A948-CCA0-47EB-AB83-7F846BBA04AD}">
      <dgm:prSet/>
      <dgm:spPr/>
      <dgm:t>
        <a:bodyPr/>
        <a:lstStyle/>
        <a:p>
          <a:endParaRPr lang="fr-FR"/>
        </a:p>
      </dgm:t>
    </dgm:pt>
    <dgm:pt modelId="{7571F80F-0205-4820-A5D2-2124758C24E2}" type="sibTrans" cxnId="{78A6A948-CCA0-47EB-AB83-7F846BBA04AD}">
      <dgm:prSet/>
      <dgm:spPr/>
      <dgm:t>
        <a:bodyPr/>
        <a:lstStyle/>
        <a:p>
          <a:endParaRPr lang="fr-FR"/>
        </a:p>
      </dgm:t>
    </dgm:pt>
    <dgm:pt modelId="{D93A6E1C-4064-4A5F-B31E-325BAE544971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/>
            <a:t>MLFlow</a:t>
          </a:r>
          <a:br>
            <a:rPr lang="fr-FR" dirty="0"/>
          </a:br>
          <a:r>
            <a:rPr lang="fr-FR" dirty="0"/>
            <a:t>Model </a:t>
          </a:r>
          <a:r>
            <a:rPr lang="fr-FR" dirty="0" err="1"/>
            <a:t>Registry</a:t>
          </a:r>
          <a:endParaRPr lang="fr-FR" dirty="0"/>
        </a:p>
      </dgm:t>
    </dgm:pt>
    <dgm:pt modelId="{C86753E7-7ABA-4FCA-93C8-524E1AAC7E48}" type="parTrans" cxnId="{3C4C2FEE-F8A6-4051-BE1B-BAE5CA4A6D77}">
      <dgm:prSet/>
      <dgm:spPr/>
      <dgm:t>
        <a:bodyPr/>
        <a:lstStyle/>
        <a:p>
          <a:endParaRPr lang="fr-FR"/>
        </a:p>
      </dgm:t>
    </dgm:pt>
    <dgm:pt modelId="{BC2F707E-DBB0-4F67-81FF-279DF81D5BF6}" type="sibTrans" cxnId="{3C4C2FEE-F8A6-4051-BE1B-BAE5CA4A6D77}">
      <dgm:prSet/>
      <dgm:spPr/>
      <dgm:t>
        <a:bodyPr/>
        <a:lstStyle/>
        <a:p>
          <a:endParaRPr lang="fr-FR"/>
        </a:p>
      </dgm:t>
    </dgm:pt>
    <dgm:pt modelId="{6FDD15FF-C941-444E-99FC-03D27816B183}">
      <dgm:prSet phldrT="[Texte]"/>
      <dgm:spPr/>
      <dgm:t>
        <a:bodyPr/>
        <a:lstStyle/>
        <a:p>
          <a:r>
            <a:rPr lang="fr-FR" dirty="0" err="1"/>
            <a:t>Versionning</a:t>
          </a:r>
          <a:r>
            <a:rPr lang="fr-FR" dirty="0"/>
            <a:t> </a:t>
          </a:r>
          <a:br>
            <a:rPr lang="fr-FR" dirty="0"/>
          </a:br>
          <a:r>
            <a:rPr lang="fr-FR" dirty="0"/>
            <a:t>GIT/GITHUB</a:t>
          </a:r>
        </a:p>
      </dgm:t>
    </dgm:pt>
    <dgm:pt modelId="{D79804D9-6D02-4B5F-8C90-C0D8F58B125F}" type="parTrans" cxnId="{50FF194E-51E4-4850-B74A-894EB263BF4B}">
      <dgm:prSet/>
      <dgm:spPr/>
      <dgm:t>
        <a:bodyPr/>
        <a:lstStyle/>
        <a:p>
          <a:endParaRPr lang="fr-FR"/>
        </a:p>
      </dgm:t>
    </dgm:pt>
    <dgm:pt modelId="{0B7F2C26-5CE9-4930-89DB-51EFFF061342}" type="sibTrans" cxnId="{50FF194E-51E4-4850-B74A-894EB263BF4B}">
      <dgm:prSet/>
      <dgm:spPr/>
      <dgm:t>
        <a:bodyPr/>
        <a:lstStyle/>
        <a:p>
          <a:endParaRPr lang="fr-FR"/>
        </a:p>
      </dgm:t>
    </dgm:pt>
    <dgm:pt modelId="{1EF56B8D-5C40-4038-982C-7A2373DA5C30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/>
            <a:t>Déploiement de l’API sur le Cloud</a:t>
          </a:r>
        </a:p>
      </dgm:t>
    </dgm:pt>
    <dgm:pt modelId="{283D2014-66AC-4F72-A3AB-86053E07F8D3}" type="parTrans" cxnId="{BDE0AF35-B66F-4802-B7F2-55A00AF31320}">
      <dgm:prSet/>
      <dgm:spPr/>
      <dgm:t>
        <a:bodyPr/>
        <a:lstStyle/>
        <a:p>
          <a:endParaRPr lang="fr-FR"/>
        </a:p>
      </dgm:t>
    </dgm:pt>
    <dgm:pt modelId="{095310DE-128E-4163-9909-55B6EE0ED4F7}" type="sibTrans" cxnId="{BDE0AF35-B66F-4802-B7F2-55A00AF31320}">
      <dgm:prSet/>
      <dgm:spPr/>
      <dgm:t>
        <a:bodyPr/>
        <a:lstStyle/>
        <a:p>
          <a:endParaRPr lang="fr-FR"/>
        </a:p>
      </dgm:t>
    </dgm:pt>
    <dgm:pt modelId="{46F0B7B6-C795-469D-8140-8BE96E70F9E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GITHUB ACTIONS</a:t>
          </a:r>
          <a:br>
            <a:rPr lang="fr-FR" dirty="0"/>
          </a:br>
          <a:r>
            <a:rPr lang="fr-FR" dirty="0"/>
            <a:t>Test Unitaires</a:t>
          </a:r>
        </a:p>
      </dgm:t>
    </dgm:pt>
    <dgm:pt modelId="{B41D7920-1C87-4FF2-B6E3-1A4DDF04F918}" type="parTrans" cxnId="{D7ABC010-3B52-4341-97BC-B8E4EF82B05A}">
      <dgm:prSet/>
      <dgm:spPr/>
      <dgm:t>
        <a:bodyPr/>
        <a:lstStyle/>
        <a:p>
          <a:endParaRPr lang="fr-FR"/>
        </a:p>
      </dgm:t>
    </dgm:pt>
    <dgm:pt modelId="{36AE6145-B8CD-43DB-920F-B567B59D146D}" type="sibTrans" cxnId="{D7ABC010-3B52-4341-97BC-B8E4EF82B05A}">
      <dgm:prSet/>
      <dgm:spPr/>
      <dgm:t>
        <a:bodyPr/>
        <a:lstStyle/>
        <a:p>
          <a:endParaRPr lang="fr-FR"/>
        </a:p>
      </dgm:t>
    </dgm:pt>
    <dgm:pt modelId="{1CC0245F-B7BB-4E34-9B7C-FE8BE2EA1642}" type="pres">
      <dgm:prSet presAssocID="{CCE7EFED-08EF-409E-B658-F0A5E271ADEE}" presName="Name0" presStyleCnt="0">
        <dgm:presLayoutVars>
          <dgm:dir/>
          <dgm:resizeHandles val="exact"/>
        </dgm:presLayoutVars>
      </dgm:prSet>
      <dgm:spPr/>
    </dgm:pt>
    <dgm:pt modelId="{DD8EF141-D47D-42D3-81F3-632B1030EFCC}" type="pres">
      <dgm:prSet presAssocID="{CCE7EFED-08EF-409E-B658-F0A5E271ADEE}" presName="cycle" presStyleCnt="0"/>
      <dgm:spPr/>
    </dgm:pt>
    <dgm:pt modelId="{784B4654-97FA-4DE3-BF1D-B4E4828B7361}" type="pres">
      <dgm:prSet presAssocID="{D6A2F7FF-1036-4E91-BD31-D04CBBDB88C3}" presName="nodeFirstNode" presStyleLbl="node1" presStyleIdx="0" presStyleCnt="5">
        <dgm:presLayoutVars>
          <dgm:bulletEnabled val="1"/>
        </dgm:presLayoutVars>
      </dgm:prSet>
      <dgm:spPr/>
    </dgm:pt>
    <dgm:pt modelId="{61D16A70-636B-4D5E-90C6-E85B605DDA44}" type="pres">
      <dgm:prSet presAssocID="{7571F80F-0205-4820-A5D2-2124758C24E2}" presName="sibTransFirstNode" presStyleLbl="bgShp" presStyleIdx="0" presStyleCnt="1"/>
      <dgm:spPr/>
    </dgm:pt>
    <dgm:pt modelId="{88BB4CDF-7C6C-426D-A6CE-7B45AE91542F}" type="pres">
      <dgm:prSet presAssocID="{D93A6E1C-4064-4A5F-B31E-325BAE544971}" presName="nodeFollowingNodes" presStyleLbl="node1" presStyleIdx="1" presStyleCnt="5">
        <dgm:presLayoutVars>
          <dgm:bulletEnabled val="1"/>
        </dgm:presLayoutVars>
      </dgm:prSet>
      <dgm:spPr/>
    </dgm:pt>
    <dgm:pt modelId="{DA92256F-924B-46F9-A965-DAA4D6A02BAD}" type="pres">
      <dgm:prSet presAssocID="{6FDD15FF-C941-444E-99FC-03D27816B183}" presName="nodeFollowingNodes" presStyleLbl="node1" presStyleIdx="2" presStyleCnt="5">
        <dgm:presLayoutVars>
          <dgm:bulletEnabled val="1"/>
        </dgm:presLayoutVars>
      </dgm:prSet>
      <dgm:spPr/>
    </dgm:pt>
    <dgm:pt modelId="{75A2D849-9FC6-495D-AE60-EAD5F0982437}" type="pres">
      <dgm:prSet presAssocID="{1EF56B8D-5C40-4038-982C-7A2373DA5C30}" presName="nodeFollowingNodes" presStyleLbl="node1" presStyleIdx="3" presStyleCnt="5">
        <dgm:presLayoutVars>
          <dgm:bulletEnabled val="1"/>
        </dgm:presLayoutVars>
      </dgm:prSet>
      <dgm:spPr/>
    </dgm:pt>
    <dgm:pt modelId="{9B7D7E71-C8EF-4818-A6E3-C36AB475E68A}" type="pres">
      <dgm:prSet presAssocID="{46F0B7B6-C795-469D-8140-8BE96E70F9E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0772D03-257D-4F2A-BD62-D69DAD3A7382}" type="presOf" srcId="{CCE7EFED-08EF-409E-B658-F0A5E271ADEE}" destId="{1CC0245F-B7BB-4E34-9B7C-FE8BE2EA1642}" srcOrd="0" destOrd="0" presId="urn:microsoft.com/office/officeart/2005/8/layout/cycle3"/>
    <dgm:cxn modelId="{D7ABC010-3B52-4341-97BC-B8E4EF82B05A}" srcId="{CCE7EFED-08EF-409E-B658-F0A5E271ADEE}" destId="{46F0B7B6-C795-469D-8140-8BE96E70F9E7}" srcOrd="4" destOrd="0" parTransId="{B41D7920-1C87-4FF2-B6E3-1A4DDF04F918}" sibTransId="{36AE6145-B8CD-43DB-920F-B567B59D146D}"/>
    <dgm:cxn modelId="{FAC8D11A-8F8F-4CF2-B7F5-CA2D61F7DD5E}" type="presOf" srcId="{7571F80F-0205-4820-A5D2-2124758C24E2}" destId="{61D16A70-636B-4D5E-90C6-E85B605DDA44}" srcOrd="0" destOrd="0" presId="urn:microsoft.com/office/officeart/2005/8/layout/cycle3"/>
    <dgm:cxn modelId="{3C1CA92E-80E4-492F-81AB-DF3D720A7A7D}" type="presOf" srcId="{6FDD15FF-C941-444E-99FC-03D27816B183}" destId="{DA92256F-924B-46F9-A965-DAA4D6A02BAD}" srcOrd="0" destOrd="0" presId="urn:microsoft.com/office/officeart/2005/8/layout/cycle3"/>
    <dgm:cxn modelId="{BDE0AF35-B66F-4802-B7F2-55A00AF31320}" srcId="{CCE7EFED-08EF-409E-B658-F0A5E271ADEE}" destId="{1EF56B8D-5C40-4038-982C-7A2373DA5C30}" srcOrd="3" destOrd="0" parTransId="{283D2014-66AC-4F72-A3AB-86053E07F8D3}" sibTransId="{095310DE-128E-4163-9909-55B6EE0ED4F7}"/>
    <dgm:cxn modelId="{4A2FAF5C-9BF3-4316-952D-3D402997B971}" type="presOf" srcId="{1EF56B8D-5C40-4038-982C-7A2373DA5C30}" destId="{75A2D849-9FC6-495D-AE60-EAD5F0982437}" srcOrd="0" destOrd="0" presId="urn:microsoft.com/office/officeart/2005/8/layout/cycle3"/>
    <dgm:cxn modelId="{78A6A948-CCA0-47EB-AB83-7F846BBA04AD}" srcId="{CCE7EFED-08EF-409E-B658-F0A5E271ADEE}" destId="{D6A2F7FF-1036-4E91-BD31-D04CBBDB88C3}" srcOrd="0" destOrd="0" parTransId="{0588843C-29FB-4B1C-B790-F7B20118BD86}" sibTransId="{7571F80F-0205-4820-A5D2-2124758C24E2}"/>
    <dgm:cxn modelId="{50FF194E-51E4-4850-B74A-894EB263BF4B}" srcId="{CCE7EFED-08EF-409E-B658-F0A5E271ADEE}" destId="{6FDD15FF-C941-444E-99FC-03D27816B183}" srcOrd="2" destOrd="0" parTransId="{D79804D9-6D02-4B5F-8C90-C0D8F58B125F}" sibTransId="{0B7F2C26-5CE9-4930-89DB-51EFFF061342}"/>
    <dgm:cxn modelId="{DDAA548C-256E-4744-8963-B36E2BEB01A6}" type="presOf" srcId="{D93A6E1C-4064-4A5F-B31E-325BAE544971}" destId="{88BB4CDF-7C6C-426D-A6CE-7B45AE91542F}" srcOrd="0" destOrd="0" presId="urn:microsoft.com/office/officeart/2005/8/layout/cycle3"/>
    <dgm:cxn modelId="{D740289D-66AE-4B13-90B7-DE1FDC25CAFC}" type="presOf" srcId="{46F0B7B6-C795-469D-8140-8BE96E70F9E7}" destId="{9B7D7E71-C8EF-4818-A6E3-C36AB475E68A}" srcOrd="0" destOrd="0" presId="urn:microsoft.com/office/officeart/2005/8/layout/cycle3"/>
    <dgm:cxn modelId="{3C4C2FEE-F8A6-4051-BE1B-BAE5CA4A6D77}" srcId="{CCE7EFED-08EF-409E-B658-F0A5E271ADEE}" destId="{D93A6E1C-4064-4A5F-B31E-325BAE544971}" srcOrd="1" destOrd="0" parTransId="{C86753E7-7ABA-4FCA-93C8-524E1AAC7E48}" sibTransId="{BC2F707E-DBB0-4F67-81FF-279DF81D5BF6}"/>
    <dgm:cxn modelId="{87C429FA-DBF8-4B3B-A3FF-0A0F2D23E8DF}" type="presOf" srcId="{D6A2F7FF-1036-4E91-BD31-D04CBBDB88C3}" destId="{784B4654-97FA-4DE3-BF1D-B4E4828B7361}" srcOrd="0" destOrd="0" presId="urn:microsoft.com/office/officeart/2005/8/layout/cycle3"/>
    <dgm:cxn modelId="{717A8AFF-585D-4878-8DCD-1C5392A30279}" type="presParOf" srcId="{1CC0245F-B7BB-4E34-9B7C-FE8BE2EA1642}" destId="{DD8EF141-D47D-42D3-81F3-632B1030EFCC}" srcOrd="0" destOrd="0" presId="urn:microsoft.com/office/officeart/2005/8/layout/cycle3"/>
    <dgm:cxn modelId="{03C0B86F-2FC8-4EE4-9C50-D4FBECB0634B}" type="presParOf" srcId="{DD8EF141-D47D-42D3-81F3-632B1030EFCC}" destId="{784B4654-97FA-4DE3-BF1D-B4E4828B7361}" srcOrd="0" destOrd="0" presId="urn:microsoft.com/office/officeart/2005/8/layout/cycle3"/>
    <dgm:cxn modelId="{17EFFBA7-08B9-450B-9192-FDA3A7E9E918}" type="presParOf" srcId="{DD8EF141-D47D-42D3-81F3-632B1030EFCC}" destId="{61D16A70-636B-4D5E-90C6-E85B605DDA44}" srcOrd="1" destOrd="0" presId="urn:microsoft.com/office/officeart/2005/8/layout/cycle3"/>
    <dgm:cxn modelId="{1B2EAA16-90F3-4D41-8985-D3D911754A35}" type="presParOf" srcId="{DD8EF141-D47D-42D3-81F3-632B1030EFCC}" destId="{88BB4CDF-7C6C-426D-A6CE-7B45AE91542F}" srcOrd="2" destOrd="0" presId="urn:microsoft.com/office/officeart/2005/8/layout/cycle3"/>
    <dgm:cxn modelId="{F860CA32-3E9E-499F-9595-CB3E696FC0F2}" type="presParOf" srcId="{DD8EF141-D47D-42D3-81F3-632B1030EFCC}" destId="{DA92256F-924B-46F9-A965-DAA4D6A02BAD}" srcOrd="3" destOrd="0" presId="urn:microsoft.com/office/officeart/2005/8/layout/cycle3"/>
    <dgm:cxn modelId="{1834B896-958C-460E-B410-4D3CCDC1F444}" type="presParOf" srcId="{DD8EF141-D47D-42D3-81F3-632B1030EFCC}" destId="{75A2D849-9FC6-495D-AE60-EAD5F0982437}" srcOrd="4" destOrd="0" presId="urn:microsoft.com/office/officeart/2005/8/layout/cycle3"/>
    <dgm:cxn modelId="{D6ED70D9-97E2-4D7A-B66E-8664991D9DEE}" type="presParOf" srcId="{DD8EF141-D47D-42D3-81F3-632B1030EFCC}" destId="{9B7D7E71-C8EF-4818-A6E3-C36AB475E68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CE7EFED-08EF-409E-B658-F0A5E271ADE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A2F7FF-1036-4E91-BD31-D04CBBDB88C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 err="1"/>
            <a:t>MLFlow</a:t>
          </a:r>
          <a:br>
            <a:rPr lang="fr-FR" b="0" dirty="0"/>
          </a:br>
          <a:r>
            <a:rPr lang="fr-FR" b="0" dirty="0" err="1"/>
            <a:t>Tracking</a:t>
          </a:r>
          <a:endParaRPr lang="fr-FR" b="0" dirty="0"/>
        </a:p>
      </dgm:t>
    </dgm:pt>
    <dgm:pt modelId="{0588843C-29FB-4B1C-B790-F7B20118BD86}" type="parTrans" cxnId="{78A6A948-CCA0-47EB-AB83-7F846BBA04AD}">
      <dgm:prSet/>
      <dgm:spPr/>
      <dgm:t>
        <a:bodyPr/>
        <a:lstStyle/>
        <a:p>
          <a:endParaRPr lang="fr-FR"/>
        </a:p>
      </dgm:t>
    </dgm:pt>
    <dgm:pt modelId="{7571F80F-0205-4820-A5D2-2124758C24E2}" type="sibTrans" cxnId="{78A6A948-CCA0-47EB-AB83-7F846BBA04AD}">
      <dgm:prSet/>
      <dgm:spPr/>
      <dgm:t>
        <a:bodyPr/>
        <a:lstStyle/>
        <a:p>
          <a:endParaRPr lang="fr-FR"/>
        </a:p>
      </dgm:t>
    </dgm:pt>
    <dgm:pt modelId="{D93A6E1C-4064-4A5F-B31E-325BAE544971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/>
            <a:t>MLFlow</a:t>
          </a:r>
          <a:br>
            <a:rPr lang="fr-FR" dirty="0"/>
          </a:br>
          <a:r>
            <a:rPr lang="fr-FR" dirty="0"/>
            <a:t>Model </a:t>
          </a:r>
          <a:r>
            <a:rPr lang="fr-FR" dirty="0" err="1"/>
            <a:t>Registry</a:t>
          </a:r>
          <a:endParaRPr lang="fr-FR" dirty="0"/>
        </a:p>
      </dgm:t>
    </dgm:pt>
    <dgm:pt modelId="{C86753E7-7ABA-4FCA-93C8-524E1AAC7E48}" type="parTrans" cxnId="{3C4C2FEE-F8A6-4051-BE1B-BAE5CA4A6D77}">
      <dgm:prSet/>
      <dgm:spPr/>
      <dgm:t>
        <a:bodyPr/>
        <a:lstStyle/>
        <a:p>
          <a:endParaRPr lang="fr-FR"/>
        </a:p>
      </dgm:t>
    </dgm:pt>
    <dgm:pt modelId="{BC2F707E-DBB0-4F67-81FF-279DF81D5BF6}" type="sibTrans" cxnId="{3C4C2FEE-F8A6-4051-BE1B-BAE5CA4A6D77}">
      <dgm:prSet/>
      <dgm:spPr/>
      <dgm:t>
        <a:bodyPr/>
        <a:lstStyle/>
        <a:p>
          <a:endParaRPr lang="fr-FR"/>
        </a:p>
      </dgm:t>
    </dgm:pt>
    <dgm:pt modelId="{6FDD15FF-C941-444E-99FC-03D27816B183}">
      <dgm:prSet phldrT="[Texte]"/>
      <dgm:spPr/>
      <dgm:t>
        <a:bodyPr/>
        <a:lstStyle/>
        <a:p>
          <a:r>
            <a:rPr lang="fr-FR" dirty="0" err="1"/>
            <a:t>Versionning</a:t>
          </a:r>
          <a:r>
            <a:rPr lang="fr-FR" dirty="0"/>
            <a:t> </a:t>
          </a:r>
          <a:br>
            <a:rPr lang="fr-FR" dirty="0"/>
          </a:br>
          <a:r>
            <a:rPr lang="fr-FR" dirty="0"/>
            <a:t>GIT/GITHUB</a:t>
          </a:r>
        </a:p>
      </dgm:t>
    </dgm:pt>
    <dgm:pt modelId="{D79804D9-6D02-4B5F-8C90-C0D8F58B125F}" type="parTrans" cxnId="{50FF194E-51E4-4850-B74A-894EB263BF4B}">
      <dgm:prSet/>
      <dgm:spPr/>
      <dgm:t>
        <a:bodyPr/>
        <a:lstStyle/>
        <a:p>
          <a:endParaRPr lang="fr-FR"/>
        </a:p>
      </dgm:t>
    </dgm:pt>
    <dgm:pt modelId="{0B7F2C26-5CE9-4930-89DB-51EFFF061342}" type="sibTrans" cxnId="{50FF194E-51E4-4850-B74A-894EB263BF4B}">
      <dgm:prSet/>
      <dgm:spPr/>
      <dgm:t>
        <a:bodyPr/>
        <a:lstStyle/>
        <a:p>
          <a:endParaRPr lang="fr-FR"/>
        </a:p>
      </dgm:t>
    </dgm:pt>
    <dgm:pt modelId="{1EF56B8D-5C40-4038-982C-7A2373DA5C30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/>
            <a:t>Déploiement de l’API sur le Cloud</a:t>
          </a:r>
        </a:p>
      </dgm:t>
    </dgm:pt>
    <dgm:pt modelId="{283D2014-66AC-4F72-A3AB-86053E07F8D3}" type="parTrans" cxnId="{BDE0AF35-B66F-4802-B7F2-55A00AF31320}">
      <dgm:prSet/>
      <dgm:spPr/>
      <dgm:t>
        <a:bodyPr/>
        <a:lstStyle/>
        <a:p>
          <a:endParaRPr lang="fr-FR"/>
        </a:p>
      </dgm:t>
    </dgm:pt>
    <dgm:pt modelId="{095310DE-128E-4163-9909-55B6EE0ED4F7}" type="sibTrans" cxnId="{BDE0AF35-B66F-4802-B7F2-55A00AF31320}">
      <dgm:prSet/>
      <dgm:spPr/>
      <dgm:t>
        <a:bodyPr/>
        <a:lstStyle/>
        <a:p>
          <a:endParaRPr lang="fr-FR"/>
        </a:p>
      </dgm:t>
    </dgm:pt>
    <dgm:pt modelId="{46F0B7B6-C795-469D-8140-8BE96E70F9E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GITHUB ACTIONS</a:t>
          </a:r>
          <a:br>
            <a:rPr lang="fr-FR" dirty="0"/>
          </a:br>
          <a:r>
            <a:rPr lang="fr-FR" dirty="0"/>
            <a:t>Test Unitaires</a:t>
          </a:r>
        </a:p>
      </dgm:t>
    </dgm:pt>
    <dgm:pt modelId="{B41D7920-1C87-4FF2-B6E3-1A4DDF04F918}" type="parTrans" cxnId="{D7ABC010-3B52-4341-97BC-B8E4EF82B05A}">
      <dgm:prSet/>
      <dgm:spPr/>
      <dgm:t>
        <a:bodyPr/>
        <a:lstStyle/>
        <a:p>
          <a:endParaRPr lang="fr-FR"/>
        </a:p>
      </dgm:t>
    </dgm:pt>
    <dgm:pt modelId="{36AE6145-B8CD-43DB-920F-B567B59D146D}" type="sibTrans" cxnId="{D7ABC010-3B52-4341-97BC-B8E4EF82B05A}">
      <dgm:prSet/>
      <dgm:spPr/>
      <dgm:t>
        <a:bodyPr/>
        <a:lstStyle/>
        <a:p>
          <a:endParaRPr lang="fr-FR"/>
        </a:p>
      </dgm:t>
    </dgm:pt>
    <dgm:pt modelId="{1CC0245F-B7BB-4E34-9B7C-FE8BE2EA1642}" type="pres">
      <dgm:prSet presAssocID="{CCE7EFED-08EF-409E-B658-F0A5E271ADEE}" presName="Name0" presStyleCnt="0">
        <dgm:presLayoutVars>
          <dgm:dir/>
          <dgm:resizeHandles val="exact"/>
        </dgm:presLayoutVars>
      </dgm:prSet>
      <dgm:spPr/>
    </dgm:pt>
    <dgm:pt modelId="{DD8EF141-D47D-42D3-81F3-632B1030EFCC}" type="pres">
      <dgm:prSet presAssocID="{CCE7EFED-08EF-409E-B658-F0A5E271ADEE}" presName="cycle" presStyleCnt="0"/>
      <dgm:spPr/>
    </dgm:pt>
    <dgm:pt modelId="{784B4654-97FA-4DE3-BF1D-B4E4828B7361}" type="pres">
      <dgm:prSet presAssocID="{D6A2F7FF-1036-4E91-BD31-D04CBBDB88C3}" presName="nodeFirstNode" presStyleLbl="node1" presStyleIdx="0" presStyleCnt="5">
        <dgm:presLayoutVars>
          <dgm:bulletEnabled val="1"/>
        </dgm:presLayoutVars>
      </dgm:prSet>
      <dgm:spPr/>
    </dgm:pt>
    <dgm:pt modelId="{61D16A70-636B-4D5E-90C6-E85B605DDA44}" type="pres">
      <dgm:prSet presAssocID="{7571F80F-0205-4820-A5D2-2124758C24E2}" presName="sibTransFirstNode" presStyleLbl="bgShp" presStyleIdx="0" presStyleCnt="1"/>
      <dgm:spPr/>
    </dgm:pt>
    <dgm:pt modelId="{88BB4CDF-7C6C-426D-A6CE-7B45AE91542F}" type="pres">
      <dgm:prSet presAssocID="{D93A6E1C-4064-4A5F-B31E-325BAE544971}" presName="nodeFollowingNodes" presStyleLbl="node1" presStyleIdx="1" presStyleCnt="5">
        <dgm:presLayoutVars>
          <dgm:bulletEnabled val="1"/>
        </dgm:presLayoutVars>
      </dgm:prSet>
      <dgm:spPr/>
    </dgm:pt>
    <dgm:pt modelId="{DA92256F-924B-46F9-A965-DAA4D6A02BAD}" type="pres">
      <dgm:prSet presAssocID="{6FDD15FF-C941-444E-99FC-03D27816B183}" presName="nodeFollowingNodes" presStyleLbl="node1" presStyleIdx="2" presStyleCnt="5">
        <dgm:presLayoutVars>
          <dgm:bulletEnabled val="1"/>
        </dgm:presLayoutVars>
      </dgm:prSet>
      <dgm:spPr/>
    </dgm:pt>
    <dgm:pt modelId="{75A2D849-9FC6-495D-AE60-EAD5F0982437}" type="pres">
      <dgm:prSet presAssocID="{1EF56B8D-5C40-4038-982C-7A2373DA5C30}" presName="nodeFollowingNodes" presStyleLbl="node1" presStyleIdx="3" presStyleCnt="5">
        <dgm:presLayoutVars>
          <dgm:bulletEnabled val="1"/>
        </dgm:presLayoutVars>
      </dgm:prSet>
      <dgm:spPr/>
    </dgm:pt>
    <dgm:pt modelId="{9B7D7E71-C8EF-4818-A6E3-C36AB475E68A}" type="pres">
      <dgm:prSet presAssocID="{46F0B7B6-C795-469D-8140-8BE96E70F9E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0772D03-257D-4F2A-BD62-D69DAD3A7382}" type="presOf" srcId="{CCE7EFED-08EF-409E-B658-F0A5E271ADEE}" destId="{1CC0245F-B7BB-4E34-9B7C-FE8BE2EA1642}" srcOrd="0" destOrd="0" presId="urn:microsoft.com/office/officeart/2005/8/layout/cycle3"/>
    <dgm:cxn modelId="{D7ABC010-3B52-4341-97BC-B8E4EF82B05A}" srcId="{CCE7EFED-08EF-409E-B658-F0A5E271ADEE}" destId="{46F0B7B6-C795-469D-8140-8BE96E70F9E7}" srcOrd="4" destOrd="0" parTransId="{B41D7920-1C87-4FF2-B6E3-1A4DDF04F918}" sibTransId="{36AE6145-B8CD-43DB-920F-B567B59D146D}"/>
    <dgm:cxn modelId="{FAC8D11A-8F8F-4CF2-B7F5-CA2D61F7DD5E}" type="presOf" srcId="{7571F80F-0205-4820-A5D2-2124758C24E2}" destId="{61D16A70-636B-4D5E-90C6-E85B605DDA44}" srcOrd="0" destOrd="0" presId="urn:microsoft.com/office/officeart/2005/8/layout/cycle3"/>
    <dgm:cxn modelId="{3C1CA92E-80E4-492F-81AB-DF3D720A7A7D}" type="presOf" srcId="{6FDD15FF-C941-444E-99FC-03D27816B183}" destId="{DA92256F-924B-46F9-A965-DAA4D6A02BAD}" srcOrd="0" destOrd="0" presId="urn:microsoft.com/office/officeart/2005/8/layout/cycle3"/>
    <dgm:cxn modelId="{BDE0AF35-B66F-4802-B7F2-55A00AF31320}" srcId="{CCE7EFED-08EF-409E-B658-F0A5E271ADEE}" destId="{1EF56B8D-5C40-4038-982C-7A2373DA5C30}" srcOrd="3" destOrd="0" parTransId="{283D2014-66AC-4F72-A3AB-86053E07F8D3}" sibTransId="{095310DE-128E-4163-9909-55B6EE0ED4F7}"/>
    <dgm:cxn modelId="{4A2FAF5C-9BF3-4316-952D-3D402997B971}" type="presOf" srcId="{1EF56B8D-5C40-4038-982C-7A2373DA5C30}" destId="{75A2D849-9FC6-495D-AE60-EAD5F0982437}" srcOrd="0" destOrd="0" presId="urn:microsoft.com/office/officeart/2005/8/layout/cycle3"/>
    <dgm:cxn modelId="{78A6A948-CCA0-47EB-AB83-7F846BBA04AD}" srcId="{CCE7EFED-08EF-409E-B658-F0A5E271ADEE}" destId="{D6A2F7FF-1036-4E91-BD31-D04CBBDB88C3}" srcOrd="0" destOrd="0" parTransId="{0588843C-29FB-4B1C-B790-F7B20118BD86}" sibTransId="{7571F80F-0205-4820-A5D2-2124758C24E2}"/>
    <dgm:cxn modelId="{50FF194E-51E4-4850-B74A-894EB263BF4B}" srcId="{CCE7EFED-08EF-409E-B658-F0A5E271ADEE}" destId="{6FDD15FF-C941-444E-99FC-03D27816B183}" srcOrd="2" destOrd="0" parTransId="{D79804D9-6D02-4B5F-8C90-C0D8F58B125F}" sibTransId="{0B7F2C26-5CE9-4930-89DB-51EFFF061342}"/>
    <dgm:cxn modelId="{DDAA548C-256E-4744-8963-B36E2BEB01A6}" type="presOf" srcId="{D93A6E1C-4064-4A5F-B31E-325BAE544971}" destId="{88BB4CDF-7C6C-426D-A6CE-7B45AE91542F}" srcOrd="0" destOrd="0" presId="urn:microsoft.com/office/officeart/2005/8/layout/cycle3"/>
    <dgm:cxn modelId="{D740289D-66AE-4B13-90B7-DE1FDC25CAFC}" type="presOf" srcId="{46F0B7B6-C795-469D-8140-8BE96E70F9E7}" destId="{9B7D7E71-C8EF-4818-A6E3-C36AB475E68A}" srcOrd="0" destOrd="0" presId="urn:microsoft.com/office/officeart/2005/8/layout/cycle3"/>
    <dgm:cxn modelId="{3C4C2FEE-F8A6-4051-BE1B-BAE5CA4A6D77}" srcId="{CCE7EFED-08EF-409E-B658-F0A5E271ADEE}" destId="{D93A6E1C-4064-4A5F-B31E-325BAE544971}" srcOrd="1" destOrd="0" parTransId="{C86753E7-7ABA-4FCA-93C8-524E1AAC7E48}" sibTransId="{BC2F707E-DBB0-4F67-81FF-279DF81D5BF6}"/>
    <dgm:cxn modelId="{87C429FA-DBF8-4B3B-A3FF-0A0F2D23E8DF}" type="presOf" srcId="{D6A2F7FF-1036-4E91-BD31-D04CBBDB88C3}" destId="{784B4654-97FA-4DE3-BF1D-B4E4828B7361}" srcOrd="0" destOrd="0" presId="urn:microsoft.com/office/officeart/2005/8/layout/cycle3"/>
    <dgm:cxn modelId="{717A8AFF-585D-4878-8DCD-1C5392A30279}" type="presParOf" srcId="{1CC0245F-B7BB-4E34-9B7C-FE8BE2EA1642}" destId="{DD8EF141-D47D-42D3-81F3-632B1030EFCC}" srcOrd="0" destOrd="0" presId="urn:microsoft.com/office/officeart/2005/8/layout/cycle3"/>
    <dgm:cxn modelId="{03C0B86F-2FC8-4EE4-9C50-D4FBECB0634B}" type="presParOf" srcId="{DD8EF141-D47D-42D3-81F3-632B1030EFCC}" destId="{784B4654-97FA-4DE3-BF1D-B4E4828B7361}" srcOrd="0" destOrd="0" presId="urn:microsoft.com/office/officeart/2005/8/layout/cycle3"/>
    <dgm:cxn modelId="{17EFFBA7-08B9-450B-9192-FDA3A7E9E918}" type="presParOf" srcId="{DD8EF141-D47D-42D3-81F3-632B1030EFCC}" destId="{61D16A70-636B-4D5E-90C6-E85B605DDA44}" srcOrd="1" destOrd="0" presId="urn:microsoft.com/office/officeart/2005/8/layout/cycle3"/>
    <dgm:cxn modelId="{1B2EAA16-90F3-4D41-8985-D3D911754A35}" type="presParOf" srcId="{DD8EF141-D47D-42D3-81F3-632B1030EFCC}" destId="{88BB4CDF-7C6C-426D-A6CE-7B45AE91542F}" srcOrd="2" destOrd="0" presId="urn:microsoft.com/office/officeart/2005/8/layout/cycle3"/>
    <dgm:cxn modelId="{F860CA32-3E9E-499F-9595-CB3E696FC0F2}" type="presParOf" srcId="{DD8EF141-D47D-42D3-81F3-632B1030EFCC}" destId="{DA92256F-924B-46F9-A965-DAA4D6A02BAD}" srcOrd="3" destOrd="0" presId="urn:microsoft.com/office/officeart/2005/8/layout/cycle3"/>
    <dgm:cxn modelId="{1834B896-958C-460E-B410-4D3CCDC1F444}" type="presParOf" srcId="{DD8EF141-D47D-42D3-81F3-632B1030EFCC}" destId="{75A2D849-9FC6-495D-AE60-EAD5F0982437}" srcOrd="4" destOrd="0" presId="urn:microsoft.com/office/officeart/2005/8/layout/cycle3"/>
    <dgm:cxn modelId="{D6ED70D9-97E2-4D7A-B66E-8664991D9DEE}" type="presParOf" srcId="{DD8EF141-D47D-42D3-81F3-632B1030EFCC}" destId="{9B7D7E71-C8EF-4818-A6E3-C36AB475E68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CE3CE-33BA-4546-AC59-B05607164CC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E15E9DF-670F-46D1-B0AC-0ECC77E05069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Class </a:t>
          </a:r>
          <a:r>
            <a:rPr lang="fr-FR" dirty="0" err="1"/>
            <a:t>Weight</a:t>
          </a:r>
          <a:r>
            <a:rPr lang="fr-FR" dirty="0"/>
            <a:t> </a:t>
          </a:r>
          <a:r>
            <a:rPr lang="fr-FR" dirty="0" err="1"/>
            <a:t>Adjustment</a:t>
          </a:r>
          <a:endParaRPr lang="fr-FR" dirty="0"/>
        </a:p>
      </dgm:t>
    </dgm:pt>
    <dgm:pt modelId="{62018637-25C7-429D-BE5B-A6580BD15882}" type="parTrans" cxnId="{E16273B4-30F1-4730-9B71-8BB2D0EBEAE7}">
      <dgm:prSet/>
      <dgm:spPr/>
      <dgm:t>
        <a:bodyPr/>
        <a:lstStyle/>
        <a:p>
          <a:endParaRPr lang="fr-FR"/>
        </a:p>
      </dgm:t>
    </dgm:pt>
    <dgm:pt modelId="{3DBC9469-B36B-4902-9567-21EB7678E392}" type="sibTrans" cxnId="{E16273B4-30F1-4730-9B71-8BB2D0EBEAE7}">
      <dgm:prSet/>
      <dgm:spPr/>
      <dgm:t>
        <a:bodyPr/>
        <a:lstStyle/>
        <a:p>
          <a:endParaRPr lang="fr-FR"/>
        </a:p>
      </dgm:t>
    </dgm:pt>
    <dgm:pt modelId="{77D6237D-9CE3-4A50-BF77-91D3639F462F}">
      <dgm:prSet phldrT="[Texte]"/>
      <dgm:spPr/>
      <dgm:t>
        <a:bodyPr/>
        <a:lstStyle/>
        <a:p>
          <a:r>
            <a:rPr lang="fr-FR" b="1" dirty="0"/>
            <a:t>XGBOOST : </a:t>
          </a:r>
          <a:br>
            <a:rPr lang="fr-FR" b="1" dirty="0"/>
          </a:br>
          <a:r>
            <a:rPr lang="fr-FR" dirty="0" err="1"/>
            <a:t>scale_pos_weight</a:t>
          </a:r>
          <a:endParaRPr lang="fr-FR" dirty="0"/>
        </a:p>
      </dgm:t>
    </dgm:pt>
    <dgm:pt modelId="{0E3D46D9-CDCA-4087-A19B-12718486D5F2}" type="parTrans" cxnId="{971347A4-5619-4A91-A761-0A02BB922F80}">
      <dgm:prSet/>
      <dgm:spPr/>
      <dgm:t>
        <a:bodyPr/>
        <a:lstStyle/>
        <a:p>
          <a:endParaRPr lang="fr-FR"/>
        </a:p>
      </dgm:t>
    </dgm:pt>
    <dgm:pt modelId="{99017ECC-8F81-43EB-8168-22F3795D4D4D}" type="sibTrans" cxnId="{971347A4-5619-4A91-A761-0A02BB922F80}">
      <dgm:prSet/>
      <dgm:spPr/>
      <dgm:t>
        <a:bodyPr/>
        <a:lstStyle/>
        <a:p>
          <a:endParaRPr lang="fr-FR"/>
        </a:p>
      </dgm:t>
    </dgm:pt>
    <dgm:pt modelId="{47E42443-5497-42FA-8BD4-2EACD0299855}">
      <dgm:prSet phldrT="[Texte]"/>
      <dgm:spPr/>
      <dgm:t>
        <a:bodyPr/>
        <a:lstStyle/>
        <a:p>
          <a:r>
            <a:rPr lang="fr-FR" b="1" dirty="0" err="1"/>
            <a:t>RandomFores</a:t>
          </a:r>
          <a:r>
            <a:rPr lang="fr-FR" dirty="0" err="1"/>
            <a:t>t</a:t>
          </a:r>
          <a:r>
            <a:rPr lang="fr-FR" dirty="0"/>
            <a:t> : </a:t>
          </a:r>
          <a:br>
            <a:rPr lang="fr-FR" dirty="0"/>
          </a:br>
          <a:r>
            <a:rPr lang="fr-FR" dirty="0" err="1"/>
            <a:t>class_weight</a:t>
          </a:r>
          <a:endParaRPr lang="fr-FR" dirty="0"/>
        </a:p>
      </dgm:t>
    </dgm:pt>
    <dgm:pt modelId="{D0F0CE75-66C1-40F5-8A10-FF4E50425069}" type="parTrans" cxnId="{EB688F85-55D0-4DE7-B19C-74D089CE7D84}">
      <dgm:prSet/>
      <dgm:spPr/>
      <dgm:t>
        <a:bodyPr/>
        <a:lstStyle/>
        <a:p>
          <a:endParaRPr lang="fr-FR"/>
        </a:p>
      </dgm:t>
    </dgm:pt>
    <dgm:pt modelId="{3A55DA74-BB79-465B-B9C9-783106F9322E}" type="sibTrans" cxnId="{EB688F85-55D0-4DE7-B19C-74D089CE7D84}">
      <dgm:prSet/>
      <dgm:spPr/>
      <dgm:t>
        <a:bodyPr/>
        <a:lstStyle/>
        <a:p>
          <a:endParaRPr lang="fr-FR"/>
        </a:p>
      </dgm:t>
    </dgm:pt>
    <dgm:pt modelId="{61A614AA-0C8A-4D8E-86AB-C182398A7F23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A293F219-2A92-49A1-9F26-377E6EF18938}" type="parTrans" cxnId="{848450BF-415C-400C-AD60-FC20B661C2B3}">
      <dgm:prSet/>
      <dgm:spPr/>
      <dgm:t>
        <a:bodyPr/>
        <a:lstStyle/>
        <a:p>
          <a:endParaRPr lang="fr-FR"/>
        </a:p>
      </dgm:t>
    </dgm:pt>
    <dgm:pt modelId="{21114F9E-3478-4D6F-BA97-45F9BDAA8409}" type="sibTrans" cxnId="{848450BF-415C-400C-AD60-FC20B661C2B3}">
      <dgm:prSet/>
      <dgm:spPr/>
      <dgm:t>
        <a:bodyPr/>
        <a:lstStyle/>
        <a:p>
          <a:endParaRPr lang="fr-FR"/>
        </a:p>
      </dgm:t>
    </dgm:pt>
    <dgm:pt modelId="{9BEBA5B6-5DFB-4A6F-8976-02701C3B28DE}">
      <dgm:prSet phldrT="[Texte]"/>
      <dgm:spPr/>
      <dgm:t>
        <a:bodyPr/>
        <a:lstStyle/>
        <a:p>
          <a:r>
            <a:rPr lang="fr-FR" b="1" dirty="0"/>
            <a:t>Gradient </a:t>
          </a:r>
          <a:r>
            <a:rPr lang="fr-FR" b="1" dirty="0" err="1"/>
            <a:t>Boosting</a:t>
          </a:r>
          <a:r>
            <a:rPr lang="fr-FR" b="1" dirty="0"/>
            <a:t> </a:t>
          </a:r>
          <a:r>
            <a:rPr lang="fr-FR" dirty="0"/>
            <a:t>: </a:t>
          </a:r>
          <a:br>
            <a:rPr lang="fr-FR" dirty="0"/>
          </a:br>
          <a:r>
            <a:rPr lang="fr-FR" dirty="0"/>
            <a:t>PAS POSSIBLE </a:t>
          </a:r>
        </a:p>
      </dgm:t>
    </dgm:pt>
    <dgm:pt modelId="{65B25349-B84D-42FD-82C2-DA8468D1321B}" type="parTrans" cxnId="{396AF1D8-9C43-4388-8278-805F9CE2A456}">
      <dgm:prSet/>
      <dgm:spPr/>
      <dgm:t>
        <a:bodyPr/>
        <a:lstStyle/>
        <a:p>
          <a:endParaRPr lang="fr-FR"/>
        </a:p>
      </dgm:t>
    </dgm:pt>
    <dgm:pt modelId="{5F2EAD71-FAC5-4790-A898-23A2FA50BA99}" type="sibTrans" cxnId="{396AF1D8-9C43-4388-8278-805F9CE2A456}">
      <dgm:prSet/>
      <dgm:spPr/>
      <dgm:t>
        <a:bodyPr/>
        <a:lstStyle/>
        <a:p>
          <a:endParaRPr lang="fr-FR"/>
        </a:p>
      </dgm:t>
    </dgm:pt>
    <dgm:pt modelId="{85234C8D-F171-4B1E-86AD-DDA157CA3477}" type="pres">
      <dgm:prSet presAssocID="{EF8CE3CE-33BA-4546-AC59-B05607164CC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561914-F746-4470-915B-09A70567B54A}" type="pres">
      <dgm:prSet presAssocID="{6E15E9DF-670F-46D1-B0AC-0ECC77E05069}" presName="root1" presStyleCnt="0"/>
      <dgm:spPr/>
    </dgm:pt>
    <dgm:pt modelId="{06AE104E-306A-4685-B03C-169E1373B5CC}" type="pres">
      <dgm:prSet presAssocID="{6E15E9DF-670F-46D1-B0AC-0ECC77E05069}" presName="LevelOneTextNode" presStyleLbl="node0" presStyleIdx="0" presStyleCnt="1" custScaleX="111042">
        <dgm:presLayoutVars>
          <dgm:chPref val="3"/>
        </dgm:presLayoutVars>
      </dgm:prSet>
      <dgm:spPr/>
    </dgm:pt>
    <dgm:pt modelId="{4DFD21C8-E3D7-4CA8-B026-4E75C0CF1CEA}" type="pres">
      <dgm:prSet presAssocID="{6E15E9DF-670F-46D1-B0AC-0ECC77E05069}" presName="level2hierChild" presStyleCnt="0"/>
      <dgm:spPr/>
    </dgm:pt>
    <dgm:pt modelId="{1FBDD50D-344B-4500-9823-0A44EC84C5D3}" type="pres">
      <dgm:prSet presAssocID="{0E3D46D9-CDCA-4087-A19B-12718486D5F2}" presName="conn2-1" presStyleLbl="parChTrans1D2" presStyleIdx="0" presStyleCnt="4"/>
      <dgm:spPr/>
    </dgm:pt>
    <dgm:pt modelId="{CF602431-BD9D-4515-96BD-A49BC3E28993}" type="pres">
      <dgm:prSet presAssocID="{0E3D46D9-CDCA-4087-A19B-12718486D5F2}" presName="connTx" presStyleLbl="parChTrans1D2" presStyleIdx="0" presStyleCnt="4"/>
      <dgm:spPr/>
    </dgm:pt>
    <dgm:pt modelId="{1652ACFD-CE35-49FF-A084-89011B37D46B}" type="pres">
      <dgm:prSet presAssocID="{77D6237D-9CE3-4A50-BF77-91D3639F462F}" presName="root2" presStyleCnt="0"/>
      <dgm:spPr/>
    </dgm:pt>
    <dgm:pt modelId="{1A256A0C-0CCA-4A17-AB47-851F57A7732E}" type="pres">
      <dgm:prSet presAssocID="{77D6237D-9CE3-4A50-BF77-91D3639F462F}" presName="LevelTwoTextNode" presStyleLbl="node2" presStyleIdx="0" presStyleCnt="4" custScaleX="109670">
        <dgm:presLayoutVars>
          <dgm:chPref val="3"/>
        </dgm:presLayoutVars>
      </dgm:prSet>
      <dgm:spPr/>
    </dgm:pt>
    <dgm:pt modelId="{86EC15C9-A524-4763-87C1-408C59D5994C}" type="pres">
      <dgm:prSet presAssocID="{77D6237D-9CE3-4A50-BF77-91D3639F462F}" presName="level3hierChild" presStyleCnt="0"/>
      <dgm:spPr/>
    </dgm:pt>
    <dgm:pt modelId="{04BD6B82-5A49-4AE4-8E57-AABAD4D70E27}" type="pres">
      <dgm:prSet presAssocID="{D0F0CE75-66C1-40F5-8A10-FF4E50425069}" presName="conn2-1" presStyleLbl="parChTrans1D2" presStyleIdx="1" presStyleCnt="4"/>
      <dgm:spPr/>
    </dgm:pt>
    <dgm:pt modelId="{5190D547-F921-4F7A-BA97-8037D21F4160}" type="pres">
      <dgm:prSet presAssocID="{D0F0CE75-66C1-40F5-8A10-FF4E50425069}" presName="connTx" presStyleLbl="parChTrans1D2" presStyleIdx="1" presStyleCnt="4"/>
      <dgm:spPr/>
    </dgm:pt>
    <dgm:pt modelId="{9AA44C5E-2D24-49AD-83DD-29B0EFBBF4EF}" type="pres">
      <dgm:prSet presAssocID="{47E42443-5497-42FA-8BD4-2EACD0299855}" presName="root2" presStyleCnt="0"/>
      <dgm:spPr/>
    </dgm:pt>
    <dgm:pt modelId="{B1A14651-CF85-4910-80BA-A1BB6923CFB8}" type="pres">
      <dgm:prSet presAssocID="{47E42443-5497-42FA-8BD4-2EACD0299855}" presName="LevelTwoTextNode" presStyleLbl="node2" presStyleIdx="1" presStyleCnt="4" custScaleX="109670">
        <dgm:presLayoutVars>
          <dgm:chPref val="3"/>
        </dgm:presLayoutVars>
      </dgm:prSet>
      <dgm:spPr/>
    </dgm:pt>
    <dgm:pt modelId="{5248AD03-05B6-4D6B-816C-482F225A0D37}" type="pres">
      <dgm:prSet presAssocID="{47E42443-5497-42FA-8BD4-2EACD0299855}" presName="level3hierChild" presStyleCnt="0"/>
      <dgm:spPr/>
    </dgm:pt>
    <dgm:pt modelId="{D52D4ED1-B48B-4413-99A9-BD5024D6A41E}" type="pres">
      <dgm:prSet presAssocID="{A293F219-2A92-49A1-9F26-377E6EF18938}" presName="conn2-1" presStyleLbl="parChTrans1D2" presStyleIdx="2" presStyleCnt="4"/>
      <dgm:spPr/>
    </dgm:pt>
    <dgm:pt modelId="{5D8AE94A-7834-4264-B451-182C4A4D8B7D}" type="pres">
      <dgm:prSet presAssocID="{A293F219-2A92-49A1-9F26-377E6EF18938}" presName="connTx" presStyleLbl="parChTrans1D2" presStyleIdx="2" presStyleCnt="4"/>
      <dgm:spPr/>
    </dgm:pt>
    <dgm:pt modelId="{756CC5BB-E43D-498E-A72C-9B9A8659B7DA}" type="pres">
      <dgm:prSet presAssocID="{61A614AA-0C8A-4D8E-86AB-C182398A7F23}" presName="root2" presStyleCnt="0"/>
      <dgm:spPr/>
    </dgm:pt>
    <dgm:pt modelId="{CAB4FCA2-8674-4166-ACE3-35C4405EF04C}" type="pres">
      <dgm:prSet presAssocID="{61A614AA-0C8A-4D8E-86AB-C182398A7F23}" presName="LevelTwoTextNode" presStyleLbl="node2" presStyleIdx="2" presStyleCnt="4" custScaleX="109670">
        <dgm:presLayoutVars>
          <dgm:chPref val="3"/>
        </dgm:presLayoutVars>
      </dgm:prSet>
      <dgm:spPr/>
    </dgm:pt>
    <dgm:pt modelId="{43691408-3210-47E7-906C-9F30B555A84B}" type="pres">
      <dgm:prSet presAssocID="{61A614AA-0C8A-4D8E-86AB-C182398A7F23}" presName="level3hierChild" presStyleCnt="0"/>
      <dgm:spPr/>
    </dgm:pt>
    <dgm:pt modelId="{76AAAE86-E6C8-4E37-95DF-0126BA0DAFE6}" type="pres">
      <dgm:prSet presAssocID="{65B25349-B84D-42FD-82C2-DA8468D1321B}" presName="conn2-1" presStyleLbl="parChTrans1D2" presStyleIdx="3" presStyleCnt="4"/>
      <dgm:spPr/>
    </dgm:pt>
    <dgm:pt modelId="{290F1ACE-EBFC-4CAA-856E-696013119208}" type="pres">
      <dgm:prSet presAssocID="{65B25349-B84D-42FD-82C2-DA8468D1321B}" presName="connTx" presStyleLbl="parChTrans1D2" presStyleIdx="3" presStyleCnt="4"/>
      <dgm:spPr/>
    </dgm:pt>
    <dgm:pt modelId="{14E97FC7-FE5A-48F8-A31A-E87A3015FAFB}" type="pres">
      <dgm:prSet presAssocID="{9BEBA5B6-5DFB-4A6F-8976-02701C3B28DE}" presName="root2" presStyleCnt="0"/>
      <dgm:spPr/>
    </dgm:pt>
    <dgm:pt modelId="{154FEC15-5BEA-401A-8A48-7B49ECD54ADC}" type="pres">
      <dgm:prSet presAssocID="{9BEBA5B6-5DFB-4A6F-8976-02701C3B28DE}" presName="LevelTwoTextNode" presStyleLbl="node2" presStyleIdx="3" presStyleCnt="4" custScaleX="109670">
        <dgm:presLayoutVars>
          <dgm:chPref val="3"/>
        </dgm:presLayoutVars>
      </dgm:prSet>
      <dgm:spPr/>
    </dgm:pt>
    <dgm:pt modelId="{E6A9FCE0-708A-442B-AA86-BA9B0949CFBB}" type="pres">
      <dgm:prSet presAssocID="{9BEBA5B6-5DFB-4A6F-8976-02701C3B28DE}" presName="level3hierChild" presStyleCnt="0"/>
      <dgm:spPr/>
    </dgm:pt>
  </dgm:ptLst>
  <dgm:cxnLst>
    <dgm:cxn modelId="{D0237609-9D85-499D-BAAE-9446DFA61893}" type="presOf" srcId="{6E15E9DF-670F-46D1-B0AC-0ECC77E05069}" destId="{06AE104E-306A-4685-B03C-169E1373B5CC}" srcOrd="0" destOrd="0" presId="urn:microsoft.com/office/officeart/2008/layout/HorizontalMultiLevelHierarchy"/>
    <dgm:cxn modelId="{CB968113-5C30-453E-915C-44FF7ABC121A}" type="presOf" srcId="{A293F219-2A92-49A1-9F26-377E6EF18938}" destId="{5D8AE94A-7834-4264-B451-182C4A4D8B7D}" srcOrd="1" destOrd="0" presId="urn:microsoft.com/office/officeart/2008/layout/HorizontalMultiLevelHierarchy"/>
    <dgm:cxn modelId="{75098D1D-6572-4A84-B8B4-9949BA732968}" type="presOf" srcId="{77D6237D-9CE3-4A50-BF77-91D3639F462F}" destId="{1A256A0C-0CCA-4A17-AB47-851F57A7732E}" srcOrd="0" destOrd="0" presId="urn:microsoft.com/office/officeart/2008/layout/HorizontalMultiLevelHierarchy"/>
    <dgm:cxn modelId="{78D1A429-DD77-4700-8499-F6B5F5C5659F}" type="presOf" srcId="{65B25349-B84D-42FD-82C2-DA8468D1321B}" destId="{290F1ACE-EBFC-4CAA-856E-696013119208}" srcOrd="1" destOrd="0" presId="urn:microsoft.com/office/officeart/2008/layout/HorizontalMultiLevelHierarchy"/>
    <dgm:cxn modelId="{B4258B37-DEFF-4CC1-88E2-D2C325C4FA96}" type="presOf" srcId="{65B25349-B84D-42FD-82C2-DA8468D1321B}" destId="{76AAAE86-E6C8-4E37-95DF-0126BA0DAFE6}" srcOrd="0" destOrd="0" presId="urn:microsoft.com/office/officeart/2008/layout/HorizontalMultiLevelHierarchy"/>
    <dgm:cxn modelId="{17831C3F-CFED-4295-9030-2FFFD3BAD963}" type="presOf" srcId="{A293F219-2A92-49A1-9F26-377E6EF18938}" destId="{D52D4ED1-B48B-4413-99A9-BD5024D6A41E}" srcOrd="0" destOrd="0" presId="urn:microsoft.com/office/officeart/2008/layout/HorizontalMultiLevelHierarchy"/>
    <dgm:cxn modelId="{511B5A5D-C5AA-482D-B050-F4EFE9B76D17}" type="presOf" srcId="{0E3D46D9-CDCA-4087-A19B-12718486D5F2}" destId="{1FBDD50D-344B-4500-9823-0A44EC84C5D3}" srcOrd="0" destOrd="0" presId="urn:microsoft.com/office/officeart/2008/layout/HorizontalMultiLevelHierarchy"/>
    <dgm:cxn modelId="{8D753C69-5EB4-477E-BD38-75DC1F422C63}" type="presOf" srcId="{EF8CE3CE-33BA-4546-AC59-B05607164CCA}" destId="{85234C8D-F171-4B1E-86AD-DDA157CA3477}" srcOrd="0" destOrd="0" presId="urn:microsoft.com/office/officeart/2008/layout/HorizontalMultiLevelHierarchy"/>
    <dgm:cxn modelId="{EB688F85-55D0-4DE7-B19C-74D089CE7D84}" srcId="{6E15E9DF-670F-46D1-B0AC-0ECC77E05069}" destId="{47E42443-5497-42FA-8BD4-2EACD0299855}" srcOrd="1" destOrd="0" parTransId="{D0F0CE75-66C1-40F5-8A10-FF4E50425069}" sibTransId="{3A55DA74-BB79-465B-B9C9-783106F9322E}"/>
    <dgm:cxn modelId="{E298EC89-3B87-4F5A-A94C-72AD0742DE0B}" type="presOf" srcId="{47E42443-5497-42FA-8BD4-2EACD0299855}" destId="{B1A14651-CF85-4910-80BA-A1BB6923CFB8}" srcOrd="0" destOrd="0" presId="urn:microsoft.com/office/officeart/2008/layout/HorizontalMultiLevelHierarchy"/>
    <dgm:cxn modelId="{C50BF789-932F-45D8-A265-3025CBC12F59}" type="presOf" srcId="{D0F0CE75-66C1-40F5-8A10-FF4E50425069}" destId="{04BD6B82-5A49-4AE4-8E57-AABAD4D70E27}" srcOrd="0" destOrd="0" presId="urn:microsoft.com/office/officeart/2008/layout/HorizontalMultiLevelHierarchy"/>
    <dgm:cxn modelId="{BDDB4592-3575-4E83-AF78-709FAE78527B}" type="presOf" srcId="{61A614AA-0C8A-4D8E-86AB-C182398A7F23}" destId="{CAB4FCA2-8674-4166-ACE3-35C4405EF04C}" srcOrd="0" destOrd="0" presId="urn:microsoft.com/office/officeart/2008/layout/HorizontalMultiLevelHierarchy"/>
    <dgm:cxn modelId="{971347A4-5619-4A91-A761-0A02BB922F80}" srcId="{6E15E9DF-670F-46D1-B0AC-0ECC77E05069}" destId="{77D6237D-9CE3-4A50-BF77-91D3639F462F}" srcOrd="0" destOrd="0" parTransId="{0E3D46D9-CDCA-4087-A19B-12718486D5F2}" sibTransId="{99017ECC-8F81-43EB-8168-22F3795D4D4D}"/>
    <dgm:cxn modelId="{97B643AA-873A-412E-9E88-4A1791832015}" type="presOf" srcId="{9BEBA5B6-5DFB-4A6F-8976-02701C3B28DE}" destId="{154FEC15-5BEA-401A-8A48-7B49ECD54ADC}" srcOrd="0" destOrd="0" presId="urn:microsoft.com/office/officeart/2008/layout/HorizontalMultiLevelHierarchy"/>
    <dgm:cxn modelId="{E16273B4-30F1-4730-9B71-8BB2D0EBEAE7}" srcId="{EF8CE3CE-33BA-4546-AC59-B05607164CCA}" destId="{6E15E9DF-670F-46D1-B0AC-0ECC77E05069}" srcOrd="0" destOrd="0" parTransId="{62018637-25C7-429D-BE5B-A6580BD15882}" sibTransId="{3DBC9469-B36B-4902-9567-21EB7678E392}"/>
    <dgm:cxn modelId="{93E364B7-6411-4A73-AEF1-8B4A5136665A}" type="presOf" srcId="{0E3D46D9-CDCA-4087-A19B-12718486D5F2}" destId="{CF602431-BD9D-4515-96BD-A49BC3E28993}" srcOrd="1" destOrd="0" presId="urn:microsoft.com/office/officeart/2008/layout/HorizontalMultiLevelHierarchy"/>
    <dgm:cxn modelId="{848450BF-415C-400C-AD60-FC20B661C2B3}" srcId="{6E15E9DF-670F-46D1-B0AC-0ECC77E05069}" destId="{61A614AA-0C8A-4D8E-86AB-C182398A7F23}" srcOrd="2" destOrd="0" parTransId="{A293F219-2A92-49A1-9F26-377E6EF18938}" sibTransId="{21114F9E-3478-4D6F-BA97-45F9BDAA8409}"/>
    <dgm:cxn modelId="{396AF1D8-9C43-4388-8278-805F9CE2A456}" srcId="{6E15E9DF-670F-46D1-B0AC-0ECC77E05069}" destId="{9BEBA5B6-5DFB-4A6F-8976-02701C3B28DE}" srcOrd="3" destOrd="0" parTransId="{65B25349-B84D-42FD-82C2-DA8468D1321B}" sibTransId="{5F2EAD71-FAC5-4790-A898-23A2FA50BA99}"/>
    <dgm:cxn modelId="{D4F614F5-794F-4E72-B497-81E1C63DBA56}" type="presOf" srcId="{D0F0CE75-66C1-40F5-8A10-FF4E50425069}" destId="{5190D547-F921-4F7A-BA97-8037D21F4160}" srcOrd="1" destOrd="0" presId="urn:microsoft.com/office/officeart/2008/layout/HorizontalMultiLevelHierarchy"/>
    <dgm:cxn modelId="{198A08E4-1729-4A60-B243-503C34F6AF96}" type="presParOf" srcId="{85234C8D-F171-4B1E-86AD-DDA157CA3477}" destId="{07561914-F746-4470-915B-09A70567B54A}" srcOrd="0" destOrd="0" presId="urn:microsoft.com/office/officeart/2008/layout/HorizontalMultiLevelHierarchy"/>
    <dgm:cxn modelId="{A9D97555-D7F6-4680-B205-BD5BC9D5D62C}" type="presParOf" srcId="{07561914-F746-4470-915B-09A70567B54A}" destId="{06AE104E-306A-4685-B03C-169E1373B5CC}" srcOrd="0" destOrd="0" presId="urn:microsoft.com/office/officeart/2008/layout/HorizontalMultiLevelHierarchy"/>
    <dgm:cxn modelId="{EEF44AED-C4CA-4F57-A33D-8E239705AC83}" type="presParOf" srcId="{07561914-F746-4470-915B-09A70567B54A}" destId="{4DFD21C8-E3D7-4CA8-B026-4E75C0CF1CEA}" srcOrd="1" destOrd="0" presId="urn:microsoft.com/office/officeart/2008/layout/HorizontalMultiLevelHierarchy"/>
    <dgm:cxn modelId="{430EE439-F089-44FE-B8D9-EE38BEE69C4C}" type="presParOf" srcId="{4DFD21C8-E3D7-4CA8-B026-4E75C0CF1CEA}" destId="{1FBDD50D-344B-4500-9823-0A44EC84C5D3}" srcOrd="0" destOrd="0" presId="urn:microsoft.com/office/officeart/2008/layout/HorizontalMultiLevelHierarchy"/>
    <dgm:cxn modelId="{379030B2-0BD2-4E83-AF58-41422A40CA0F}" type="presParOf" srcId="{1FBDD50D-344B-4500-9823-0A44EC84C5D3}" destId="{CF602431-BD9D-4515-96BD-A49BC3E28993}" srcOrd="0" destOrd="0" presId="urn:microsoft.com/office/officeart/2008/layout/HorizontalMultiLevelHierarchy"/>
    <dgm:cxn modelId="{493E9EC0-37F3-4C52-AC57-97284ED0D168}" type="presParOf" srcId="{4DFD21C8-E3D7-4CA8-B026-4E75C0CF1CEA}" destId="{1652ACFD-CE35-49FF-A084-89011B37D46B}" srcOrd="1" destOrd="0" presId="urn:microsoft.com/office/officeart/2008/layout/HorizontalMultiLevelHierarchy"/>
    <dgm:cxn modelId="{ABEC2539-0003-43BE-AC7E-9C7616CB6FCC}" type="presParOf" srcId="{1652ACFD-CE35-49FF-A084-89011B37D46B}" destId="{1A256A0C-0CCA-4A17-AB47-851F57A7732E}" srcOrd="0" destOrd="0" presId="urn:microsoft.com/office/officeart/2008/layout/HorizontalMultiLevelHierarchy"/>
    <dgm:cxn modelId="{B183B941-82F0-4681-A397-C45A01F544E2}" type="presParOf" srcId="{1652ACFD-CE35-49FF-A084-89011B37D46B}" destId="{86EC15C9-A524-4763-87C1-408C59D5994C}" srcOrd="1" destOrd="0" presId="urn:microsoft.com/office/officeart/2008/layout/HorizontalMultiLevelHierarchy"/>
    <dgm:cxn modelId="{CBEC955E-D6D7-439A-9E9C-157459BE25BB}" type="presParOf" srcId="{4DFD21C8-E3D7-4CA8-B026-4E75C0CF1CEA}" destId="{04BD6B82-5A49-4AE4-8E57-AABAD4D70E27}" srcOrd="2" destOrd="0" presId="urn:microsoft.com/office/officeart/2008/layout/HorizontalMultiLevelHierarchy"/>
    <dgm:cxn modelId="{D8A229DF-BB25-4EEA-80E7-20DB4591BEC1}" type="presParOf" srcId="{04BD6B82-5A49-4AE4-8E57-AABAD4D70E27}" destId="{5190D547-F921-4F7A-BA97-8037D21F4160}" srcOrd="0" destOrd="0" presId="urn:microsoft.com/office/officeart/2008/layout/HorizontalMultiLevelHierarchy"/>
    <dgm:cxn modelId="{C0CEF45A-3C30-42B2-A100-838DFE2F8B34}" type="presParOf" srcId="{4DFD21C8-E3D7-4CA8-B026-4E75C0CF1CEA}" destId="{9AA44C5E-2D24-49AD-83DD-29B0EFBBF4EF}" srcOrd="3" destOrd="0" presId="urn:microsoft.com/office/officeart/2008/layout/HorizontalMultiLevelHierarchy"/>
    <dgm:cxn modelId="{4799FE8A-4237-4436-931B-DDDDC1D185EC}" type="presParOf" srcId="{9AA44C5E-2D24-49AD-83DD-29B0EFBBF4EF}" destId="{B1A14651-CF85-4910-80BA-A1BB6923CFB8}" srcOrd="0" destOrd="0" presId="urn:microsoft.com/office/officeart/2008/layout/HorizontalMultiLevelHierarchy"/>
    <dgm:cxn modelId="{640935AB-FAF6-42F9-BB3A-6CF8D10CFC72}" type="presParOf" srcId="{9AA44C5E-2D24-49AD-83DD-29B0EFBBF4EF}" destId="{5248AD03-05B6-4D6B-816C-482F225A0D37}" srcOrd="1" destOrd="0" presId="urn:microsoft.com/office/officeart/2008/layout/HorizontalMultiLevelHierarchy"/>
    <dgm:cxn modelId="{AF3412C9-00A8-4572-97DA-462241B8A6D2}" type="presParOf" srcId="{4DFD21C8-E3D7-4CA8-B026-4E75C0CF1CEA}" destId="{D52D4ED1-B48B-4413-99A9-BD5024D6A41E}" srcOrd="4" destOrd="0" presId="urn:microsoft.com/office/officeart/2008/layout/HorizontalMultiLevelHierarchy"/>
    <dgm:cxn modelId="{E06540D8-00A5-4FA6-A2B7-0E56DF99444B}" type="presParOf" srcId="{D52D4ED1-B48B-4413-99A9-BD5024D6A41E}" destId="{5D8AE94A-7834-4264-B451-182C4A4D8B7D}" srcOrd="0" destOrd="0" presId="urn:microsoft.com/office/officeart/2008/layout/HorizontalMultiLevelHierarchy"/>
    <dgm:cxn modelId="{01915048-57D7-4729-8C7E-E9359D113709}" type="presParOf" srcId="{4DFD21C8-E3D7-4CA8-B026-4E75C0CF1CEA}" destId="{756CC5BB-E43D-498E-A72C-9B9A8659B7DA}" srcOrd="5" destOrd="0" presId="urn:microsoft.com/office/officeart/2008/layout/HorizontalMultiLevelHierarchy"/>
    <dgm:cxn modelId="{7C689468-C5BE-4234-98FD-9F54CE8A01FE}" type="presParOf" srcId="{756CC5BB-E43D-498E-A72C-9B9A8659B7DA}" destId="{CAB4FCA2-8674-4166-ACE3-35C4405EF04C}" srcOrd="0" destOrd="0" presId="urn:microsoft.com/office/officeart/2008/layout/HorizontalMultiLevelHierarchy"/>
    <dgm:cxn modelId="{C72E1D40-3305-4A6B-A3A7-CAAD3F29BABE}" type="presParOf" srcId="{756CC5BB-E43D-498E-A72C-9B9A8659B7DA}" destId="{43691408-3210-47E7-906C-9F30B555A84B}" srcOrd="1" destOrd="0" presId="urn:microsoft.com/office/officeart/2008/layout/HorizontalMultiLevelHierarchy"/>
    <dgm:cxn modelId="{01E64C0B-FF0A-49D6-8C5D-3643B3939175}" type="presParOf" srcId="{4DFD21C8-E3D7-4CA8-B026-4E75C0CF1CEA}" destId="{76AAAE86-E6C8-4E37-95DF-0126BA0DAFE6}" srcOrd="6" destOrd="0" presId="urn:microsoft.com/office/officeart/2008/layout/HorizontalMultiLevelHierarchy"/>
    <dgm:cxn modelId="{2F126EF1-3EC9-403F-9C39-C98A767B7140}" type="presParOf" srcId="{76AAAE86-E6C8-4E37-95DF-0126BA0DAFE6}" destId="{290F1ACE-EBFC-4CAA-856E-696013119208}" srcOrd="0" destOrd="0" presId="urn:microsoft.com/office/officeart/2008/layout/HorizontalMultiLevelHierarchy"/>
    <dgm:cxn modelId="{195F5613-C58F-44A5-A0E1-08A6E8B37F2A}" type="presParOf" srcId="{4DFD21C8-E3D7-4CA8-B026-4E75C0CF1CEA}" destId="{14E97FC7-FE5A-48F8-A31A-E87A3015FAFB}" srcOrd="7" destOrd="0" presId="urn:microsoft.com/office/officeart/2008/layout/HorizontalMultiLevelHierarchy"/>
    <dgm:cxn modelId="{37DF5053-C486-464C-A88D-377E7466F6B5}" type="presParOf" srcId="{14E97FC7-FE5A-48F8-A31A-E87A3015FAFB}" destId="{154FEC15-5BEA-401A-8A48-7B49ECD54ADC}" srcOrd="0" destOrd="0" presId="urn:microsoft.com/office/officeart/2008/layout/HorizontalMultiLevelHierarchy"/>
    <dgm:cxn modelId="{0AC29683-B66C-4B16-80CC-96A8A7BBBF48}" type="presParOf" srcId="{14E97FC7-FE5A-48F8-A31A-E87A3015FAFB}" destId="{E6A9FCE0-708A-442B-AA86-BA9B0949CFB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F0ACDB-E43E-495F-BD63-03B5DF6399A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E6DB9D2-749E-4B87-AC31-03F3C08F14C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Ensemble des Tests</a:t>
          </a:r>
        </a:p>
      </dgm:t>
    </dgm:pt>
    <dgm:pt modelId="{2E26E505-6BB5-4A16-BA52-9C71DEDB9594}" type="parTrans" cxnId="{2FED7F15-C2BF-4F35-A0BC-9C9DDD78734F}">
      <dgm:prSet/>
      <dgm:spPr/>
      <dgm:t>
        <a:bodyPr/>
        <a:lstStyle/>
        <a:p>
          <a:endParaRPr lang="fr-FR"/>
        </a:p>
      </dgm:t>
    </dgm:pt>
    <dgm:pt modelId="{1EBF2579-47B8-476A-A303-2126FD38E0DB}" type="sibTrans" cxnId="{2FED7F15-C2BF-4F35-A0BC-9C9DDD78734F}">
      <dgm:prSet/>
      <dgm:spPr/>
      <dgm:t>
        <a:bodyPr/>
        <a:lstStyle/>
        <a:p>
          <a:endParaRPr lang="fr-FR"/>
        </a:p>
      </dgm:t>
    </dgm:pt>
    <dgm:pt modelId="{84A32C37-64D8-4FB8-A856-24149BE8CDD1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2200" b="1" u="sng" dirty="0"/>
            <a:t>TEST 1 </a:t>
          </a:r>
        </a:p>
        <a:p>
          <a:r>
            <a:rPr lang="fr-FR" sz="1700" b="0" dirty="0"/>
            <a:t>- SANS </a:t>
          </a:r>
          <a:r>
            <a:rPr lang="fr-FR" sz="1700" b="0" dirty="0" err="1"/>
            <a:t>Feature</a:t>
          </a:r>
          <a:r>
            <a:rPr lang="fr-FR" sz="1700" b="0" dirty="0"/>
            <a:t> Engineering</a:t>
          </a:r>
          <a:br>
            <a:rPr lang="fr-FR" sz="1700" b="0" dirty="0"/>
          </a:br>
          <a:br>
            <a:rPr lang="fr-FR" sz="1700" b="0" dirty="0"/>
          </a:br>
          <a:r>
            <a:rPr lang="fr-FR" sz="1700" b="0" dirty="0"/>
            <a:t>- Sans SMOTE</a:t>
          </a:r>
          <a:endParaRPr lang="fr-FR" sz="1700" dirty="0"/>
        </a:p>
      </dgm:t>
    </dgm:pt>
    <dgm:pt modelId="{6BD1491A-C75D-453B-B44B-9A01C321AED4}" type="parTrans" cxnId="{5E0799D3-01E9-4379-A331-9E0940B6BFAB}">
      <dgm:prSet/>
      <dgm:spPr/>
      <dgm:t>
        <a:bodyPr/>
        <a:lstStyle/>
        <a:p>
          <a:endParaRPr lang="fr-FR"/>
        </a:p>
      </dgm:t>
    </dgm:pt>
    <dgm:pt modelId="{60427F69-4474-4BC5-9885-CC88184875ED}" type="sibTrans" cxnId="{5E0799D3-01E9-4379-A331-9E0940B6BFAB}">
      <dgm:prSet/>
      <dgm:spPr/>
      <dgm:t>
        <a:bodyPr/>
        <a:lstStyle/>
        <a:p>
          <a:endParaRPr lang="fr-FR"/>
        </a:p>
      </dgm:t>
    </dgm:pt>
    <dgm:pt modelId="{9C0C2287-18F5-4166-94C8-145FEFCFC8C4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2200" b="1" u="sng" dirty="0"/>
            <a:t>TEST 2 </a:t>
          </a:r>
        </a:p>
        <a:p>
          <a:r>
            <a:rPr lang="fr-FR" sz="1700" b="1" dirty="0"/>
            <a:t>- </a:t>
          </a:r>
          <a:r>
            <a:rPr lang="fr-FR" sz="1700" b="0" dirty="0"/>
            <a:t>AVEC </a:t>
          </a:r>
          <a:r>
            <a:rPr lang="fr-FR" sz="1700" b="0" dirty="0" err="1"/>
            <a:t>Feature</a:t>
          </a:r>
          <a:r>
            <a:rPr lang="fr-FR" sz="1700" b="0" dirty="0"/>
            <a:t> Engineering</a:t>
          </a:r>
          <a:br>
            <a:rPr lang="fr-FR" sz="1700" b="0" dirty="0"/>
          </a:br>
          <a:br>
            <a:rPr lang="fr-FR" sz="1700" b="0" dirty="0"/>
          </a:br>
          <a:r>
            <a:rPr lang="fr-FR" sz="1700" b="0" dirty="0"/>
            <a:t>- Sans SMOTE</a:t>
          </a:r>
          <a:endParaRPr lang="fr-FR" sz="1700" dirty="0"/>
        </a:p>
      </dgm:t>
    </dgm:pt>
    <dgm:pt modelId="{82AC07DC-43B1-45F9-9D1C-8710EB9D02B5}" type="parTrans" cxnId="{87D7A664-6281-4A1A-A656-6DFFCF18F0C7}">
      <dgm:prSet/>
      <dgm:spPr/>
      <dgm:t>
        <a:bodyPr/>
        <a:lstStyle/>
        <a:p>
          <a:endParaRPr lang="fr-FR"/>
        </a:p>
      </dgm:t>
    </dgm:pt>
    <dgm:pt modelId="{48A8D7D8-CCE6-4502-B9EA-9610238957BB}" type="sibTrans" cxnId="{87D7A664-6281-4A1A-A656-6DFFCF18F0C7}">
      <dgm:prSet/>
      <dgm:spPr/>
      <dgm:t>
        <a:bodyPr/>
        <a:lstStyle/>
        <a:p>
          <a:endParaRPr lang="fr-FR"/>
        </a:p>
      </dgm:t>
    </dgm:pt>
    <dgm:pt modelId="{6F90B037-6441-4C18-B612-D5D9F5861905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2200" b="1" i="0" u="sng" dirty="0"/>
            <a:t>TEST 3 </a:t>
          </a:r>
        </a:p>
        <a:p>
          <a:r>
            <a:rPr lang="fr-FR" sz="1700" b="0" dirty="0"/>
            <a:t>- AVEC </a:t>
          </a:r>
          <a:r>
            <a:rPr lang="fr-FR" sz="1700" b="0" dirty="0" err="1"/>
            <a:t>Feature</a:t>
          </a:r>
          <a:r>
            <a:rPr lang="fr-FR" sz="1700" b="0" dirty="0"/>
            <a:t> Engineering</a:t>
          </a:r>
          <a:br>
            <a:rPr lang="fr-FR" sz="1700" b="0" dirty="0"/>
          </a:br>
          <a:br>
            <a:rPr lang="fr-FR" sz="1700" b="0" dirty="0"/>
          </a:br>
          <a:r>
            <a:rPr lang="fr-FR" sz="1700" b="0" dirty="0"/>
            <a:t>- AVEC SMOTE</a:t>
          </a:r>
          <a:endParaRPr lang="fr-FR" sz="1700" dirty="0"/>
        </a:p>
      </dgm:t>
    </dgm:pt>
    <dgm:pt modelId="{99852A87-D188-4959-9D5F-C5B184A6DC0E}" type="parTrans" cxnId="{775FEE8B-2657-458A-A157-F973A5D4D967}">
      <dgm:prSet/>
      <dgm:spPr/>
      <dgm:t>
        <a:bodyPr/>
        <a:lstStyle/>
        <a:p>
          <a:endParaRPr lang="fr-FR"/>
        </a:p>
      </dgm:t>
    </dgm:pt>
    <dgm:pt modelId="{61B33A84-7AC1-4F8C-8222-D5D957A8AADB}" type="sibTrans" cxnId="{775FEE8B-2657-458A-A157-F973A5D4D967}">
      <dgm:prSet/>
      <dgm:spPr/>
      <dgm:t>
        <a:bodyPr/>
        <a:lstStyle/>
        <a:p>
          <a:endParaRPr lang="fr-FR"/>
        </a:p>
      </dgm:t>
    </dgm:pt>
    <dgm:pt modelId="{1CE146F5-84C9-4313-9116-93C2DB5EA820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2200" b="1" u="sng" dirty="0"/>
            <a:t>TEST 4</a:t>
          </a:r>
        </a:p>
        <a:p>
          <a:r>
            <a:rPr lang="fr-FR" sz="1800" dirty="0"/>
            <a:t>-  </a:t>
          </a:r>
          <a:r>
            <a:rPr lang="fr-FR" sz="1800" b="0" dirty="0"/>
            <a:t>SANS </a:t>
          </a:r>
          <a:r>
            <a:rPr lang="fr-FR" sz="1800" b="0" dirty="0" err="1"/>
            <a:t>Feature</a:t>
          </a:r>
          <a:r>
            <a:rPr lang="fr-FR" sz="1800" b="0" dirty="0"/>
            <a:t> Engineering</a:t>
          </a:r>
          <a:br>
            <a:rPr lang="fr-FR" sz="1800" b="0" dirty="0"/>
          </a:br>
          <a:br>
            <a:rPr lang="fr-FR" sz="1800" b="0" dirty="0"/>
          </a:br>
          <a:r>
            <a:rPr lang="fr-FR" sz="1800" b="0" dirty="0"/>
            <a:t>- AVEC SMOTE</a:t>
          </a:r>
          <a:endParaRPr lang="fr-FR" sz="1800" dirty="0"/>
        </a:p>
      </dgm:t>
    </dgm:pt>
    <dgm:pt modelId="{7E8D78AB-A6B0-4DF2-9B06-9417D69E7E4C}" type="parTrans" cxnId="{6CB0DF95-5219-4F51-B29D-9F03C4A1CF25}">
      <dgm:prSet/>
      <dgm:spPr/>
      <dgm:t>
        <a:bodyPr/>
        <a:lstStyle/>
        <a:p>
          <a:endParaRPr lang="fr-FR"/>
        </a:p>
      </dgm:t>
    </dgm:pt>
    <dgm:pt modelId="{CB7A4FA5-657D-42D4-B245-44982A6F3337}" type="sibTrans" cxnId="{6CB0DF95-5219-4F51-B29D-9F03C4A1CF25}">
      <dgm:prSet/>
      <dgm:spPr/>
      <dgm:t>
        <a:bodyPr/>
        <a:lstStyle/>
        <a:p>
          <a:endParaRPr lang="fr-FR"/>
        </a:p>
      </dgm:t>
    </dgm:pt>
    <dgm:pt modelId="{86CC444D-66B4-4451-9965-728D2A3CA2D9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2200" b="1" u="sng" dirty="0"/>
            <a:t>TEST 5</a:t>
          </a:r>
        </a:p>
        <a:p>
          <a:r>
            <a:rPr lang="fr-FR" sz="1800" b="0" dirty="0"/>
            <a:t>- SANS </a:t>
          </a:r>
          <a:r>
            <a:rPr lang="fr-FR" sz="1800" b="0" dirty="0" err="1"/>
            <a:t>Feature</a:t>
          </a:r>
          <a:r>
            <a:rPr lang="fr-FR" sz="1800" b="0" dirty="0"/>
            <a:t> Engineering</a:t>
          </a:r>
          <a:br>
            <a:rPr lang="fr-FR" sz="1800" b="0" dirty="0"/>
          </a:br>
          <a:br>
            <a:rPr lang="fr-FR" sz="1800" b="0" dirty="0"/>
          </a:br>
          <a:r>
            <a:rPr lang="fr-FR" sz="1800" b="0" dirty="0"/>
            <a:t>- SANS SMOTE</a:t>
          </a:r>
          <a:br>
            <a:rPr lang="fr-FR" sz="1800" b="0" dirty="0"/>
          </a:br>
          <a:br>
            <a:rPr lang="fr-FR" sz="1800" b="0" dirty="0"/>
          </a:br>
          <a:r>
            <a:rPr lang="fr-FR" sz="1800" b="0" dirty="0"/>
            <a:t>- AVEC Tuning</a:t>
          </a:r>
          <a:endParaRPr lang="fr-FR" sz="1800" dirty="0"/>
        </a:p>
      </dgm:t>
    </dgm:pt>
    <dgm:pt modelId="{BFA1FF99-F1C3-4B07-85F4-029B4F529B32}" type="parTrans" cxnId="{D30A1885-ABFD-4FB8-A945-65A3929DDBD6}">
      <dgm:prSet/>
      <dgm:spPr/>
      <dgm:t>
        <a:bodyPr/>
        <a:lstStyle/>
        <a:p>
          <a:endParaRPr lang="fr-FR"/>
        </a:p>
      </dgm:t>
    </dgm:pt>
    <dgm:pt modelId="{C5C0DA68-7D09-425E-AAB2-254F8B630A49}" type="sibTrans" cxnId="{D30A1885-ABFD-4FB8-A945-65A3929DDBD6}">
      <dgm:prSet/>
      <dgm:spPr/>
      <dgm:t>
        <a:bodyPr/>
        <a:lstStyle/>
        <a:p>
          <a:endParaRPr lang="fr-FR"/>
        </a:p>
      </dgm:t>
    </dgm:pt>
    <dgm:pt modelId="{C9B4EFF3-6200-4343-BEC5-4745B8929A92}" type="pres">
      <dgm:prSet presAssocID="{0FF0ACDB-E43E-495F-BD63-03B5DF6399A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1B95F0-22AE-4FEA-86D6-00A65FD17AE4}" type="pres">
      <dgm:prSet presAssocID="{EE6DB9D2-749E-4B87-AC31-03F3C08F14C7}" presName="vertOne" presStyleCnt="0"/>
      <dgm:spPr/>
    </dgm:pt>
    <dgm:pt modelId="{DE162322-44D9-40F4-AF90-5D55531363A7}" type="pres">
      <dgm:prSet presAssocID="{EE6DB9D2-749E-4B87-AC31-03F3C08F14C7}" presName="txOne" presStyleLbl="node0" presStyleIdx="0" presStyleCnt="1" custScaleY="30387">
        <dgm:presLayoutVars>
          <dgm:chPref val="3"/>
        </dgm:presLayoutVars>
      </dgm:prSet>
      <dgm:spPr/>
    </dgm:pt>
    <dgm:pt modelId="{AD5B7DC4-88BD-467A-B969-CA5279A4D8CC}" type="pres">
      <dgm:prSet presAssocID="{EE6DB9D2-749E-4B87-AC31-03F3C08F14C7}" presName="parTransOne" presStyleCnt="0"/>
      <dgm:spPr/>
    </dgm:pt>
    <dgm:pt modelId="{1B72541C-8318-4837-9B87-8739B517B82F}" type="pres">
      <dgm:prSet presAssocID="{EE6DB9D2-749E-4B87-AC31-03F3C08F14C7}" presName="horzOne" presStyleCnt="0"/>
      <dgm:spPr/>
    </dgm:pt>
    <dgm:pt modelId="{A8AD978E-A8EB-46CE-8B5F-A59C6DED5FF5}" type="pres">
      <dgm:prSet presAssocID="{84A32C37-64D8-4FB8-A856-24149BE8CDD1}" presName="vertTwo" presStyleCnt="0"/>
      <dgm:spPr/>
    </dgm:pt>
    <dgm:pt modelId="{B95DDC7F-9D9C-457F-8D87-77C50DA9B593}" type="pres">
      <dgm:prSet presAssocID="{84A32C37-64D8-4FB8-A856-24149BE8CDD1}" presName="txTwo" presStyleLbl="node2" presStyleIdx="0" presStyleCnt="5" custScaleY="48273" custLinFactNeighborY="-7952">
        <dgm:presLayoutVars>
          <dgm:chPref val="3"/>
        </dgm:presLayoutVars>
      </dgm:prSet>
      <dgm:spPr/>
    </dgm:pt>
    <dgm:pt modelId="{5B11FFD8-CED3-49C2-BA08-F828C1DEF3B3}" type="pres">
      <dgm:prSet presAssocID="{84A32C37-64D8-4FB8-A856-24149BE8CDD1}" presName="horzTwo" presStyleCnt="0"/>
      <dgm:spPr/>
    </dgm:pt>
    <dgm:pt modelId="{F69BC389-1CD2-4B72-98F5-1BB26A30212B}" type="pres">
      <dgm:prSet presAssocID="{60427F69-4474-4BC5-9885-CC88184875ED}" presName="sibSpaceTwo" presStyleCnt="0"/>
      <dgm:spPr/>
    </dgm:pt>
    <dgm:pt modelId="{DF7F106C-FDD6-44A5-9CA6-7A2149ADB259}" type="pres">
      <dgm:prSet presAssocID="{9C0C2287-18F5-4166-94C8-145FEFCFC8C4}" presName="vertTwo" presStyleCnt="0"/>
      <dgm:spPr/>
    </dgm:pt>
    <dgm:pt modelId="{9B16DF10-B8E3-4ED2-847E-B368D417464B}" type="pres">
      <dgm:prSet presAssocID="{9C0C2287-18F5-4166-94C8-145FEFCFC8C4}" presName="txTwo" presStyleLbl="node2" presStyleIdx="1" presStyleCnt="5" custScaleY="48273" custLinFactNeighborY="-7952">
        <dgm:presLayoutVars>
          <dgm:chPref val="3"/>
        </dgm:presLayoutVars>
      </dgm:prSet>
      <dgm:spPr/>
    </dgm:pt>
    <dgm:pt modelId="{BD1D2E0C-9741-4C73-B0C4-AB6F4D9FF0CA}" type="pres">
      <dgm:prSet presAssocID="{9C0C2287-18F5-4166-94C8-145FEFCFC8C4}" presName="horzTwo" presStyleCnt="0"/>
      <dgm:spPr/>
    </dgm:pt>
    <dgm:pt modelId="{7CB50E4C-A14E-42A0-A059-15BBDEFFF180}" type="pres">
      <dgm:prSet presAssocID="{48A8D7D8-CCE6-4502-B9EA-9610238957BB}" presName="sibSpaceTwo" presStyleCnt="0"/>
      <dgm:spPr/>
    </dgm:pt>
    <dgm:pt modelId="{F6453F49-46B9-42F7-ACA1-90D526998776}" type="pres">
      <dgm:prSet presAssocID="{6F90B037-6441-4C18-B612-D5D9F5861905}" presName="vertTwo" presStyleCnt="0"/>
      <dgm:spPr/>
    </dgm:pt>
    <dgm:pt modelId="{B3307C0A-0C3B-49A1-9220-A1B1F17A99CF}" type="pres">
      <dgm:prSet presAssocID="{6F90B037-6441-4C18-B612-D5D9F5861905}" presName="txTwo" presStyleLbl="node2" presStyleIdx="2" presStyleCnt="5" custScaleY="48273" custLinFactNeighborY="-7952">
        <dgm:presLayoutVars>
          <dgm:chPref val="3"/>
        </dgm:presLayoutVars>
      </dgm:prSet>
      <dgm:spPr/>
    </dgm:pt>
    <dgm:pt modelId="{C0E4301D-8ACB-4593-8D07-54082A34DB1F}" type="pres">
      <dgm:prSet presAssocID="{6F90B037-6441-4C18-B612-D5D9F5861905}" presName="horzTwo" presStyleCnt="0"/>
      <dgm:spPr/>
    </dgm:pt>
    <dgm:pt modelId="{3E64AC95-5F40-4FD8-A00E-3247404AF051}" type="pres">
      <dgm:prSet presAssocID="{61B33A84-7AC1-4F8C-8222-D5D957A8AADB}" presName="sibSpaceTwo" presStyleCnt="0"/>
      <dgm:spPr/>
    </dgm:pt>
    <dgm:pt modelId="{77F06C05-F5FC-4054-8B34-EB0FBE977CAC}" type="pres">
      <dgm:prSet presAssocID="{1CE146F5-84C9-4313-9116-93C2DB5EA820}" presName="vertTwo" presStyleCnt="0"/>
      <dgm:spPr/>
    </dgm:pt>
    <dgm:pt modelId="{11C56E7F-C78E-4796-955B-68CB8D36420C}" type="pres">
      <dgm:prSet presAssocID="{1CE146F5-84C9-4313-9116-93C2DB5EA820}" presName="txTwo" presStyleLbl="node2" presStyleIdx="3" presStyleCnt="5" custScaleY="48273" custLinFactNeighborY="-7952">
        <dgm:presLayoutVars>
          <dgm:chPref val="3"/>
        </dgm:presLayoutVars>
      </dgm:prSet>
      <dgm:spPr/>
    </dgm:pt>
    <dgm:pt modelId="{E433964D-39F8-4B8F-892F-EF0893C0958F}" type="pres">
      <dgm:prSet presAssocID="{1CE146F5-84C9-4313-9116-93C2DB5EA820}" presName="horzTwo" presStyleCnt="0"/>
      <dgm:spPr/>
    </dgm:pt>
    <dgm:pt modelId="{BF5FF0BC-C374-4A7F-A66F-5DC9CA84989F}" type="pres">
      <dgm:prSet presAssocID="{CB7A4FA5-657D-42D4-B245-44982A6F3337}" presName="sibSpaceTwo" presStyleCnt="0"/>
      <dgm:spPr/>
    </dgm:pt>
    <dgm:pt modelId="{AD4189F7-E2DA-4EDA-A710-5A3C33281905}" type="pres">
      <dgm:prSet presAssocID="{86CC444D-66B4-4451-9965-728D2A3CA2D9}" presName="vertTwo" presStyleCnt="0"/>
      <dgm:spPr/>
    </dgm:pt>
    <dgm:pt modelId="{8AB1233E-126E-41A7-A87B-9E7812A37D42}" type="pres">
      <dgm:prSet presAssocID="{86CC444D-66B4-4451-9965-728D2A3CA2D9}" presName="txTwo" presStyleLbl="node2" presStyleIdx="4" presStyleCnt="5" custScaleY="48273" custLinFactNeighborY="-7952">
        <dgm:presLayoutVars>
          <dgm:chPref val="3"/>
        </dgm:presLayoutVars>
      </dgm:prSet>
      <dgm:spPr/>
    </dgm:pt>
    <dgm:pt modelId="{9ED72E2A-BB84-4A1B-A82D-E445203D39C4}" type="pres">
      <dgm:prSet presAssocID="{86CC444D-66B4-4451-9965-728D2A3CA2D9}" presName="horzTwo" presStyleCnt="0"/>
      <dgm:spPr/>
    </dgm:pt>
  </dgm:ptLst>
  <dgm:cxnLst>
    <dgm:cxn modelId="{2FED7F15-C2BF-4F35-A0BC-9C9DDD78734F}" srcId="{0FF0ACDB-E43E-495F-BD63-03B5DF6399AE}" destId="{EE6DB9D2-749E-4B87-AC31-03F3C08F14C7}" srcOrd="0" destOrd="0" parTransId="{2E26E505-6BB5-4A16-BA52-9C71DEDB9594}" sibTransId="{1EBF2579-47B8-476A-A303-2126FD38E0DB}"/>
    <dgm:cxn modelId="{4192A35C-F69A-48C6-AD95-EE65848E675D}" type="presOf" srcId="{86CC444D-66B4-4451-9965-728D2A3CA2D9}" destId="{8AB1233E-126E-41A7-A87B-9E7812A37D42}" srcOrd="0" destOrd="0" presId="urn:microsoft.com/office/officeart/2005/8/layout/hierarchy4"/>
    <dgm:cxn modelId="{25DEE95C-AACF-483C-AC1A-4D932C37F818}" type="presOf" srcId="{EE6DB9D2-749E-4B87-AC31-03F3C08F14C7}" destId="{DE162322-44D9-40F4-AF90-5D55531363A7}" srcOrd="0" destOrd="0" presId="urn:microsoft.com/office/officeart/2005/8/layout/hierarchy4"/>
    <dgm:cxn modelId="{87D7A664-6281-4A1A-A656-6DFFCF18F0C7}" srcId="{EE6DB9D2-749E-4B87-AC31-03F3C08F14C7}" destId="{9C0C2287-18F5-4166-94C8-145FEFCFC8C4}" srcOrd="1" destOrd="0" parTransId="{82AC07DC-43B1-45F9-9D1C-8710EB9D02B5}" sibTransId="{48A8D7D8-CCE6-4502-B9EA-9610238957BB}"/>
    <dgm:cxn modelId="{D30A1885-ABFD-4FB8-A945-65A3929DDBD6}" srcId="{EE6DB9D2-749E-4B87-AC31-03F3C08F14C7}" destId="{86CC444D-66B4-4451-9965-728D2A3CA2D9}" srcOrd="4" destOrd="0" parTransId="{BFA1FF99-F1C3-4B07-85F4-029B4F529B32}" sibTransId="{C5C0DA68-7D09-425E-AAB2-254F8B630A49}"/>
    <dgm:cxn modelId="{775FEE8B-2657-458A-A157-F973A5D4D967}" srcId="{EE6DB9D2-749E-4B87-AC31-03F3C08F14C7}" destId="{6F90B037-6441-4C18-B612-D5D9F5861905}" srcOrd="2" destOrd="0" parTransId="{99852A87-D188-4959-9D5F-C5B184A6DC0E}" sibTransId="{61B33A84-7AC1-4F8C-8222-D5D957A8AADB}"/>
    <dgm:cxn modelId="{6CB0DF95-5219-4F51-B29D-9F03C4A1CF25}" srcId="{EE6DB9D2-749E-4B87-AC31-03F3C08F14C7}" destId="{1CE146F5-84C9-4313-9116-93C2DB5EA820}" srcOrd="3" destOrd="0" parTransId="{7E8D78AB-A6B0-4DF2-9B06-9417D69E7E4C}" sibTransId="{CB7A4FA5-657D-42D4-B245-44982A6F3337}"/>
    <dgm:cxn modelId="{3BDA2D9A-4C14-4F5F-9D38-211968C93CD0}" type="presOf" srcId="{84A32C37-64D8-4FB8-A856-24149BE8CDD1}" destId="{B95DDC7F-9D9C-457F-8D87-77C50DA9B593}" srcOrd="0" destOrd="0" presId="urn:microsoft.com/office/officeart/2005/8/layout/hierarchy4"/>
    <dgm:cxn modelId="{D5BBE7C8-5ED4-4A88-813E-C013FDBFDAC2}" type="presOf" srcId="{6F90B037-6441-4C18-B612-D5D9F5861905}" destId="{B3307C0A-0C3B-49A1-9220-A1B1F17A99CF}" srcOrd="0" destOrd="0" presId="urn:microsoft.com/office/officeart/2005/8/layout/hierarchy4"/>
    <dgm:cxn modelId="{5E0799D3-01E9-4379-A331-9E0940B6BFAB}" srcId="{EE6DB9D2-749E-4B87-AC31-03F3C08F14C7}" destId="{84A32C37-64D8-4FB8-A856-24149BE8CDD1}" srcOrd="0" destOrd="0" parTransId="{6BD1491A-C75D-453B-B44B-9A01C321AED4}" sibTransId="{60427F69-4474-4BC5-9885-CC88184875ED}"/>
    <dgm:cxn modelId="{9DE964D4-3619-4253-B750-14D818F07DF6}" type="presOf" srcId="{0FF0ACDB-E43E-495F-BD63-03B5DF6399AE}" destId="{C9B4EFF3-6200-4343-BEC5-4745B8929A92}" srcOrd="0" destOrd="0" presId="urn:microsoft.com/office/officeart/2005/8/layout/hierarchy4"/>
    <dgm:cxn modelId="{6F68C5D7-5D91-4AA8-A4D1-72C21E71D6A0}" type="presOf" srcId="{1CE146F5-84C9-4313-9116-93C2DB5EA820}" destId="{11C56E7F-C78E-4796-955B-68CB8D36420C}" srcOrd="0" destOrd="0" presId="urn:microsoft.com/office/officeart/2005/8/layout/hierarchy4"/>
    <dgm:cxn modelId="{A56F61FE-057D-46B9-B2BE-49376B70EC3A}" type="presOf" srcId="{9C0C2287-18F5-4166-94C8-145FEFCFC8C4}" destId="{9B16DF10-B8E3-4ED2-847E-B368D417464B}" srcOrd="0" destOrd="0" presId="urn:microsoft.com/office/officeart/2005/8/layout/hierarchy4"/>
    <dgm:cxn modelId="{9A6C869F-58A9-41CA-B26E-C968E9EE46A9}" type="presParOf" srcId="{C9B4EFF3-6200-4343-BEC5-4745B8929A92}" destId="{4E1B95F0-22AE-4FEA-86D6-00A65FD17AE4}" srcOrd="0" destOrd="0" presId="urn:microsoft.com/office/officeart/2005/8/layout/hierarchy4"/>
    <dgm:cxn modelId="{AF5060F4-27B6-49FD-9EEF-AA42447FDAEC}" type="presParOf" srcId="{4E1B95F0-22AE-4FEA-86D6-00A65FD17AE4}" destId="{DE162322-44D9-40F4-AF90-5D55531363A7}" srcOrd="0" destOrd="0" presId="urn:microsoft.com/office/officeart/2005/8/layout/hierarchy4"/>
    <dgm:cxn modelId="{9AD05602-E525-4662-99AA-3AE117BE4C73}" type="presParOf" srcId="{4E1B95F0-22AE-4FEA-86D6-00A65FD17AE4}" destId="{AD5B7DC4-88BD-467A-B969-CA5279A4D8CC}" srcOrd="1" destOrd="0" presId="urn:microsoft.com/office/officeart/2005/8/layout/hierarchy4"/>
    <dgm:cxn modelId="{1F437C85-C091-4B3D-899E-6A5758529AE3}" type="presParOf" srcId="{4E1B95F0-22AE-4FEA-86D6-00A65FD17AE4}" destId="{1B72541C-8318-4837-9B87-8739B517B82F}" srcOrd="2" destOrd="0" presId="urn:microsoft.com/office/officeart/2005/8/layout/hierarchy4"/>
    <dgm:cxn modelId="{20525E00-F63C-4F1F-BB85-86EF21EB89B5}" type="presParOf" srcId="{1B72541C-8318-4837-9B87-8739B517B82F}" destId="{A8AD978E-A8EB-46CE-8B5F-A59C6DED5FF5}" srcOrd="0" destOrd="0" presId="urn:microsoft.com/office/officeart/2005/8/layout/hierarchy4"/>
    <dgm:cxn modelId="{09F58D04-2408-44DB-81E0-37DC32217F02}" type="presParOf" srcId="{A8AD978E-A8EB-46CE-8B5F-A59C6DED5FF5}" destId="{B95DDC7F-9D9C-457F-8D87-77C50DA9B593}" srcOrd="0" destOrd="0" presId="urn:microsoft.com/office/officeart/2005/8/layout/hierarchy4"/>
    <dgm:cxn modelId="{333D980C-7219-418C-BC1C-41CAFA0FFDA0}" type="presParOf" srcId="{A8AD978E-A8EB-46CE-8B5F-A59C6DED5FF5}" destId="{5B11FFD8-CED3-49C2-BA08-F828C1DEF3B3}" srcOrd="1" destOrd="0" presId="urn:microsoft.com/office/officeart/2005/8/layout/hierarchy4"/>
    <dgm:cxn modelId="{264E4637-99FD-455D-B353-9528E5EDBEC0}" type="presParOf" srcId="{1B72541C-8318-4837-9B87-8739B517B82F}" destId="{F69BC389-1CD2-4B72-98F5-1BB26A30212B}" srcOrd="1" destOrd="0" presId="urn:microsoft.com/office/officeart/2005/8/layout/hierarchy4"/>
    <dgm:cxn modelId="{7684D41B-CA45-4FC6-A454-72D729164F89}" type="presParOf" srcId="{1B72541C-8318-4837-9B87-8739B517B82F}" destId="{DF7F106C-FDD6-44A5-9CA6-7A2149ADB259}" srcOrd="2" destOrd="0" presId="urn:microsoft.com/office/officeart/2005/8/layout/hierarchy4"/>
    <dgm:cxn modelId="{D48A6E5E-9662-4648-B37D-7AB2C60EF1D7}" type="presParOf" srcId="{DF7F106C-FDD6-44A5-9CA6-7A2149ADB259}" destId="{9B16DF10-B8E3-4ED2-847E-B368D417464B}" srcOrd="0" destOrd="0" presId="urn:microsoft.com/office/officeart/2005/8/layout/hierarchy4"/>
    <dgm:cxn modelId="{EB51D4D2-362F-4156-B2C1-C8095FDD718B}" type="presParOf" srcId="{DF7F106C-FDD6-44A5-9CA6-7A2149ADB259}" destId="{BD1D2E0C-9741-4C73-B0C4-AB6F4D9FF0CA}" srcOrd="1" destOrd="0" presId="urn:microsoft.com/office/officeart/2005/8/layout/hierarchy4"/>
    <dgm:cxn modelId="{F83B1205-7E1E-4F3B-AC98-ACF8A6012D66}" type="presParOf" srcId="{1B72541C-8318-4837-9B87-8739B517B82F}" destId="{7CB50E4C-A14E-42A0-A059-15BBDEFFF180}" srcOrd="3" destOrd="0" presId="urn:microsoft.com/office/officeart/2005/8/layout/hierarchy4"/>
    <dgm:cxn modelId="{7596BAB0-5EAD-48DF-A4C3-EC2B4A9A559C}" type="presParOf" srcId="{1B72541C-8318-4837-9B87-8739B517B82F}" destId="{F6453F49-46B9-42F7-ACA1-90D526998776}" srcOrd="4" destOrd="0" presId="urn:microsoft.com/office/officeart/2005/8/layout/hierarchy4"/>
    <dgm:cxn modelId="{74D3BCB1-7A0A-4F5B-8591-A84C09EFCFF3}" type="presParOf" srcId="{F6453F49-46B9-42F7-ACA1-90D526998776}" destId="{B3307C0A-0C3B-49A1-9220-A1B1F17A99CF}" srcOrd="0" destOrd="0" presId="urn:microsoft.com/office/officeart/2005/8/layout/hierarchy4"/>
    <dgm:cxn modelId="{EFD20FF5-3688-497F-9822-5FD9C82E4E10}" type="presParOf" srcId="{F6453F49-46B9-42F7-ACA1-90D526998776}" destId="{C0E4301D-8ACB-4593-8D07-54082A34DB1F}" srcOrd="1" destOrd="0" presId="urn:microsoft.com/office/officeart/2005/8/layout/hierarchy4"/>
    <dgm:cxn modelId="{CC10DC7C-5F65-42B1-A36A-8E892A1AE258}" type="presParOf" srcId="{1B72541C-8318-4837-9B87-8739B517B82F}" destId="{3E64AC95-5F40-4FD8-A00E-3247404AF051}" srcOrd="5" destOrd="0" presId="urn:microsoft.com/office/officeart/2005/8/layout/hierarchy4"/>
    <dgm:cxn modelId="{232736D3-5481-42C4-A748-722D218541B2}" type="presParOf" srcId="{1B72541C-8318-4837-9B87-8739B517B82F}" destId="{77F06C05-F5FC-4054-8B34-EB0FBE977CAC}" srcOrd="6" destOrd="0" presId="urn:microsoft.com/office/officeart/2005/8/layout/hierarchy4"/>
    <dgm:cxn modelId="{282DDC0C-E1A3-4F2C-90A1-174E23EB27B6}" type="presParOf" srcId="{77F06C05-F5FC-4054-8B34-EB0FBE977CAC}" destId="{11C56E7F-C78E-4796-955B-68CB8D36420C}" srcOrd="0" destOrd="0" presId="urn:microsoft.com/office/officeart/2005/8/layout/hierarchy4"/>
    <dgm:cxn modelId="{B20E5558-C801-4DB8-9FD8-D3EFCF2701CA}" type="presParOf" srcId="{77F06C05-F5FC-4054-8B34-EB0FBE977CAC}" destId="{E433964D-39F8-4B8F-892F-EF0893C0958F}" srcOrd="1" destOrd="0" presId="urn:microsoft.com/office/officeart/2005/8/layout/hierarchy4"/>
    <dgm:cxn modelId="{A6EF950E-1732-4671-85CA-CA5AEB5A4A73}" type="presParOf" srcId="{1B72541C-8318-4837-9B87-8739B517B82F}" destId="{BF5FF0BC-C374-4A7F-A66F-5DC9CA84989F}" srcOrd="7" destOrd="0" presId="urn:microsoft.com/office/officeart/2005/8/layout/hierarchy4"/>
    <dgm:cxn modelId="{53EA6830-B0A0-4590-B32D-1F1049740E9C}" type="presParOf" srcId="{1B72541C-8318-4837-9B87-8739B517B82F}" destId="{AD4189F7-E2DA-4EDA-A710-5A3C33281905}" srcOrd="8" destOrd="0" presId="urn:microsoft.com/office/officeart/2005/8/layout/hierarchy4"/>
    <dgm:cxn modelId="{DE538CBA-B805-44E8-ACD2-3A42CF4E1DF5}" type="presParOf" srcId="{AD4189F7-E2DA-4EDA-A710-5A3C33281905}" destId="{8AB1233E-126E-41A7-A87B-9E7812A37D42}" srcOrd="0" destOrd="0" presId="urn:microsoft.com/office/officeart/2005/8/layout/hierarchy4"/>
    <dgm:cxn modelId="{D7E08C61-EA10-4CFC-A510-2128DDFDC5E9}" type="presParOf" srcId="{AD4189F7-E2DA-4EDA-A710-5A3C33281905}" destId="{9ED72E2A-BB84-4A1B-A82D-E445203D39C4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Elaboration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II. Démarche </a:t>
          </a:r>
          <a:r>
            <a:rPr lang="fr-FR" b="1" dirty="0" err="1"/>
            <a:t>MLOps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III. Data Drift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20431655-D8E2-4DCA-8444-F152CA996E46}">
      <dgm:prSet phldrT="[Texte]"/>
      <dgm:spPr/>
      <dgm:t>
        <a:bodyPr/>
        <a:lstStyle/>
        <a:p>
          <a:r>
            <a:rPr lang="fr-FR" b="1" dirty="0"/>
            <a:t>Conclusion</a:t>
          </a:r>
        </a:p>
      </dgm:t>
    </dgm:pt>
    <dgm:pt modelId="{A5D06030-60F4-477B-A910-35663550540B}" type="parTrans" cxnId="{E8BEC606-82F7-4A8F-B570-CF3F90C6C576}">
      <dgm:prSet/>
      <dgm:spPr/>
      <dgm:t>
        <a:bodyPr/>
        <a:lstStyle/>
        <a:p>
          <a:endParaRPr lang="fr-FR"/>
        </a:p>
      </dgm:t>
    </dgm:pt>
    <dgm:pt modelId="{60E166A0-BF5D-43C7-9ABB-6510391BEDDD}" type="sibTrans" cxnId="{E8BEC606-82F7-4A8F-B570-CF3F90C6C576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E7A527-CF3C-4B82-B739-F6501501DE90}" type="pres">
      <dgm:prSet presAssocID="{D89BDA31-769E-425E-8579-6FE038A7ED11}" presName="parTxOnlySpace" presStyleCnt="0"/>
      <dgm:spPr/>
    </dgm:pt>
    <dgm:pt modelId="{99C8E25E-B9C8-4C06-8BC7-9F9770ABC126}" type="pres">
      <dgm:prSet presAssocID="{20431655-D8E2-4DCA-8444-F152CA996E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791102-BC14-4594-8924-77976F562C53}" type="presOf" srcId="{20431655-D8E2-4DCA-8444-F152CA996E46}" destId="{99C8E25E-B9C8-4C06-8BC7-9F9770ABC126}" srcOrd="0" destOrd="0" presId="urn:microsoft.com/office/officeart/2005/8/layout/chevron1"/>
    <dgm:cxn modelId="{E8BEC606-82F7-4A8F-B570-CF3F90C6C576}" srcId="{B4F6035F-D087-4BFB-AC04-0835FACD118D}" destId="{20431655-D8E2-4DCA-8444-F152CA996E46}" srcOrd="4" destOrd="0" parTransId="{A5D06030-60F4-477B-A910-35663550540B}" sibTransId="{60E166A0-BF5D-43C7-9ABB-6510391BEDDD}"/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3" destOrd="0" parTransId="{6362F4BC-0685-4748-BFC1-C4C300B3E691}" sibTransId="{D89BDA31-769E-425E-8579-6FE038A7ED11}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F2AAF8D-5E27-4D17-9AAA-99F68AD0E199}" type="presParOf" srcId="{E31DD2B7-4AE0-4FE5-8B14-1DBA42D420A5}" destId="{DC11683C-6C34-4700-87BC-55737BEB900E}" srcOrd="5" destOrd="0" presId="urn:microsoft.com/office/officeart/2005/8/layout/chevron1"/>
    <dgm:cxn modelId="{6992AFC6-EA84-4A72-90CC-F90E15DA96BE}" type="presParOf" srcId="{E31DD2B7-4AE0-4FE5-8B14-1DBA42D420A5}" destId="{F7030648-2EA4-41E9-A8D7-60C8E32E20E9}" srcOrd="6" destOrd="0" presId="urn:microsoft.com/office/officeart/2005/8/layout/chevron1"/>
    <dgm:cxn modelId="{783465AB-0C60-4CFA-9D15-0E0EFD5C7A4D}" type="presParOf" srcId="{E31DD2B7-4AE0-4FE5-8B14-1DBA42D420A5}" destId="{85E7A527-CF3C-4B82-B739-F6501501DE90}" srcOrd="7" destOrd="0" presId="urn:microsoft.com/office/officeart/2005/8/layout/chevron1"/>
    <dgm:cxn modelId="{DFCD9D34-B212-4716-8748-6A8B816023FA}" type="presParOf" srcId="{E31DD2B7-4AE0-4FE5-8B14-1DBA42D420A5}" destId="{99C8E25E-B9C8-4C06-8BC7-9F9770ABC1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33A0C-55AB-4FFE-9DF9-E599A2704E3D}">
      <dsp:nvSpPr>
        <dsp:cNvPr id="0" name=""/>
        <dsp:cNvSpPr/>
      </dsp:nvSpPr>
      <dsp:spPr>
        <a:xfrm>
          <a:off x="3591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77B8A2-A36C-4B20-B73F-8E69A0288BCE}">
      <dsp:nvSpPr>
        <dsp:cNvPr id="0" name=""/>
        <dsp:cNvSpPr/>
      </dsp:nvSpPr>
      <dsp:spPr>
        <a:xfrm>
          <a:off x="198022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  <a:endParaRPr lang="en-US" sz="1900" kern="1200" dirty="0"/>
        </a:p>
      </dsp:txBody>
      <dsp:txXfrm>
        <a:off x="230567" y="904337"/>
        <a:ext cx="1684788" cy="1046083"/>
      </dsp:txXfrm>
    </dsp:sp>
    <dsp:sp modelId="{E378C8A0-4DBA-4C21-8BE8-7B344145DB80}">
      <dsp:nvSpPr>
        <dsp:cNvPr id="0" name=""/>
        <dsp:cNvSpPr/>
      </dsp:nvSpPr>
      <dsp:spPr>
        <a:xfrm>
          <a:off x="2142332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EE35B1-7D47-4F55-8EC9-E620713D6C2F}">
      <dsp:nvSpPr>
        <dsp:cNvPr id="0" name=""/>
        <dsp:cNvSpPr/>
      </dsp:nvSpPr>
      <dsp:spPr>
        <a:xfrm>
          <a:off x="2336763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</a:t>
          </a:r>
          <a:br>
            <a:rPr lang="fr-FR" sz="1900" b="1" kern="1200" dirty="0"/>
          </a:br>
          <a:r>
            <a:rPr lang="fr-FR" sz="1900" b="1" kern="1200" dirty="0"/>
            <a:t>Elaboration du modèle</a:t>
          </a:r>
          <a:endParaRPr lang="en-US" sz="1900" kern="1200" dirty="0"/>
        </a:p>
      </dsp:txBody>
      <dsp:txXfrm>
        <a:off x="2369308" y="904337"/>
        <a:ext cx="1684788" cy="1046083"/>
      </dsp:txXfrm>
    </dsp:sp>
    <dsp:sp modelId="{AC4C6309-125A-45AF-9B71-001BF64B9BA1}">
      <dsp:nvSpPr>
        <dsp:cNvPr id="0" name=""/>
        <dsp:cNvSpPr/>
      </dsp:nvSpPr>
      <dsp:spPr>
        <a:xfrm>
          <a:off x="4281073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6C7BA5-9AB2-4AE9-8291-C1BCFCE0D918}">
      <dsp:nvSpPr>
        <dsp:cNvPr id="0" name=""/>
        <dsp:cNvSpPr/>
      </dsp:nvSpPr>
      <dsp:spPr>
        <a:xfrm>
          <a:off x="4475504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II. </a:t>
          </a:r>
          <a:br>
            <a:rPr lang="en-US" sz="1900" b="1" kern="1200" dirty="0"/>
          </a:br>
          <a:r>
            <a:rPr lang="en-US" sz="1900" b="1" kern="1200" dirty="0"/>
            <a:t>Démarche </a:t>
          </a:r>
          <a:r>
            <a:rPr lang="en-US" sz="1900" b="1" kern="1200" dirty="0" err="1"/>
            <a:t>MLOps</a:t>
          </a:r>
          <a:endParaRPr lang="en-US" sz="1900" kern="1200" dirty="0"/>
        </a:p>
      </dsp:txBody>
      <dsp:txXfrm>
        <a:off x="4508049" y="904337"/>
        <a:ext cx="1684788" cy="1046083"/>
      </dsp:txXfrm>
    </dsp:sp>
    <dsp:sp modelId="{99BCCBB1-ECE8-4ADD-90B2-A7D1F85DC885}">
      <dsp:nvSpPr>
        <dsp:cNvPr id="0" name=""/>
        <dsp:cNvSpPr/>
      </dsp:nvSpPr>
      <dsp:spPr>
        <a:xfrm>
          <a:off x="6419813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C2100-505A-42EB-8B03-535C851084FF}">
      <dsp:nvSpPr>
        <dsp:cNvPr id="0" name=""/>
        <dsp:cNvSpPr/>
      </dsp:nvSpPr>
      <dsp:spPr>
        <a:xfrm>
          <a:off x="6614244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III.</a:t>
          </a:r>
          <a:br>
            <a:rPr lang="en-US" sz="1900" b="1" kern="1200" dirty="0"/>
          </a:br>
          <a:r>
            <a:rPr lang="en-US" sz="1900" b="1" kern="1200" dirty="0"/>
            <a:t>Data Drift</a:t>
          </a:r>
        </a:p>
      </dsp:txBody>
      <dsp:txXfrm>
        <a:off x="6646789" y="904337"/>
        <a:ext cx="1684788" cy="1046083"/>
      </dsp:txXfrm>
    </dsp:sp>
    <dsp:sp modelId="{4D480B67-9400-4094-9270-8E76CD621C60}">
      <dsp:nvSpPr>
        <dsp:cNvPr id="0" name=""/>
        <dsp:cNvSpPr/>
      </dsp:nvSpPr>
      <dsp:spPr>
        <a:xfrm>
          <a:off x="8558554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15561-8C1B-4B87-ADD1-25346A1A5F5A}">
      <dsp:nvSpPr>
        <dsp:cNvPr id="0" name=""/>
        <dsp:cNvSpPr/>
      </dsp:nvSpPr>
      <dsp:spPr>
        <a:xfrm>
          <a:off x="8752985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Conclusion</a:t>
          </a:r>
          <a:endParaRPr lang="en-US" sz="1900" kern="1200" dirty="0"/>
        </a:p>
      </dsp:txBody>
      <dsp:txXfrm>
        <a:off x="8785530" y="904337"/>
        <a:ext cx="1684788" cy="1046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16A70-636B-4D5E-90C6-E85B605DDA44}">
      <dsp:nvSpPr>
        <dsp:cNvPr id="0" name=""/>
        <dsp:cNvSpPr/>
      </dsp:nvSpPr>
      <dsp:spPr>
        <a:xfrm>
          <a:off x="617779" y="-18258"/>
          <a:ext cx="3701566" cy="3701566"/>
        </a:xfrm>
        <a:prstGeom prst="circularArrow">
          <a:avLst>
            <a:gd name="adj1" fmla="val 5544"/>
            <a:gd name="adj2" fmla="val 330680"/>
            <a:gd name="adj3" fmla="val 13859248"/>
            <a:gd name="adj4" fmla="val 1733546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4654-97FA-4DE3-BF1D-B4E4828B7361}">
      <dsp:nvSpPr>
        <dsp:cNvPr id="0" name=""/>
        <dsp:cNvSpPr/>
      </dsp:nvSpPr>
      <dsp:spPr>
        <a:xfrm>
          <a:off x="1633253" y="1640"/>
          <a:ext cx="1670618" cy="83530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MLFlow</a:t>
          </a:r>
          <a:br>
            <a:rPr lang="fr-FR" sz="1600" b="1" kern="1200" dirty="0"/>
          </a:br>
          <a:r>
            <a:rPr lang="fr-FR" sz="1600" b="1" kern="1200" dirty="0" err="1"/>
            <a:t>Tracking</a:t>
          </a:r>
          <a:endParaRPr lang="fr-FR" sz="1600" b="1" kern="1200" dirty="0"/>
        </a:p>
      </dsp:txBody>
      <dsp:txXfrm>
        <a:off x="1674029" y="42416"/>
        <a:ext cx="1589066" cy="753757"/>
      </dsp:txXfrm>
    </dsp:sp>
    <dsp:sp modelId="{88BB4CDF-7C6C-426D-A6CE-7B45AE91542F}">
      <dsp:nvSpPr>
        <dsp:cNvPr id="0" name=""/>
        <dsp:cNvSpPr/>
      </dsp:nvSpPr>
      <dsp:spPr>
        <a:xfrm>
          <a:off x="3134489" y="1092352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MLFlow</a:t>
          </a:r>
          <a:br>
            <a:rPr lang="fr-FR" sz="1600" kern="1200" dirty="0"/>
          </a:br>
          <a:r>
            <a:rPr lang="fr-FR" sz="1600" kern="1200" dirty="0"/>
            <a:t>Model </a:t>
          </a:r>
          <a:r>
            <a:rPr lang="fr-FR" sz="1600" kern="1200" dirty="0" err="1"/>
            <a:t>Registry</a:t>
          </a:r>
          <a:endParaRPr lang="fr-FR" sz="1600" kern="1200" dirty="0"/>
        </a:p>
      </dsp:txBody>
      <dsp:txXfrm>
        <a:off x="3175265" y="1133128"/>
        <a:ext cx="1589066" cy="753757"/>
      </dsp:txXfrm>
    </dsp:sp>
    <dsp:sp modelId="{DA92256F-924B-46F9-A965-DAA4D6A02BAD}">
      <dsp:nvSpPr>
        <dsp:cNvPr id="0" name=""/>
        <dsp:cNvSpPr/>
      </dsp:nvSpPr>
      <dsp:spPr>
        <a:xfrm>
          <a:off x="2561068" y="2857161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Versionning</a:t>
          </a:r>
          <a:r>
            <a:rPr lang="fr-FR" sz="1600" kern="1200" dirty="0"/>
            <a:t> </a:t>
          </a:r>
          <a:br>
            <a:rPr lang="fr-FR" sz="1600" kern="1200" dirty="0"/>
          </a:br>
          <a:r>
            <a:rPr lang="fr-FR" sz="1600" kern="1200" dirty="0"/>
            <a:t>GIT/GITHUB</a:t>
          </a:r>
        </a:p>
      </dsp:txBody>
      <dsp:txXfrm>
        <a:off x="2601844" y="2897937"/>
        <a:ext cx="1589066" cy="753757"/>
      </dsp:txXfrm>
    </dsp:sp>
    <dsp:sp modelId="{75A2D849-9FC6-495D-AE60-EAD5F0982437}">
      <dsp:nvSpPr>
        <dsp:cNvPr id="0" name=""/>
        <dsp:cNvSpPr/>
      </dsp:nvSpPr>
      <dsp:spPr>
        <a:xfrm>
          <a:off x="705438" y="2857161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Déploiement de l’API sur le Cloud</a:t>
          </a:r>
        </a:p>
      </dsp:txBody>
      <dsp:txXfrm>
        <a:off x="746214" y="2897937"/>
        <a:ext cx="1589066" cy="753757"/>
      </dsp:txXfrm>
    </dsp:sp>
    <dsp:sp modelId="{9B7D7E71-C8EF-4818-A6E3-C36AB475E68A}">
      <dsp:nvSpPr>
        <dsp:cNvPr id="0" name=""/>
        <dsp:cNvSpPr/>
      </dsp:nvSpPr>
      <dsp:spPr>
        <a:xfrm>
          <a:off x="132016" y="1092352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GITHUB ACTIONS</a:t>
          </a:r>
          <a:br>
            <a:rPr lang="fr-FR" sz="1600" kern="1200" dirty="0"/>
          </a:br>
          <a:r>
            <a:rPr lang="fr-FR" sz="1600" kern="1200" dirty="0"/>
            <a:t>Test Unitaires</a:t>
          </a:r>
        </a:p>
      </dsp:txBody>
      <dsp:txXfrm>
        <a:off x="172792" y="1133128"/>
        <a:ext cx="1589066" cy="7537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16A70-636B-4D5E-90C6-E85B605DDA44}">
      <dsp:nvSpPr>
        <dsp:cNvPr id="0" name=""/>
        <dsp:cNvSpPr/>
      </dsp:nvSpPr>
      <dsp:spPr>
        <a:xfrm>
          <a:off x="617779" y="-18258"/>
          <a:ext cx="3701566" cy="3701566"/>
        </a:xfrm>
        <a:prstGeom prst="circularArrow">
          <a:avLst>
            <a:gd name="adj1" fmla="val 5544"/>
            <a:gd name="adj2" fmla="val 330680"/>
            <a:gd name="adj3" fmla="val 13859248"/>
            <a:gd name="adj4" fmla="val 1733546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4654-97FA-4DE3-BF1D-B4E4828B7361}">
      <dsp:nvSpPr>
        <dsp:cNvPr id="0" name=""/>
        <dsp:cNvSpPr/>
      </dsp:nvSpPr>
      <dsp:spPr>
        <a:xfrm>
          <a:off x="1633253" y="1640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 err="1"/>
            <a:t>MLFlow</a:t>
          </a:r>
          <a:br>
            <a:rPr lang="fr-FR" sz="1600" b="0" kern="1200" dirty="0"/>
          </a:br>
          <a:r>
            <a:rPr lang="fr-FR" sz="1600" b="0" kern="1200" dirty="0" err="1"/>
            <a:t>Tracking</a:t>
          </a:r>
          <a:endParaRPr lang="fr-FR" sz="1600" b="0" kern="1200" dirty="0"/>
        </a:p>
      </dsp:txBody>
      <dsp:txXfrm>
        <a:off x="1674029" y="42416"/>
        <a:ext cx="1589066" cy="753757"/>
      </dsp:txXfrm>
    </dsp:sp>
    <dsp:sp modelId="{88BB4CDF-7C6C-426D-A6CE-7B45AE91542F}">
      <dsp:nvSpPr>
        <dsp:cNvPr id="0" name=""/>
        <dsp:cNvSpPr/>
      </dsp:nvSpPr>
      <dsp:spPr>
        <a:xfrm>
          <a:off x="3134489" y="1092352"/>
          <a:ext cx="1670618" cy="83530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MLFlow</a:t>
          </a:r>
          <a:br>
            <a:rPr lang="fr-FR" sz="1600" b="1" kern="1200" dirty="0"/>
          </a:br>
          <a:r>
            <a:rPr lang="fr-FR" sz="1600" b="1" kern="1200" dirty="0"/>
            <a:t>Model </a:t>
          </a:r>
          <a:r>
            <a:rPr lang="fr-FR" sz="1600" b="1" kern="1200" dirty="0" err="1"/>
            <a:t>Registry</a:t>
          </a:r>
          <a:endParaRPr lang="fr-FR" sz="1600" b="1" kern="1200" dirty="0"/>
        </a:p>
      </dsp:txBody>
      <dsp:txXfrm>
        <a:off x="3175265" y="1133128"/>
        <a:ext cx="1589066" cy="753757"/>
      </dsp:txXfrm>
    </dsp:sp>
    <dsp:sp modelId="{DA92256F-924B-46F9-A965-DAA4D6A02BAD}">
      <dsp:nvSpPr>
        <dsp:cNvPr id="0" name=""/>
        <dsp:cNvSpPr/>
      </dsp:nvSpPr>
      <dsp:spPr>
        <a:xfrm>
          <a:off x="2561068" y="2857161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Versionning</a:t>
          </a:r>
          <a:r>
            <a:rPr lang="fr-FR" sz="1600" kern="1200" dirty="0"/>
            <a:t> </a:t>
          </a:r>
          <a:br>
            <a:rPr lang="fr-FR" sz="1600" kern="1200" dirty="0"/>
          </a:br>
          <a:r>
            <a:rPr lang="fr-FR" sz="1600" kern="1200" dirty="0"/>
            <a:t>GIT/GITHUB</a:t>
          </a:r>
        </a:p>
      </dsp:txBody>
      <dsp:txXfrm>
        <a:off x="2601844" y="2897937"/>
        <a:ext cx="1589066" cy="753757"/>
      </dsp:txXfrm>
    </dsp:sp>
    <dsp:sp modelId="{75A2D849-9FC6-495D-AE60-EAD5F0982437}">
      <dsp:nvSpPr>
        <dsp:cNvPr id="0" name=""/>
        <dsp:cNvSpPr/>
      </dsp:nvSpPr>
      <dsp:spPr>
        <a:xfrm>
          <a:off x="705438" y="2857161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Déploiement de l’API sur le Cloud</a:t>
          </a:r>
        </a:p>
      </dsp:txBody>
      <dsp:txXfrm>
        <a:off x="746214" y="2897937"/>
        <a:ext cx="1589066" cy="753757"/>
      </dsp:txXfrm>
    </dsp:sp>
    <dsp:sp modelId="{9B7D7E71-C8EF-4818-A6E3-C36AB475E68A}">
      <dsp:nvSpPr>
        <dsp:cNvPr id="0" name=""/>
        <dsp:cNvSpPr/>
      </dsp:nvSpPr>
      <dsp:spPr>
        <a:xfrm>
          <a:off x="132016" y="1092352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GITHUB ACTIONS</a:t>
          </a:r>
          <a:br>
            <a:rPr lang="fr-FR" sz="1600" kern="1200" dirty="0"/>
          </a:br>
          <a:r>
            <a:rPr lang="fr-FR" sz="1600" kern="1200" dirty="0"/>
            <a:t>Test Unitaires</a:t>
          </a:r>
        </a:p>
      </dsp:txBody>
      <dsp:txXfrm>
        <a:off x="172792" y="1133128"/>
        <a:ext cx="1589066" cy="7537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16A70-636B-4D5E-90C6-E85B605DDA44}">
      <dsp:nvSpPr>
        <dsp:cNvPr id="0" name=""/>
        <dsp:cNvSpPr/>
      </dsp:nvSpPr>
      <dsp:spPr>
        <a:xfrm>
          <a:off x="617779" y="-18258"/>
          <a:ext cx="3701566" cy="3701566"/>
        </a:xfrm>
        <a:prstGeom prst="circularArrow">
          <a:avLst>
            <a:gd name="adj1" fmla="val 5544"/>
            <a:gd name="adj2" fmla="val 330680"/>
            <a:gd name="adj3" fmla="val 13859248"/>
            <a:gd name="adj4" fmla="val 1733546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4654-97FA-4DE3-BF1D-B4E4828B7361}">
      <dsp:nvSpPr>
        <dsp:cNvPr id="0" name=""/>
        <dsp:cNvSpPr/>
      </dsp:nvSpPr>
      <dsp:spPr>
        <a:xfrm>
          <a:off x="1633253" y="1640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 err="1"/>
            <a:t>MLFlow</a:t>
          </a:r>
          <a:br>
            <a:rPr lang="fr-FR" sz="1600" b="0" kern="1200" dirty="0"/>
          </a:br>
          <a:r>
            <a:rPr lang="fr-FR" sz="1600" b="0" kern="1200" dirty="0" err="1"/>
            <a:t>Tracking</a:t>
          </a:r>
          <a:endParaRPr lang="fr-FR" sz="1600" b="0" kern="1200" dirty="0"/>
        </a:p>
      </dsp:txBody>
      <dsp:txXfrm>
        <a:off x="1674029" y="42416"/>
        <a:ext cx="1589066" cy="753757"/>
      </dsp:txXfrm>
    </dsp:sp>
    <dsp:sp modelId="{88BB4CDF-7C6C-426D-A6CE-7B45AE91542F}">
      <dsp:nvSpPr>
        <dsp:cNvPr id="0" name=""/>
        <dsp:cNvSpPr/>
      </dsp:nvSpPr>
      <dsp:spPr>
        <a:xfrm>
          <a:off x="3134489" y="1092352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MLFlow</a:t>
          </a:r>
          <a:br>
            <a:rPr lang="fr-FR" sz="1600" kern="1200" dirty="0"/>
          </a:br>
          <a:r>
            <a:rPr lang="fr-FR" sz="1600" kern="1200" dirty="0"/>
            <a:t>Model </a:t>
          </a:r>
          <a:r>
            <a:rPr lang="fr-FR" sz="1600" kern="1200" dirty="0" err="1"/>
            <a:t>Registry</a:t>
          </a:r>
          <a:endParaRPr lang="fr-FR" sz="1600" kern="1200" dirty="0"/>
        </a:p>
      </dsp:txBody>
      <dsp:txXfrm>
        <a:off x="3175265" y="1133128"/>
        <a:ext cx="1589066" cy="753757"/>
      </dsp:txXfrm>
    </dsp:sp>
    <dsp:sp modelId="{DA92256F-924B-46F9-A965-DAA4D6A02BAD}">
      <dsp:nvSpPr>
        <dsp:cNvPr id="0" name=""/>
        <dsp:cNvSpPr/>
      </dsp:nvSpPr>
      <dsp:spPr>
        <a:xfrm>
          <a:off x="2561068" y="2857161"/>
          <a:ext cx="1670618" cy="83530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Versionning</a:t>
          </a:r>
          <a:r>
            <a:rPr lang="fr-FR" sz="1600" b="1" kern="1200" dirty="0"/>
            <a:t> </a:t>
          </a:r>
          <a:br>
            <a:rPr lang="fr-FR" sz="1600" b="1" kern="1200" dirty="0"/>
          </a:br>
          <a:r>
            <a:rPr lang="fr-FR" sz="1600" b="1" kern="1200" dirty="0"/>
            <a:t>GIT/GITHUB</a:t>
          </a:r>
        </a:p>
      </dsp:txBody>
      <dsp:txXfrm>
        <a:off x="2601844" y="2897937"/>
        <a:ext cx="1589066" cy="753757"/>
      </dsp:txXfrm>
    </dsp:sp>
    <dsp:sp modelId="{75A2D849-9FC6-495D-AE60-EAD5F0982437}">
      <dsp:nvSpPr>
        <dsp:cNvPr id="0" name=""/>
        <dsp:cNvSpPr/>
      </dsp:nvSpPr>
      <dsp:spPr>
        <a:xfrm>
          <a:off x="705438" y="2857161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Déploiement de l’API sur le Cloud</a:t>
          </a:r>
        </a:p>
      </dsp:txBody>
      <dsp:txXfrm>
        <a:off x="746214" y="2897937"/>
        <a:ext cx="1589066" cy="753757"/>
      </dsp:txXfrm>
    </dsp:sp>
    <dsp:sp modelId="{9B7D7E71-C8EF-4818-A6E3-C36AB475E68A}">
      <dsp:nvSpPr>
        <dsp:cNvPr id="0" name=""/>
        <dsp:cNvSpPr/>
      </dsp:nvSpPr>
      <dsp:spPr>
        <a:xfrm>
          <a:off x="132016" y="1092352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GITHUB ACTIONS</a:t>
          </a:r>
          <a:br>
            <a:rPr lang="fr-FR" sz="1600" kern="1200" dirty="0"/>
          </a:br>
          <a:r>
            <a:rPr lang="fr-FR" sz="1600" kern="1200" dirty="0"/>
            <a:t>Test Unitaires</a:t>
          </a:r>
        </a:p>
      </dsp:txBody>
      <dsp:txXfrm>
        <a:off x="172792" y="1133128"/>
        <a:ext cx="1589066" cy="7537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16A70-636B-4D5E-90C6-E85B605DDA44}">
      <dsp:nvSpPr>
        <dsp:cNvPr id="0" name=""/>
        <dsp:cNvSpPr/>
      </dsp:nvSpPr>
      <dsp:spPr>
        <a:xfrm>
          <a:off x="617779" y="-18258"/>
          <a:ext cx="3701566" cy="3701566"/>
        </a:xfrm>
        <a:prstGeom prst="circularArrow">
          <a:avLst>
            <a:gd name="adj1" fmla="val 5544"/>
            <a:gd name="adj2" fmla="val 330680"/>
            <a:gd name="adj3" fmla="val 13859248"/>
            <a:gd name="adj4" fmla="val 1733546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4654-97FA-4DE3-BF1D-B4E4828B7361}">
      <dsp:nvSpPr>
        <dsp:cNvPr id="0" name=""/>
        <dsp:cNvSpPr/>
      </dsp:nvSpPr>
      <dsp:spPr>
        <a:xfrm>
          <a:off x="1633253" y="1640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 err="1"/>
            <a:t>MLFlow</a:t>
          </a:r>
          <a:br>
            <a:rPr lang="fr-FR" sz="1600" b="0" kern="1200" dirty="0"/>
          </a:br>
          <a:r>
            <a:rPr lang="fr-FR" sz="1600" b="0" kern="1200" dirty="0" err="1"/>
            <a:t>Tracking</a:t>
          </a:r>
          <a:endParaRPr lang="fr-FR" sz="1600" b="0" kern="1200" dirty="0"/>
        </a:p>
      </dsp:txBody>
      <dsp:txXfrm>
        <a:off x="1674029" y="42416"/>
        <a:ext cx="1589066" cy="753757"/>
      </dsp:txXfrm>
    </dsp:sp>
    <dsp:sp modelId="{88BB4CDF-7C6C-426D-A6CE-7B45AE91542F}">
      <dsp:nvSpPr>
        <dsp:cNvPr id="0" name=""/>
        <dsp:cNvSpPr/>
      </dsp:nvSpPr>
      <dsp:spPr>
        <a:xfrm>
          <a:off x="3134489" y="1092352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MLFlow</a:t>
          </a:r>
          <a:br>
            <a:rPr lang="fr-FR" sz="1600" kern="1200" dirty="0"/>
          </a:br>
          <a:r>
            <a:rPr lang="fr-FR" sz="1600" kern="1200" dirty="0"/>
            <a:t>Model </a:t>
          </a:r>
          <a:r>
            <a:rPr lang="fr-FR" sz="1600" kern="1200" dirty="0" err="1"/>
            <a:t>Registry</a:t>
          </a:r>
          <a:endParaRPr lang="fr-FR" sz="1600" kern="1200" dirty="0"/>
        </a:p>
      </dsp:txBody>
      <dsp:txXfrm>
        <a:off x="3175265" y="1133128"/>
        <a:ext cx="1589066" cy="753757"/>
      </dsp:txXfrm>
    </dsp:sp>
    <dsp:sp modelId="{DA92256F-924B-46F9-A965-DAA4D6A02BAD}">
      <dsp:nvSpPr>
        <dsp:cNvPr id="0" name=""/>
        <dsp:cNvSpPr/>
      </dsp:nvSpPr>
      <dsp:spPr>
        <a:xfrm>
          <a:off x="2561068" y="2857161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Versionning</a:t>
          </a:r>
          <a:r>
            <a:rPr lang="fr-FR" sz="1600" kern="1200" dirty="0"/>
            <a:t> </a:t>
          </a:r>
          <a:br>
            <a:rPr lang="fr-FR" sz="1600" kern="1200" dirty="0"/>
          </a:br>
          <a:r>
            <a:rPr lang="fr-FR" sz="1600" kern="1200" dirty="0"/>
            <a:t>GIT/GITHUB</a:t>
          </a:r>
        </a:p>
      </dsp:txBody>
      <dsp:txXfrm>
        <a:off x="2601844" y="2897937"/>
        <a:ext cx="1589066" cy="753757"/>
      </dsp:txXfrm>
    </dsp:sp>
    <dsp:sp modelId="{75A2D849-9FC6-495D-AE60-EAD5F0982437}">
      <dsp:nvSpPr>
        <dsp:cNvPr id="0" name=""/>
        <dsp:cNvSpPr/>
      </dsp:nvSpPr>
      <dsp:spPr>
        <a:xfrm>
          <a:off x="705438" y="2857161"/>
          <a:ext cx="1670618" cy="83530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Déploiement de l’API sur le Cloud</a:t>
          </a:r>
        </a:p>
      </dsp:txBody>
      <dsp:txXfrm>
        <a:off x="746214" y="2897937"/>
        <a:ext cx="1589066" cy="753757"/>
      </dsp:txXfrm>
    </dsp:sp>
    <dsp:sp modelId="{9B7D7E71-C8EF-4818-A6E3-C36AB475E68A}">
      <dsp:nvSpPr>
        <dsp:cNvPr id="0" name=""/>
        <dsp:cNvSpPr/>
      </dsp:nvSpPr>
      <dsp:spPr>
        <a:xfrm>
          <a:off x="132016" y="1092352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GITHUB ACTIONS</a:t>
          </a:r>
          <a:br>
            <a:rPr lang="fr-FR" sz="1600" kern="1200" dirty="0"/>
          </a:br>
          <a:r>
            <a:rPr lang="fr-FR" sz="1600" kern="1200" dirty="0"/>
            <a:t>Test Unitaires</a:t>
          </a:r>
        </a:p>
      </dsp:txBody>
      <dsp:txXfrm>
        <a:off x="172792" y="1133128"/>
        <a:ext cx="1589066" cy="7537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16A70-636B-4D5E-90C6-E85B605DDA44}">
      <dsp:nvSpPr>
        <dsp:cNvPr id="0" name=""/>
        <dsp:cNvSpPr/>
      </dsp:nvSpPr>
      <dsp:spPr>
        <a:xfrm>
          <a:off x="617779" y="-18258"/>
          <a:ext cx="3701566" cy="3701566"/>
        </a:xfrm>
        <a:prstGeom prst="circularArrow">
          <a:avLst>
            <a:gd name="adj1" fmla="val 5544"/>
            <a:gd name="adj2" fmla="val 330680"/>
            <a:gd name="adj3" fmla="val 13859248"/>
            <a:gd name="adj4" fmla="val 1733546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4654-97FA-4DE3-BF1D-B4E4828B7361}">
      <dsp:nvSpPr>
        <dsp:cNvPr id="0" name=""/>
        <dsp:cNvSpPr/>
      </dsp:nvSpPr>
      <dsp:spPr>
        <a:xfrm>
          <a:off x="1633253" y="1640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 err="1"/>
            <a:t>MLFlow</a:t>
          </a:r>
          <a:br>
            <a:rPr lang="fr-FR" sz="1600" b="0" kern="1200" dirty="0"/>
          </a:br>
          <a:r>
            <a:rPr lang="fr-FR" sz="1600" b="0" kern="1200" dirty="0" err="1"/>
            <a:t>Tracking</a:t>
          </a:r>
          <a:endParaRPr lang="fr-FR" sz="1600" b="0" kern="1200" dirty="0"/>
        </a:p>
      </dsp:txBody>
      <dsp:txXfrm>
        <a:off x="1674029" y="42416"/>
        <a:ext cx="1589066" cy="753757"/>
      </dsp:txXfrm>
    </dsp:sp>
    <dsp:sp modelId="{88BB4CDF-7C6C-426D-A6CE-7B45AE91542F}">
      <dsp:nvSpPr>
        <dsp:cNvPr id="0" name=""/>
        <dsp:cNvSpPr/>
      </dsp:nvSpPr>
      <dsp:spPr>
        <a:xfrm>
          <a:off x="3134489" y="1092352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MLFlow</a:t>
          </a:r>
          <a:br>
            <a:rPr lang="fr-FR" sz="1600" kern="1200" dirty="0"/>
          </a:br>
          <a:r>
            <a:rPr lang="fr-FR" sz="1600" kern="1200" dirty="0"/>
            <a:t>Model </a:t>
          </a:r>
          <a:r>
            <a:rPr lang="fr-FR" sz="1600" kern="1200" dirty="0" err="1"/>
            <a:t>Registry</a:t>
          </a:r>
          <a:endParaRPr lang="fr-FR" sz="1600" kern="1200" dirty="0"/>
        </a:p>
      </dsp:txBody>
      <dsp:txXfrm>
        <a:off x="3175265" y="1133128"/>
        <a:ext cx="1589066" cy="753757"/>
      </dsp:txXfrm>
    </dsp:sp>
    <dsp:sp modelId="{DA92256F-924B-46F9-A965-DAA4D6A02BAD}">
      <dsp:nvSpPr>
        <dsp:cNvPr id="0" name=""/>
        <dsp:cNvSpPr/>
      </dsp:nvSpPr>
      <dsp:spPr>
        <a:xfrm>
          <a:off x="2561068" y="2857161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Versionning</a:t>
          </a:r>
          <a:r>
            <a:rPr lang="fr-FR" sz="1600" kern="1200" dirty="0"/>
            <a:t> </a:t>
          </a:r>
          <a:br>
            <a:rPr lang="fr-FR" sz="1600" kern="1200" dirty="0"/>
          </a:br>
          <a:r>
            <a:rPr lang="fr-FR" sz="1600" kern="1200" dirty="0"/>
            <a:t>GIT/GITHUB</a:t>
          </a:r>
        </a:p>
      </dsp:txBody>
      <dsp:txXfrm>
        <a:off x="2601844" y="2897937"/>
        <a:ext cx="1589066" cy="753757"/>
      </dsp:txXfrm>
    </dsp:sp>
    <dsp:sp modelId="{75A2D849-9FC6-495D-AE60-EAD5F0982437}">
      <dsp:nvSpPr>
        <dsp:cNvPr id="0" name=""/>
        <dsp:cNvSpPr/>
      </dsp:nvSpPr>
      <dsp:spPr>
        <a:xfrm>
          <a:off x="705438" y="2857161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Déploiement de l’API sur le Cloud</a:t>
          </a:r>
        </a:p>
      </dsp:txBody>
      <dsp:txXfrm>
        <a:off x="746214" y="2897937"/>
        <a:ext cx="1589066" cy="753757"/>
      </dsp:txXfrm>
    </dsp:sp>
    <dsp:sp modelId="{9B7D7E71-C8EF-4818-A6E3-C36AB475E68A}">
      <dsp:nvSpPr>
        <dsp:cNvPr id="0" name=""/>
        <dsp:cNvSpPr/>
      </dsp:nvSpPr>
      <dsp:spPr>
        <a:xfrm>
          <a:off x="132016" y="1092352"/>
          <a:ext cx="1670618" cy="83530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GITHUB ACTIONS</a:t>
          </a:r>
          <a:br>
            <a:rPr lang="fr-FR" sz="1600" kern="1200" dirty="0"/>
          </a:br>
          <a:r>
            <a:rPr lang="fr-FR" sz="1600" kern="1200" dirty="0"/>
            <a:t>Test Unitaires</a:t>
          </a:r>
        </a:p>
      </dsp:txBody>
      <dsp:txXfrm>
        <a:off x="172792" y="1133128"/>
        <a:ext cx="1589066" cy="7537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16A70-636B-4D5E-90C6-E85B605DDA44}">
      <dsp:nvSpPr>
        <dsp:cNvPr id="0" name=""/>
        <dsp:cNvSpPr/>
      </dsp:nvSpPr>
      <dsp:spPr>
        <a:xfrm>
          <a:off x="617779" y="-18258"/>
          <a:ext cx="3701566" cy="3701566"/>
        </a:xfrm>
        <a:prstGeom prst="circularArrow">
          <a:avLst>
            <a:gd name="adj1" fmla="val 5544"/>
            <a:gd name="adj2" fmla="val 330680"/>
            <a:gd name="adj3" fmla="val 13859248"/>
            <a:gd name="adj4" fmla="val 1733546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4654-97FA-4DE3-BF1D-B4E4828B7361}">
      <dsp:nvSpPr>
        <dsp:cNvPr id="0" name=""/>
        <dsp:cNvSpPr/>
      </dsp:nvSpPr>
      <dsp:spPr>
        <a:xfrm>
          <a:off x="1633253" y="1640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 err="1"/>
            <a:t>MLFlow</a:t>
          </a:r>
          <a:br>
            <a:rPr lang="fr-FR" sz="1600" b="0" kern="1200" dirty="0"/>
          </a:br>
          <a:r>
            <a:rPr lang="fr-FR" sz="1600" b="0" kern="1200" dirty="0" err="1"/>
            <a:t>Tracking</a:t>
          </a:r>
          <a:endParaRPr lang="fr-FR" sz="1600" b="0" kern="1200" dirty="0"/>
        </a:p>
      </dsp:txBody>
      <dsp:txXfrm>
        <a:off x="1674029" y="42416"/>
        <a:ext cx="1589066" cy="753757"/>
      </dsp:txXfrm>
    </dsp:sp>
    <dsp:sp modelId="{88BB4CDF-7C6C-426D-A6CE-7B45AE91542F}">
      <dsp:nvSpPr>
        <dsp:cNvPr id="0" name=""/>
        <dsp:cNvSpPr/>
      </dsp:nvSpPr>
      <dsp:spPr>
        <a:xfrm>
          <a:off x="3134489" y="1092352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MLFlow</a:t>
          </a:r>
          <a:br>
            <a:rPr lang="fr-FR" sz="1600" kern="1200" dirty="0"/>
          </a:br>
          <a:r>
            <a:rPr lang="fr-FR" sz="1600" kern="1200" dirty="0"/>
            <a:t>Model </a:t>
          </a:r>
          <a:r>
            <a:rPr lang="fr-FR" sz="1600" kern="1200" dirty="0" err="1"/>
            <a:t>Registry</a:t>
          </a:r>
          <a:endParaRPr lang="fr-FR" sz="1600" kern="1200" dirty="0"/>
        </a:p>
      </dsp:txBody>
      <dsp:txXfrm>
        <a:off x="3175265" y="1133128"/>
        <a:ext cx="1589066" cy="753757"/>
      </dsp:txXfrm>
    </dsp:sp>
    <dsp:sp modelId="{DA92256F-924B-46F9-A965-DAA4D6A02BAD}">
      <dsp:nvSpPr>
        <dsp:cNvPr id="0" name=""/>
        <dsp:cNvSpPr/>
      </dsp:nvSpPr>
      <dsp:spPr>
        <a:xfrm>
          <a:off x="2561068" y="2857161"/>
          <a:ext cx="1670618" cy="8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Versionning</a:t>
          </a:r>
          <a:r>
            <a:rPr lang="fr-FR" sz="1600" kern="1200" dirty="0"/>
            <a:t> </a:t>
          </a:r>
          <a:br>
            <a:rPr lang="fr-FR" sz="1600" kern="1200" dirty="0"/>
          </a:br>
          <a:r>
            <a:rPr lang="fr-FR" sz="1600" kern="1200" dirty="0"/>
            <a:t>GIT/GITHUB</a:t>
          </a:r>
        </a:p>
      </dsp:txBody>
      <dsp:txXfrm>
        <a:off x="2601844" y="2897937"/>
        <a:ext cx="1589066" cy="753757"/>
      </dsp:txXfrm>
    </dsp:sp>
    <dsp:sp modelId="{75A2D849-9FC6-495D-AE60-EAD5F0982437}">
      <dsp:nvSpPr>
        <dsp:cNvPr id="0" name=""/>
        <dsp:cNvSpPr/>
      </dsp:nvSpPr>
      <dsp:spPr>
        <a:xfrm>
          <a:off x="705438" y="2857161"/>
          <a:ext cx="1670618" cy="83530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Déploiement de l’API sur le Cloud</a:t>
          </a:r>
        </a:p>
      </dsp:txBody>
      <dsp:txXfrm>
        <a:off x="746214" y="2897937"/>
        <a:ext cx="1589066" cy="753757"/>
      </dsp:txXfrm>
    </dsp:sp>
    <dsp:sp modelId="{9B7D7E71-C8EF-4818-A6E3-C36AB475E68A}">
      <dsp:nvSpPr>
        <dsp:cNvPr id="0" name=""/>
        <dsp:cNvSpPr/>
      </dsp:nvSpPr>
      <dsp:spPr>
        <a:xfrm>
          <a:off x="132016" y="1092352"/>
          <a:ext cx="1670618" cy="83530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GITHUB ACTIONS</a:t>
          </a:r>
          <a:br>
            <a:rPr lang="fr-FR" sz="1600" kern="1200" dirty="0"/>
          </a:br>
          <a:r>
            <a:rPr lang="fr-FR" sz="1600" kern="1200" dirty="0"/>
            <a:t>Test Unitaires</a:t>
          </a:r>
        </a:p>
      </dsp:txBody>
      <dsp:txXfrm>
        <a:off x="172792" y="1133128"/>
        <a:ext cx="1589066" cy="7537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AAE86-E6C8-4E37-95DF-0126BA0DAFE6}">
      <dsp:nvSpPr>
        <dsp:cNvPr id="0" name=""/>
        <dsp:cNvSpPr/>
      </dsp:nvSpPr>
      <dsp:spPr>
        <a:xfrm>
          <a:off x="2085163" y="1174411"/>
          <a:ext cx="292757" cy="836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378" y="0"/>
              </a:lnTo>
              <a:lnTo>
                <a:pt x="146378" y="836767"/>
              </a:lnTo>
              <a:lnTo>
                <a:pt x="292757" y="836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09379" y="1570632"/>
        <a:ext cx="44325" cy="44325"/>
      </dsp:txXfrm>
    </dsp:sp>
    <dsp:sp modelId="{D52D4ED1-B48B-4413-99A9-BD5024D6A41E}">
      <dsp:nvSpPr>
        <dsp:cNvPr id="0" name=""/>
        <dsp:cNvSpPr/>
      </dsp:nvSpPr>
      <dsp:spPr>
        <a:xfrm>
          <a:off x="2085163" y="1174411"/>
          <a:ext cx="292757" cy="27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378" y="0"/>
              </a:lnTo>
              <a:lnTo>
                <a:pt x="146378" y="278922"/>
              </a:lnTo>
              <a:lnTo>
                <a:pt x="292757" y="27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21433" y="1303763"/>
        <a:ext cx="20217" cy="20217"/>
      </dsp:txXfrm>
    </dsp:sp>
    <dsp:sp modelId="{04BD6B82-5A49-4AE4-8E57-AABAD4D70E27}">
      <dsp:nvSpPr>
        <dsp:cNvPr id="0" name=""/>
        <dsp:cNvSpPr/>
      </dsp:nvSpPr>
      <dsp:spPr>
        <a:xfrm>
          <a:off x="2085163" y="895488"/>
          <a:ext cx="292757" cy="278922"/>
        </a:xfrm>
        <a:custGeom>
          <a:avLst/>
          <a:gdLst/>
          <a:ahLst/>
          <a:cxnLst/>
          <a:rect l="0" t="0" r="0" b="0"/>
          <a:pathLst>
            <a:path>
              <a:moveTo>
                <a:pt x="0" y="278922"/>
              </a:moveTo>
              <a:lnTo>
                <a:pt x="146378" y="278922"/>
              </a:lnTo>
              <a:lnTo>
                <a:pt x="146378" y="0"/>
              </a:lnTo>
              <a:lnTo>
                <a:pt x="2927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21433" y="1024840"/>
        <a:ext cx="20217" cy="20217"/>
      </dsp:txXfrm>
    </dsp:sp>
    <dsp:sp modelId="{1FBDD50D-344B-4500-9823-0A44EC84C5D3}">
      <dsp:nvSpPr>
        <dsp:cNvPr id="0" name=""/>
        <dsp:cNvSpPr/>
      </dsp:nvSpPr>
      <dsp:spPr>
        <a:xfrm>
          <a:off x="2085163" y="337643"/>
          <a:ext cx="292757" cy="836767"/>
        </a:xfrm>
        <a:custGeom>
          <a:avLst/>
          <a:gdLst/>
          <a:ahLst/>
          <a:cxnLst/>
          <a:rect l="0" t="0" r="0" b="0"/>
          <a:pathLst>
            <a:path>
              <a:moveTo>
                <a:pt x="0" y="836767"/>
              </a:moveTo>
              <a:lnTo>
                <a:pt x="146378" y="836767"/>
              </a:lnTo>
              <a:lnTo>
                <a:pt x="146378" y="0"/>
              </a:lnTo>
              <a:lnTo>
                <a:pt x="2927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09379" y="733864"/>
        <a:ext cx="44325" cy="44325"/>
      </dsp:txXfrm>
    </dsp:sp>
    <dsp:sp modelId="{06AE104E-306A-4685-B03C-169E1373B5CC}">
      <dsp:nvSpPr>
        <dsp:cNvPr id="0" name=""/>
        <dsp:cNvSpPr/>
      </dsp:nvSpPr>
      <dsp:spPr>
        <a:xfrm rot="16200000">
          <a:off x="662975" y="926634"/>
          <a:ext cx="2348822" cy="495553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Class </a:t>
          </a:r>
          <a:r>
            <a:rPr lang="fr-FR" sz="1700" kern="1200" dirty="0" err="1"/>
            <a:t>Weight</a:t>
          </a:r>
          <a:r>
            <a:rPr lang="fr-FR" sz="1700" kern="1200" dirty="0"/>
            <a:t> </a:t>
          </a:r>
          <a:r>
            <a:rPr lang="fr-FR" sz="1700" kern="1200" dirty="0" err="1"/>
            <a:t>Adjustment</a:t>
          </a:r>
          <a:endParaRPr lang="fr-FR" sz="1700" kern="1200" dirty="0"/>
        </a:p>
      </dsp:txBody>
      <dsp:txXfrm>
        <a:off x="662975" y="926634"/>
        <a:ext cx="2348822" cy="495553"/>
      </dsp:txXfrm>
    </dsp:sp>
    <dsp:sp modelId="{1A256A0C-0CCA-4A17-AB47-851F57A7732E}">
      <dsp:nvSpPr>
        <dsp:cNvPr id="0" name=""/>
        <dsp:cNvSpPr/>
      </dsp:nvSpPr>
      <dsp:spPr>
        <a:xfrm>
          <a:off x="2377920" y="114505"/>
          <a:ext cx="1605333" cy="44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XGBOOST : </a:t>
          </a:r>
          <a:br>
            <a:rPr lang="fr-FR" sz="1100" b="1" kern="1200" dirty="0"/>
          </a:br>
          <a:r>
            <a:rPr lang="fr-FR" sz="1100" kern="1200" dirty="0" err="1"/>
            <a:t>scale_pos_weight</a:t>
          </a:r>
          <a:endParaRPr lang="fr-FR" sz="1100" kern="1200" dirty="0"/>
        </a:p>
      </dsp:txBody>
      <dsp:txXfrm>
        <a:off x="2377920" y="114505"/>
        <a:ext cx="1605333" cy="446276"/>
      </dsp:txXfrm>
    </dsp:sp>
    <dsp:sp modelId="{B1A14651-CF85-4910-80BA-A1BB6923CFB8}">
      <dsp:nvSpPr>
        <dsp:cNvPr id="0" name=""/>
        <dsp:cNvSpPr/>
      </dsp:nvSpPr>
      <dsp:spPr>
        <a:xfrm>
          <a:off x="2377920" y="672350"/>
          <a:ext cx="1605333" cy="44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 err="1"/>
            <a:t>RandomFores</a:t>
          </a:r>
          <a:r>
            <a:rPr lang="fr-FR" sz="1100" kern="1200" dirty="0" err="1"/>
            <a:t>t</a:t>
          </a:r>
          <a:r>
            <a:rPr lang="fr-FR" sz="1100" kern="1200" dirty="0"/>
            <a:t> : </a:t>
          </a:r>
          <a:br>
            <a:rPr lang="fr-FR" sz="1100" kern="1200" dirty="0"/>
          </a:br>
          <a:r>
            <a:rPr lang="fr-FR" sz="1100" kern="1200" dirty="0" err="1"/>
            <a:t>class_weight</a:t>
          </a:r>
          <a:endParaRPr lang="fr-FR" sz="1100" kern="1200" dirty="0"/>
        </a:p>
      </dsp:txBody>
      <dsp:txXfrm>
        <a:off x="2377920" y="672350"/>
        <a:ext cx="1605333" cy="446276"/>
      </dsp:txXfrm>
    </dsp:sp>
    <dsp:sp modelId="{CAB4FCA2-8674-4166-ACE3-35C4405EF04C}">
      <dsp:nvSpPr>
        <dsp:cNvPr id="0" name=""/>
        <dsp:cNvSpPr/>
      </dsp:nvSpPr>
      <dsp:spPr>
        <a:xfrm>
          <a:off x="2377920" y="1230195"/>
          <a:ext cx="1605333" cy="44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…</a:t>
          </a:r>
        </a:p>
      </dsp:txBody>
      <dsp:txXfrm>
        <a:off x="2377920" y="1230195"/>
        <a:ext cx="1605333" cy="446276"/>
      </dsp:txXfrm>
    </dsp:sp>
    <dsp:sp modelId="{154FEC15-5BEA-401A-8A48-7B49ECD54ADC}">
      <dsp:nvSpPr>
        <dsp:cNvPr id="0" name=""/>
        <dsp:cNvSpPr/>
      </dsp:nvSpPr>
      <dsp:spPr>
        <a:xfrm>
          <a:off x="2377920" y="1788040"/>
          <a:ext cx="1605333" cy="446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Gradient </a:t>
          </a:r>
          <a:r>
            <a:rPr lang="fr-FR" sz="1100" b="1" kern="1200" dirty="0" err="1"/>
            <a:t>Boosting</a:t>
          </a:r>
          <a:r>
            <a:rPr lang="fr-FR" sz="1100" b="1" kern="1200" dirty="0"/>
            <a:t> </a:t>
          </a:r>
          <a:r>
            <a:rPr lang="fr-FR" sz="1100" kern="1200" dirty="0"/>
            <a:t>: </a:t>
          </a:r>
          <a:br>
            <a:rPr lang="fr-FR" sz="1100" kern="1200" dirty="0"/>
          </a:br>
          <a:r>
            <a:rPr lang="fr-FR" sz="1100" kern="1200" dirty="0"/>
            <a:t>PAS POSSIBLE </a:t>
          </a:r>
        </a:p>
      </dsp:txBody>
      <dsp:txXfrm>
        <a:off x="2377920" y="1788040"/>
        <a:ext cx="1605333" cy="446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62322-44D9-40F4-AF90-5D55531363A7}">
      <dsp:nvSpPr>
        <dsp:cNvPr id="0" name=""/>
        <dsp:cNvSpPr/>
      </dsp:nvSpPr>
      <dsp:spPr>
        <a:xfrm>
          <a:off x="4484" y="150826"/>
          <a:ext cx="11164127" cy="132049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/>
            <a:t>Ensemble des Tests</a:t>
          </a:r>
        </a:p>
      </dsp:txBody>
      <dsp:txXfrm>
        <a:off x="43160" y="189502"/>
        <a:ext cx="11086775" cy="1243138"/>
      </dsp:txXfrm>
    </dsp:sp>
    <dsp:sp modelId="{B95DDC7F-9D9C-457F-8D87-77C50DA9B593}">
      <dsp:nvSpPr>
        <dsp:cNvPr id="0" name=""/>
        <dsp:cNvSpPr/>
      </dsp:nvSpPr>
      <dsp:spPr>
        <a:xfrm>
          <a:off x="4484" y="1751450"/>
          <a:ext cx="2092227" cy="209774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u="sng" kern="1200" dirty="0"/>
            <a:t>TEST 1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kern="1200" dirty="0"/>
            <a:t>- SANS </a:t>
          </a:r>
          <a:r>
            <a:rPr lang="fr-FR" sz="1700" b="0" kern="1200" dirty="0" err="1"/>
            <a:t>Feature</a:t>
          </a:r>
          <a:r>
            <a:rPr lang="fr-FR" sz="1700" b="0" kern="1200" dirty="0"/>
            <a:t> Engineering</a:t>
          </a:r>
          <a:br>
            <a:rPr lang="fr-FR" sz="1700" b="0" kern="1200" dirty="0"/>
          </a:br>
          <a:br>
            <a:rPr lang="fr-FR" sz="1700" b="0" kern="1200" dirty="0"/>
          </a:br>
          <a:r>
            <a:rPr lang="fr-FR" sz="1700" b="0" kern="1200" dirty="0"/>
            <a:t>- Sans SMOTE</a:t>
          </a:r>
          <a:endParaRPr lang="fr-FR" sz="1700" kern="1200" dirty="0"/>
        </a:p>
      </dsp:txBody>
      <dsp:txXfrm>
        <a:off x="65763" y="1812729"/>
        <a:ext cx="1969669" cy="1975182"/>
      </dsp:txXfrm>
    </dsp:sp>
    <dsp:sp modelId="{9B16DF10-B8E3-4ED2-847E-B368D417464B}">
      <dsp:nvSpPr>
        <dsp:cNvPr id="0" name=""/>
        <dsp:cNvSpPr/>
      </dsp:nvSpPr>
      <dsp:spPr>
        <a:xfrm>
          <a:off x="2272459" y="1751450"/>
          <a:ext cx="2092227" cy="209774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u="sng" kern="1200" dirty="0"/>
            <a:t>TEST 2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- </a:t>
          </a:r>
          <a:r>
            <a:rPr lang="fr-FR" sz="1700" b="0" kern="1200" dirty="0"/>
            <a:t>AVEC </a:t>
          </a:r>
          <a:r>
            <a:rPr lang="fr-FR" sz="1700" b="0" kern="1200" dirty="0" err="1"/>
            <a:t>Feature</a:t>
          </a:r>
          <a:r>
            <a:rPr lang="fr-FR" sz="1700" b="0" kern="1200" dirty="0"/>
            <a:t> Engineering</a:t>
          </a:r>
          <a:br>
            <a:rPr lang="fr-FR" sz="1700" b="0" kern="1200" dirty="0"/>
          </a:br>
          <a:br>
            <a:rPr lang="fr-FR" sz="1700" b="0" kern="1200" dirty="0"/>
          </a:br>
          <a:r>
            <a:rPr lang="fr-FR" sz="1700" b="0" kern="1200" dirty="0"/>
            <a:t>- Sans SMOTE</a:t>
          </a:r>
          <a:endParaRPr lang="fr-FR" sz="1700" kern="1200" dirty="0"/>
        </a:p>
      </dsp:txBody>
      <dsp:txXfrm>
        <a:off x="2333738" y="1812729"/>
        <a:ext cx="1969669" cy="1975182"/>
      </dsp:txXfrm>
    </dsp:sp>
    <dsp:sp modelId="{B3307C0A-0C3B-49A1-9220-A1B1F17A99CF}">
      <dsp:nvSpPr>
        <dsp:cNvPr id="0" name=""/>
        <dsp:cNvSpPr/>
      </dsp:nvSpPr>
      <dsp:spPr>
        <a:xfrm>
          <a:off x="4540434" y="1751450"/>
          <a:ext cx="2092227" cy="209774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u="sng" kern="1200" dirty="0"/>
            <a:t>TEST 3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kern="1200" dirty="0"/>
            <a:t>- AVEC </a:t>
          </a:r>
          <a:r>
            <a:rPr lang="fr-FR" sz="1700" b="0" kern="1200" dirty="0" err="1"/>
            <a:t>Feature</a:t>
          </a:r>
          <a:r>
            <a:rPr lang="fr-FR" sz="1700" b="0" kern="1200" dirty="0"/>
            <a:t> Engineering</a:t>
          </a:r>
          <a:br>
            <a:rPr lang="fr-FR" sz="1700" b="0" kern="1200" dirty="0"/>
          </a:br>
          <a:br>
            <a:rPr lang="fr-FR" sz="1700" b="0" kern="1200" dirty="0"/>
          </a:br>
          <a:r>
            <a:rPr lang="fr-FR" sz="1700" b="0" kern="1200" dirty="0"/>
            <a:t>- AVEC SMOTE</a:t>
          </a:r>
          <a:endParaRPr lang="fr-FR" sz="1700" kern="1200" dirty="0"/>
        </a:p>
      </dsp:txBody>
      <dsp:txXfrm>
        <a:off x="4601713" y="1812729"/>
        <a:ext cx="1969669" cy="1975182"/>
      </dsp:txXfrm>
    </dsp:sp>
    <dsp:sp modelId="{11C56E7F-C78E-4796-955B-68CB8D36420C}">
      <dsp:nvSpPr>
        <dsp:cNvPr id="0" name=""/>
        <dsp:cNvSpPr/>
      </dsp:nvSpPr>
      <dsp:spPr>
        <a:xfrm>
          <a:off x="6808409" y="1751450"/>
          <a:ext cx="2092227" cy="209774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u="sng" kern="1200" dirty="0"/>
            <a:t>TEST 4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-  </a:t>
          </a:r>
          <a:r>
            <a:rPr lang="fr-FR" sz="1800" b="0" kern="1200" dirty="0"/>
            <a:t>SANS </a:t>
          </a:r>
          <a:r>
            <a:rPr lang="fr-FR" sz="1800" b="0" kern="1200" dirty="0" err="1"/>
            <a:t>Feature</a:t>
          </a:r>
          <a:r>
            <a:rPr lang="fr-FR" sz="1800" b="0" kern="1200" dirty="0"/>
            <a:t> Engineering</a:t>
          </a:r>
          <a:br>
            <a:rPr lang="fr-FR" sz="1800" b="0" kern="1200" dirty="0"/>
          </a:br>
          <a:br>
            <a:rPr lang="fr-FR" sz="1800" b="0" kern="1200" dirty="0"/>
          </a:br>
          <a:r>
            <a:rPr lang="fr-FR" sz="1800" b="0" kern="1200" dirty="0"/>
            <a:t>- AVEC SMOTE</a:t>
          </a:r>
          <a:endParaRPr lang="fr-FR" sz="1800" kern="1200" dirty="0"/>
        </a:p>
      </dsp:txBody>
      <dsp:txXfrm>
        <a:off x="6869688" y="1812729"/>
        <a:ext cx="1969669" cy="1975182"/>
      </dsp:txXfrm>
    </dsp:sp>
    <dsp:sp modelId="{8AB1233E-126E-41A7-A87B-9E7812A37D42}">
      <dsp:nvSpPr>
        <dsp:cNvPr id="0" name=""/>
        <dsp:cNvSpPr/>
      </dsp:nvSpPr>
      <dsp:spPr>
        <a:xfrm>
          <a:off x="9076384" y="1751450"/>
          <a:ext cx="2092227" cy="209774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u="sng" kern="1200" dirty="0"/>
            <a:t>TEST 5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/>
            <a:t>- SANS </a:t>
          </a:r>
          <a:r>
            <a:rPr lang="fr-FR" sz="1800" b="0" kern="1200" dirty="0" err="1"/>
            <a:t>Feature</a:t>
          </a:r>
          <a:r>
            <a:rPr lang="fr-FR" sz="1800" b="0" kern="1200" dirty="0"/>
            <a:t> Engineering</a:t>
          </a:r>
          <a:br>
            <a:rPr lang="fr-FR" sz="1800" b="0" kern="1200" dirty="0"/>
          </a:br>
          <a:br>
            <a:rPr lang="fr-FR" sz="1800" b="0" kern="1200" dirty="0"/>
          </a:br>
          <a:r>
            <a:rPr lang="fr-FR" sz="1800" b="0" kern="1200" dirty="0"/>
            <a:t>- SANS SMOTE</a:t>
          </a:r>
          <a:br>
            <a:rPr lang="fr-FR" sz="1800" b="0" kern="1200" dirty="0"/>
          </a:br>
          <a:br>
            <a:rPr lang="fr-FR" sz="1800" b="0" kern="1200" dirty="0"/>
          </a:br>
          <a:r>
            <a:rPr lang="fr-FR" sz="1800" b="0" kern="1200" dirty="0"/>
            <a:t>- AVEC Tuning</a:t>
          </a:r>
          <a:endParaRPr lang="fr-FR" sz="1800" kern="1200" dirty="0"/>
        </a:p>
      </dsp:txBody>
      <dsp:txXfrm>
        <a:off x="9137663" y="1812729"/>
        <a:ext cx="1969669" cy="19751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Contexte</a:t>
          </a:r>
        </a:p>
      </dsp:txBody>
      <dsp:txXfrm>
        <a:off x="309300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I. Elaboration du modèle</a:t>
          </a:r>
        </a:p>
      </dsp:txBody>
      <dsp:txXfrm>
        <a:off x="2693527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II. Démarche </a:t>
          </a:r>
          <a:r>
            <a:rPr lang="fr-FR" sz="2100" b="1" kern="1200" dirty="0" err="1"/>
            <a:t>MLOps</a:t>
          </a:r>
          <a:endParaRPr lang="fr-FR" sz="2100" b="1" kern="1200" dirty="0"/>
        </a:p>
      </dsp:txBody>
      <dsp:txXfrm>
        <a:off x="5077753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III. Data Drift</a:t>
          </a:r>
        </a:p>
      </dsp:txBody>
      <dsp:txXfrm>
        <a:off x="7461980" y="0"/>
        <a:ext cx="2036492" cy="612648"/>
      </dsp:txXfrm>
    </dsp:sp>
    <dsp:sp modelId="{99C8E25E-B9C8-4C06-8BC7-9F9770ABC126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Conclusion</a:t>
          </a:r>
        </a:p>
      </dsp:txBody>
      <dsp:txXfrm>
        <a:off x="9846206" y="0"/>
        <a:ext cx="2036492" cy="61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7F67A-3544-4625-B99D-C1B5D9EEF8C4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89AD0-10E6-405D-B830-36DE8A045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436C6CD-8A8D-4E20-8B02-A05B09C35254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F7AC-6802-4BD9-8DA9-AFFC3AC9634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2D17-0E59-4010-9023-1BEC014C19B4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E78BF46-64C6-480B-96E6-CE297E5FFB02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A633-A85B-9509-FDFA-82CAAFC1DD74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6566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591-559E-409E-A320-E248BEE9B13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505959E-6EE5-4117-B51D-3EA8C69E6ED1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2C6E3A-50AC-AAD0-E903-C3AA0F04EE10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40429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FE73D83-56CC-4F9F-92E4-71C638F2674A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8829A9-B52C-6182-FF87-02F04B70B38F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271859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EE5-1927-45AA-8568-1C677A85524B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578E-AC5C-467F-8148-A3F36AAF13B5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5A2D365-E109-4300-8E31-C741958B7D43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4E2D8F4-0A3A-4F7E-85FD-3CAB8400C07C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8A48-54DB-4558-A2EF-6167178EF6D9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5000/" TargetMode="External"/><Relationship Id="rId13" Type="http://schemas.openxmlformats.org/officeDocument/2006/relationships/diagramColors" Target="../diagrams/colors13.xml"/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12" Type="http://schemas.openxmlformats.org/officeDocument/2006/relationships/diagramQuickStyle" Target="../diagrams/quickStyle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11" Type="http://schemas.openxmlformats.org/officeDocument/2006/relationships/diagramLayout" Target="../diagrams/layout13.xml"/><Relationship Id="rId5" Type="http://schemas.openxmlformats.org/officeDocument/2006/relationships/diagramColors" Target="../diagrams/colors12.xml"/><Relationship Id="rId10" Type="http://schemas.openxmlformats.org/officeDocument/2006/relationships/diagramData" Target="../diagrams/data13.xml"/><Relationship Id="rId4" Type="http://schemas.openxmlformats.org/officeDocument/2006/relationships/diagramQuickStyle" Target="../diagrams/quickStyle12.xml"/><Relationship Id="rId9" Type="http://schemas.openxmlformats.org/officeDocument/2006/relationships/hyperlink" Target="https://dagshub.com/Isdinval/OC_PROJET7.mlflow" TargetMode="External"/><Relationship Id="rId14" Type="http://schemas.microsoft.com/office/2007/relationships/diagramDrawing" Target="../diagrams/drawin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hyperlink" Target="https://credit-scoring-dashboard.streamlit.app/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image" Target="../media/image1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2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2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ncre liquide aquarelle et encre">
            <a:extLst>
              <a:ext uri="{FF2B5EF4-FFF2-40B4-BE49-F238E27FC236}">
                <a16:creationId xmlns:a16="http://schemas.microsoft.com/office/drawing/2014/main" id="{B060A61F-812E-100C-E4B7-EBF69424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7" b="5839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61B619-80B6-9548-002A-74DA56BD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</a:rPr>
              <a:t>Formation Data </a:t>
            </a:r>
            <a:r>
              <a:rPr lang="fr-FR" sz="6600" dirty="0" err="1">
                <a:solidFill>
                  <a:schemeClr val="bg1"/>
                </a:solidFill>
              </a:rPr>
              <a:t>Scientist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F4180E-F129-E00C-78EA-E6C4A7509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381344" cy="592975"/>
          </a:xfrm>
        </p:spPr>
        <p:txBody>
          <a:bodyPr anchor="ctr">
            <a:noAutofit/>
          </a:bodyPr>
          <a:lstStyle/>
          <a:p>
            <a:r>
              <a:rPr lang="fr-FR" sz="2050" b="1" dirty="0">
                <a:solidFill>
                  <a:schemeClr val="bg1"/>
                </a:solidFill>
              </a:rPr>
              <a:t>PROJET N°7 – Implémenter un modèle de </a:t>
            </a:r>
            <a:r>
              <a:rPr lang="fr-FR" sz="2050" b="1" dirty="0" err="1">
                <a:solidFill>
                  <a:schemeClr val="bg1"/>
                </a:solidFill>
              </a:rPr>
              <a:t>scoring</a:t>
            </a:r>
            <a:endParaRPr lang="fr-FR" sz="2050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Openclassrooms – Numérique et Sciences Informatiques">
            <a:extLst>
              <a:ext uri="{FF2B5EF4-FFF2-40B4-BE49-F238E27FC236}">
                <a16:creationId xmlns:a16="http://schemas.microsoft.com/office/drawing/2014/main" id="{6B7260CB-E7D9-66D0-AFB0-55F68FC7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43" y="879663"/>
            <a:ext cx="1149954" cy="12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D6922FFE-8A98-65DD-AD3E-CC78BBE7C443}"/>
              </a:ext>
            </a:extLst>
          </p:cNvPr>
          <p:cNvSpPr txBox="1">
            <a:spLocks/>
          </p:cNvSpPr>
          <p:nvPr/>
        </p:nvSpPr>
        <p:spPr>
          <a:xfrm>
            <a:off x="7228513" y="504282"/>
            <a:ext cx="4365072" cy="1990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76200" cap="rnd">
            <a:solidFill>
              <a:schemeClr val="accent1">
                <a:alpha val="98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chemeClr val="bg1"/>
                </a:solidFill>
              </a:rPr>
              <a:t>Olivier RAYMOND</a:t>
            </a:r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/>
              <a:t>Olivier.raymond.17@eigsi.fr</a:t>
            </a:r>
          </a:p>
          <a:p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>
                <a:solidFill>
                  <a:schemeClr val="bg1"/>
                </a:solidFill>
              </a:rPr>
              <a:t>Mentor</a:t>
            </a:r>
            <a:r>
              <a:rPr lang="fr-FR" sz="1800" b="1" dirty="0">
                <a:solidFill>
                  <a:schemeClr val="bg1"/>
                </a:solidFill>
              </a:rPr>
              <a:t>: Khalid Moustapha Askia</a:t>
            </a:r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>
                <a:solidFill>
                  <a:schemeClr val="bg1"/>
                </a:solidFill>
              </a:rPr>
              <a:t>Jury:</a:t>
            </a:r>
            <a:r>
              <a:rPr lang="fr-FR" sz="1800" b="1" dirty="0">
                <a:solidFill>
                  <a:schemeClr val="bg1"/>
                </a:solidFill>
              </a:rPr>
              <a:t> 	  </a:t>
            </a:r>
            <a:r>
              <a:rPr lang="fr-FR" sz="1800" b="1" dirty="0" err="1">
                <a:solidFill>
                  <a:schemeClr val="bg1"/>
                </a:solidFill>
              </a:rPr>
              <a:t>Souhail</a:t>
            </a:r>
            <a:r>
              <a:rPr lang="fr-FR" sz="1800" b="1" dirty="0">
                <a:solidFill>
                  <a:schemeClr val="bg1"/>
                </a:solidFill>
              </a:rPr>
              <a:t> </a:t>
            </a:r>
            <a:r>
              <a:rPr lang="fr-FR" sz="1800" b="1" dirty="0" err="1">
                <a:solidFill>
                  <a:schemeClr val="bg1"/>
                </a:solidFill>
              </a:rPr>
              <a:t>Toumdi</a:t>
            </a:r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8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1D5C0-29F7-054B-3322-9114D42B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57052"/>
            <a:ext cx="10168128" cy="1179576"/>
          </a:xfrm>
        </p:spPr>
        <p:txBody>
          <a:bodyPr/>
          <a:lstStyle/>
          <a:p>
            <a:r>
              <a:rPr lang="fr-FR" dirty="0"/>
              <a:t>Résultats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55C4CD8-4F7E-61C8-658D-85AEDB061444}"/>
              </a:ext>
            </a:extLst>
          </p:cNvPr>
          <p:cNvGrpSpPr/>
          <p:nvPr/>
        </p:nvGrpSpPr>
        <p:grpSpPr>
          <a:xfrm>
            <a:off x="9584879" y="418607"/>
            <a:ext cx="2486444" cy="523220"/>
            <a:chOff x="9805553" y="628007"/>
            <a:chExt cx="2165907" cy="52322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A63B062F-7132-84F8-0739-D579AB80ACF2}"/>
                </a:ext>
              </a:extLst>
            </p:cNvPr>
            <p:cNvSpPr/>
            <p:nvPr/>
          </p:nvSpPr>
          <p:spPr>
            <a:xfrm>
              <a:off x="9805553" y="678507"/>
              <a:ext cx="184879" cy="185151"/>
            </a:xfrm>
            <a:prstGeom prst="ellipse">
              <a:avLst/>
            </a:prstGeom>
            <a:noFill/>
            <a:ln w="38100">
              <a:solidFill>
                <a:srgbClr val="BD89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11171C"/>
                </a:solidFill>
              </a:endParaRP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7B48522-11BC-726C-68CE-945453FA696C}"/>
                </a:ext>
              </a:extLst>
            </p:cNvPr>
            <p:cNvSpPr txBox="1"/>
            <p:nvPr/>
          </p:nvSpPr>
          <p:spPr>
            <a:xfrm>
              <a:off x="9990433" y="628007"/>
              <a:ext cx="1981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Modèle 1 (F1_score_1)</a:t>
              </a:r>
            </a:p>
          </p:txBody>
        </p:sp>
      </p:grp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02E5FC58-AA2A-D363-FECA-A74A073A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3078"/>
            <a:ext cx="12192000" cy="5504547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8A6A3EC-D240-6068-00E3-0A89DDE37839}"/>
              </a:ext>
            </a:extLst>
          </p:cNvPr>
          <p:cNvSpPr/>
          <p:nvPr/>
        </p:nvSpPr>
        <p:spPr>
          <a:xfrm>
            <a:off x="9584878" y="6418"/>
            <a:ext cx="260712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TOP 3 MODELES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7DA5F91-2EED-3B04-175C-6D58F7884C71}"/>
              </a:ext>
            </a:extLst>
          </p:cNvPr>
          <p:cNvGrpSpPr/>
          <p:nvPr/>
        </p:nvGrpSpPr>
        <p:grpSpPr>
          <a:xfrm>
            <a:off x="9584879" y="713147"/>
            <a:ext cx="2486444" cy="307777"/>
            <a:chOff x="9805553" y="628007"/>
            <a:chExt cx="2165907" cy="307777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C6ACF0E-1DF3-0E8E-B4D0-7EA97A26F92D}"/>
                </a:ext>
              </a:extLst>
            </p:cNvPr>
            <p:cNvSpPr/>
            <p:nvPr/>
          </p:nvSpPr>
          <p:spPr>
            <a:xfrm>
              <a:off x="9805553" y="678507"/>
              <a:ext cx="184879" cy="185151"/>
            </a:xfrm>
            <a:prstGeom prst="ellipse">
              <a:avLst/>
            </a:prstGeom>
            <a:noFill/>
            <a:ln w="38100">
              <a:solidFill>
                <a:srgbClr val="606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035B4F0-BCC4-CDBE-AABA-D43191FF92DF}"/>
                </a:ext>
              </a:extLst>
            </p:cNvPr>
            <p:cNvSpPr txBox="1"/>
            <p:nvPr/>
          </p:nvSpPr>
          <p:spPr>
            <a:xfrm>
              <a:off x="9990433" y="628007"/>
              <a:ext cx="1981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Modèle 2 (TCO)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2B78D18-9216-F94B-D31B-F840B091CC8F}"/>
              </a:ext>
            </a:extLst>
          </p:cNvPr>
          <p:cNvGrpSpPr/>
          <p:nvPr/>
        </p:nvGrpSpPr>
        <p:grpSpPr>
          <a:xfrm>
            <a:off x="9584879" y="999298"/>
            <a:ext cx="2486444" cy="523220"/>
            <a:chOff x="9805553" y="628007"/>
            <a:chExt cx="2165907" cy="52322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60EC811-CFB6-3AEF-B05A-3D3228CB9618}"/>
                </a:ext>
              </a:extLst>
            </p:cNvPr>
            <p:cNvSpPr/>
            <p:nvPr/>
          </p:nvSpPr>
          <p:spPr>
            <a:xfrm>
              <a:off x="9805553" y="678507"/>
              <a:ext cx="184879" cy="185151"/>
            </a:xfrm>
            <a:prstGeom prst="ellipse">
              <a:avLst/>
            </a:prstGeom>
            <a:noFill/>
            <a:ln w="38100">
              <a:solidFill>
                <a:srgbClr val="BF7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B27FD8A-30B9-0E80-CFBB-B7DD464F55DD}"/>
                </a:ext>
              </a:extLst>
            </p:cNvPr>
            <p:cNvSpPr txBox="1"/>
            <p:nvPr/>
          </p:nvSpPr>
          <p:spPr>
            <a:xfrm>
              <a:off x="9990433" y="628007"/>
              <a:ext cx="1981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Modèle 3 (AUC ROC)</a:t>
              </a:r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E798D4B3-D166-2E35-91F8-E18E807C144E}"/>
              </a:ext>
            </a:extLst>
          </p:cNvPr>
          <p:cNvSpPr/>
          <p:nvPr/>
        </p:nvSpPr>
        <p:spPr>
          <a:xfrm>
            <a:off x="1819783" y="2025464"/>
            <a:ext cx="169845" cy="185151"/>
          </a:xfrm>
          <a:prstGeom prst="ellipse">
            <a:avLst/>
          </a:prstGeom>
          <a:noFill/>
          <a:ln w="38100">
            <a:solidFill>
              <a:srgbClr val="BD89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171C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A0DCDD9-55A0-B9E3-4C51-61175384EB6F}"/>
              </a:ext>
            </a:extLst>
          </p:cNvPr>
          <p:cNvSpPr/>
          <p:nvPr/>
        </p:nvSpPr>
        <p:spPr>
          <a:xfrm>
            <a:off x="1030645" y="2190812"/>
            <a:ext cx="169845" cy="185151"/>
          </a:xfrm>
          <a:prstGeom prst="ellipse">
            <a:avLst/>
          </a:prstGeom>
          <a:noFill/>
          <a:ln w="38100">
            <a:solidFill>
              <a:srgbClr val="606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E7B9950-0F2B-26C6-708E-262E5DFBA732}"/>
              </a:ext>
            </a:extLst>
          </p:cNvPr>
          <p:cNvSpPr/>
          <p:nvPr/>
        </p:nvSpPr>
        <p:spPr>
          <a:xfrm>
            <a:off x="1374919" y="2077075"/>
            <a:ext cx="169845" cy="185151"/>
          </a:xfrm>
          <a:prstGeom prst="ellipse">
            <a:avLst/>
          </a:prstGeom>
          <a:noFill/>
          <a:ln w="38100">
            <a:solidFill>
              <a:srgbClr val="BF7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3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332ABA26-C576-2D59-BB95-3D244B76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57052"/>
            <a:ext cx="10168128" cy="1179576"/>
          </a:xfrm>
        </p:spPr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A7DBD90-7EE8-E8FD-D01C-1C1E3270D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5081"/>
            <a:ext cx="12192000" cy="5502169"/>
          </a:xfr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66665FF-26FC-8760-E7B1-7C8441790ABA}"/>
              </a:ext>
            </a:extLst>
          </p:cNvPr>
          <p:cNvGrpSpPr/>
          <p:nvPr/>
        </p:nvGrpSpPr>
        <p:grpSpPr>
          <a:xfrm>
            <a:off x="9584879" y="418607"/>
            <a:ext cx="2486444" cy="523220"/>
            <a:chOff x="9805553" y="628007"/>
            <a:chExt cx="2165907" cy="52322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471C562-F76B-49CF-0A11-4E143816DB86}"/>
                </a:ext>
              </a:extLst>
            </p:cNvPr>
            <p:cNvSpPr/>
            <p:nvPr/>
          </p:nvSpPr>
          <p:spPr>
            <a:xfrm>
              <a:off x="9805553" y="678507"/>
              <a:ext cx="184879" cy="185151"/>
            </a:xfrm>
            <a:prstGeom prst="ellipse">
              <a:avLst/>
            </a:prstGeom>
            <a:noFill/>
            <a:ln w="38100">
              <a:solidFill>
                <a:srgbClr val="BD89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11171C"/>
                </a:solidFill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847FAEE-70F7-01B6-B5AB-EF577BE894F7}"/>
                </a:ext>
              </a:extLst>
            </p:cNvPr>
            <p:cNvSpPr txBox="1"/>
            <p:nvPr/>
          </p:nvSpPr>
          <p:spPr>
            <a:xfrm>
              <a:off x="9990433" y="628007"/>
              <a:ext cx="1981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Modèle 1 (F1_score_1)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A9403-E53F-F34A-BD96-F43F59AB9ECF}"/>
              </a:ext>
            </a:extLst>
          </p:cNvPr>
          <p:cNvSpPr/>
          <p:nvPr/>
        </p:nvSpPr>
        <p:spPr>
          <a:xfrm>
            <a:off x="9584878" y="6418"/>
            <a:ext cx="260712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TOP 3 MODELES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830F2E1-B3A7-040A-5D45-A974B6582DAE}"/>
              </a:ext>
            </a:extLst>
          </p:cNvPr>
          <p:cNvGrpSpPr/>
          <p:nvPr/>
        </p:nvGrpSpPr>
        <p:grpSpPr>
          <a:xfrm>
            <a:off x="9584879" y="713147"/>
            <a:ext cx="2486444" cy="307777"/>
            <a:chOff x="9805553" y="628007"/>
            <a:chExt cx="2165907" cy="307777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8042450-657D-C0F0-5074-0183ED1423BF}"/>
                </a:ext>
              </a:extLst>
            </p:cNvPr>
            <p:cNvSpPr/>
            <p:nvPr/>
          </p:nvSpPr>
          <p:spPr>
            <a:xfrm>
              <a:off x="9805553" y="678507"/>
              <a:ext cx="184879" cy="185151"/>
            </a:xfrm>
            <a:prstGeom prst="ellipse">
              <a:avLst/>
            </a:prstGeom>
            <a:noFill/>
            <a:ln w="38100">
              <a:solidFill>
                <a:srgbClr val="606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9A996B7-7994-EE77-BB09-F4803E4F0BF3}"/>
                </a:ext>
              </a:extLst>
            </p:cNvPr>
            <p:cNvSpPr txBox="1"/>
            <p:nvPr/>
          </p:nvSpPr>
          <p:spPr>
            <a:xfrm>
              <a:off x="9990433" y="628007"/>
              <a:ext cx="1981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Modèle 2 (TCO)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57E70CB-9548-D545-4EB6-8BE26C1458CB}"/>
              </a:ext>
            </a:extLst>
          </p:cNvPr>
          <p:cNvGrpSpPr/>
          <p:nvPr/>
        </p:nvGrpSpPr>
        <p:grpSpPr>
          <a:xfrm>
            <a:off x="9584879" y="999298"/>
            <a:ext cx="2486444" cy="523220"/>
            <a:chOff x="9805553" y="628007"/>
            <a:chExt cx="2165907" cy="52322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420FD26-A1A1-7983-DA28-0F02980423FC}"/>
                </a:ext>
              </a:extLst>
            </p:cNvPr>
            <p:cNvSpPr/>
            <p:nvPr/>
          </p:nvSpPr>
          <p:spPr>
            <a:xfrm>
              <a:off x="9805553" y="678507"/>
              <a:ext cx="184879" cy="185151"/>
            </a:xfrm>
            <a:prstGeom prst="ellipse">
              <a:avLst/>
            </a:prstGeom>
            <a:noFill/>
            <a:ln w="38100">
              <a:solidFill>
                <a:srgbClr val="BF7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89E750B-DAB7-D620-A550-288100044B4D}"/>
                </a:ext>
              </a:extLst>
            </p:cNvPr>
            <p:cNvSpPr txBox="1"/>
            <p:nvPr/>
          </p:nvSpPr>
          <p:spPr>
            <a:xfrm>
              <a:off x="9990433" y="628007"/>
              <a:ext cx="1981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Modèle 3 (AUC ROC)</a:t>
              </a:r>
            </a:p>
          </p:txBody>
        </p: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28F18D05-BB5D-C832-C267-88FA9ECDDCFC}"/>
              </a:ext>
            </a:extLst>
          </p:cNvPr>
          <p:cNvSpPr/>
          <p:nvPr/>
        </p:nvSpPr>
        <p:spPr>
          <a:xfrm>
            <a:off x="9024215" y="2487248"/>
            <a:ext cx="212240" cy="185151"/>
          </a:xfrm>
          <a:prstGeom prst="ellipse">
            <a:avLst/>
          </a:prstGeom>
          <a:noFill/>
          <a:ln w="38100">
            <a:solidFill>
              <a:srgbClr val="606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879A9FC-E9E9-32C8-097D-E80FE86674D0}"/>
              </a:ext>
            </a:extLst>
          </p:cNvPr>
          <p:cNvSpPr/>
          <p:nvPr/>
        </p:nvSpPr>
        <p:spPr>
          <a:xfrm>
            <a:off x="9724555" y="2985707"/>
            <a:ext cx="212240" cy="185151"/>
          </a:xfrm>
          <a:prstGeom prst="ellipse">
            <a:avLst/>
          </a:prstGeom>
          <a:noFill/>
          <a:ln w="38100">
            <a:solidFill>
              <a:srgbClr val="BF7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A47A27A-FFB6-3A09-3919-57EE1C56BDC4}"/>
              </a:ext>
            </a:extLst>
          </p:cNvPr>
          <p:cNvSpPr/>
          <p:nvPr/>
        </p:nvSpPr>
        <p:spPr>
          <a:xfrm>
            <a:off x="10400009" y="3519057"/>
            <a:ext cx="212240" cy="185151"/>
          </a:xfrm>
          <a:prstGeom prst="ellipse">
            <a:avLst/>
          </a:prstGeom>
          <a:noFill/>
          <a:ln w="38100">
            <a:solidFill>
              <a:srgbClr val="BD89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1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4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CE293-492B-0C50-8DF5-6B19514E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Résultats</a:t>
            </a:r>
            <a:br>
              <a:rPr lang="fr-FR" dirty="0"/>
            </a:br>
            <a:r>
              <a:rPr lang="fr-FR" dirty="0"/>
              <a:t>TOP Modèles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3AF79DD-EDDB-2DCC-64CC-5ABD80D43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013974"/>
              </p:ext>
            </p:extLst>
          </p:nvPr>
        </p:nvGraphicFramePr>
        <p:xfrm>
          <a:off x="906002" y="2469379"/>
          <a:ext cx="105872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147">
                  <a:extLst>
                    <a:ext uri="{9D8B030D-6E8A-4147-A177-3AD203B41FA5}">
                      <a16:colId xmlns:a16="http://schemas.microsoft.com/office/drawing/2014/main" val="296052270"/>
                    </a:ext>
                  </a:extLst>
                </a:gridCol>
                <a:gridCol w="1848757">
                  <a:extLst>
                    <a:ext uri="{9D8B030D-6E8A-4147-A177-3AD203B41FA5}">
                      <a16:colId xmlns:a16="http://schemas.microsoft.com/office/drawing/2014/main" val="1127408344"/>
                    </a:ext>
                  </a:extLst>
                </a:gridCol>
                <a:gridCol w="2117452">
                  <a:extLst>
                    <a:ext uri="{9D8B030D-6E8A-4147-A177-3AD203B41FA5}">
                      <a16:colId xmlns:a16="http://schemas.microsoft.com/office/drawing/2014/main" val="1178398564"/>
                    </a:ext>
                  </a:extLst>
                </a:gridCol>
                <a:gridCol w="2117452">
                  <a:extLst>
                    <a:ext uri="{9D8B030D-6E8A-4147-A177-3AD203B41FA5}">
                      <a16:colId xmlns:a16="http://schemas.microsoft.com/office/drawing/2014/main" val="4211355910"/>
                    </a:ext>
                  </a:extLst>
                </a:gridCol>
                <a:gridCol w="2117452">
                  <a:extLst>
                    <a:ext uri="{9D8B030D-6E8A-4147-A177-3AD203B41FA5}">
                      <a16:colId xmlns:a16="http://schemas.microsoft.com/office/drawing/2014/main" val="4089178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TOP 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AUC 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Coût Métier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F1_Score_1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94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 1 – </a:t>
                      </a:r>
                    </a:p>
                    <a:p>
                      <a:pPr algn="ctr"/>
                      <a:r>
                        <a:rPr lang="fr-FR" dirty="0" err="1"/>
                        <a:t>Voting</a:t>
                      </a:r>
                      <a:r>
                        <a:rPr lang="fr-FR" dirty="0"/>
                        <a:t>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0.761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0.306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9.3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26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TEST 5 – XGBOOST </a:t>
                      </a:r>
                      <a:r>
                        <a:rPr lang="fr-FR" b="1" dirty="0" err="1"/>
                        <a:t>Tuned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0.755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0.562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0.303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16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6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 1 –</a:t>
                      </a:r>
                    </a:p>
                    <a:p>
                      <a:pPr algn="ctr"/>
                      <a:r>
                        <a:rPr lang="fr-FR" dirty="0" err="1"/>
                        <a:t>CatBoost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0.754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0.573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0.307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4935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0A2744F-B265-7BED-81A3-F194EBE83597}"/>
              </a:ext>
            </a:extLst>
          </p:cNvPr>
          <p:cNvSpPr txBox="1"/>
          <p:nvPr/>
        </p:nvSpPr>
        <p:spPr>
          <a:xfrm>
            <a:off x="906002" y="5355771"/>
            <a:ext cx="105872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Choix du modèle :</a:t>
            </a:r>
          </a:p>
          <a:p>
            <a:pPr algn="ctr"/>
            <a:r>
              <a:rPr lang="fr-FR" b="1" dirty="0"/>
              <a:t>XGBOOST</a:t>
            </a:r>
            <a:r>
              <a:rPr lang="fr-FR" dirty="0"/>
              <a:t> sans </a:t>
            </a:r>
            <a:r>
              <a:rPr lang="fr-FR" dirty="0" err="1"/>
              <a:t>Feature</a:t>
            </a:r>
            <a:r>
              <a:rPr lang="fr-FR" dirty="0"/>
              <a:t> Engineering, sans SMOTE &amp; avec </a:t>
            </a:r>
            <a:r>
              <a:rPr lang="fr-FR" dirty="0" err="1"/>
              <a:t>Hyperparameter</a:t>
            </a:r>
            <a:r>
              <a:rPr lang="fr-FR" dirty="0"/>
              <a:t> Tuning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B246A6C3-FB39-88FD-8564-59516E4553A6}"/>
              </a:ext>
            </a:extLst>
          </p:cNvPr>
          <p:cNvSpPr/>
          <p:nvPr/>
        </p:nvSpPr>
        <p:spPr>
          <a:xfrm rot="10800000">
            <a:off x="4568652" y="2555245"/>
            <a:ext cx="391885" cy="415091"/>
          </a:xfrm>
          <a:prstGeom prst="down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700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9AC705CA-4F8E-B8AE-49B1-5887863CD17C}"/>
              </a:ext>
            </a:extLst>
          </p:cNvPr>
          <p:cNvSpPr/>
          <p:nvPr/>
        </p:nvSpPr>
        <p:spPr>
          <a:xfrm rot="10800000">
            <a:off x="8840876" y="2555246"/>
            <a:ext cx="391885" cy="415091"/>
          </a:xfrm>
          <a:prstGeom prst="down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700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51E0C2D8-04C5-46E4-E9C2-C953B023E4C6}"/>
              </a:ext>
            </a:extLst>
          </p:cNvPr>
          <p:cNvSpPr/>
          <p:nvPr/>
        </p:nvSpPr>
        <p:spPr>
          <a:xfrm>
            <a:off x="6704764" y="2555246"/>
            <a:ext cx="391885" cy="415091"/>
          </a:xfrm>
          <a:prstGeom prst="down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700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A0F22-8606-E848-C77B-05772DD11BE3}"/>
              </a:ext>
            </a:extLst>
          </p:cNvPr>
          <p:cNvSpPr/>
          <p:nvPr/>
        </p:nvSpPr>
        <p:spPr>
          <a:xfrm>
            <a:off x="592618" y="4636718"/>
            <a:ext cx="212240" cy="185151"/>
          </a:xfrm>
          <a:prstGeom prst="ellipse">
            <a:avLst/>
          </a:prstGeom>
          <a:solidFill>
            <a:srgbClr val="BF8BCA"/>
          </a:solidFill>
          <a:ln w="38100">
            <a:solidFill>
              <a:srgbClr val="BD89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171C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2D04D7D-F3CB-B0AB-BF17-1B9A8089DE8B}"/>
              </a:ext>
            </a:extLst>
          </p:cNvPr>
          <p:cNvSpPr/>
          <p:nvPr/>
        </p:nvSpPr>
        <p:spPr>
          <a:xfrm>
            <a:off x="592618" y="3986571"/>
            <a:ext cx="212240" cy="185151"/>
          </a:xfrm>
          <a:prstGeom prst="ellipse">
            <a:avLst/>
          </a:prstGeom>
          <a:solidFill>
            <a:srgbClr val="606060"/>
          </a:solidFill>
          <a:ln w="38100">
            <a:solidFill>
              <a:srgbClr val="606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8D17ABB-1421-57A3-6F27-0040B3D252A7}"/>
              </a:ext>
            </a:extLst>
          </p:cNvPr>
          <p:cNvSpPr/>
          <p:nvPr/>
        </p:nvSpPr>
        <p:spPr>
          <a:xfrm>
            <a:off x="592618" y="3336424"/>
            <a:ext cx="212240" cy="185151"/>
          </a:xfrm>
          <a:prstGeom prst="ellipse">
            <a:avLst/>
          </a:prstGeom>
          <a:solidFill>
            <a:srgbClr val="BF7080"/>
          </a:solidFill>
          <a:ln w="38100">
            <a:solidFill>
              <a:srgbClr val="BF7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CB600-5F05-444C-FCC9-EE9DDAB5FB61}"/>
              </a:ext>
            </a:extLst>
          </p:cNvPr>
          <p:cNvSpPr/>
          <p:nvPr/>
        </p:nvSpPr>
        <p:spPr>
          <a:xfrm>
            <a:off x="503853" y="3741576"/>
            <a:ext cx="10989409" cy="64633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3023F801-D7EE-B45F-D3E3-BAF01765E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17140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0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E844A-DC0E-D33D-A790-44103CC2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Résultats</a:t>
            </a:r>
            <a:br>
              <a:rPr lang="fr-FR" dirty="0"/>
            </a:br>
            <a:r>
              <a:rPr lang="fr-FR" dirty="0" err="1"/>
              <a:t>Feature</a:t>
            </a:r>
            <a:r>
              <a:rPr lang="fr-FR" dirty="0"/>
              <a:t> Importance (SHAP)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123C64-335E-01E7-5028-89A5EFD5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036748"/>
            <a:ext cx="4937760" cy="823912"/>
          </a:xfrm>
        </p:spPr>
        <p:txBody>
          <a:bodyPr anchor="ctr">
            <a:normAutofit/>
          </a:bodyPr>
          <a:lstStyle/>
          <a:p>
            <a:pPr algn="ctr"/>
            <a:r>
              <a:rPr lang="fr-FR" sz="3200" dirty="0"/>
              <a:t>Global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73F80F5-DF2A-768F-9078-B5F18AEBC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036748"/>
            <a:ext cx="4937760" cy="823912"/>
          </a:xfrm>
        </p:spPr>
        <p:txBody>
          <a:bodyPr anchor="ctr">
            <a:normAutofit/>
          </a:bodyPr>
          <a:lstStyle/>
          <a:p>
            <a:pPr algn="ctr"/>
            <a:r>
              <a:rPr lang="fr-FR" sz="3200" dirty="0"/>
              <a:t>Local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0D953-BA8F-8850-E125-6641937356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42" y="2687216"/>
            <a:ext cx="2996111" cy="35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90AACF-DB32-FF8C-3309-244E29B5D28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18" y="2687216"/>
            <a:ext cx="5873146" cy="35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97BD904-A49B-3271-71DC-AAB17EFA0851}"/>
              </a:ext>
            </a:extLst>
          </p:cNvPr>
          <p:cNvCxnSpPr/>
          <p:nvPr/>
        </p:nvCxnSpPr>
        <p:spPr>
          <a:xfrm>
            <a:off x="5841836" y="2036748"/>
            <a:ext cx="0" cy="482125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92B4E5-E336-68FD-4F1A-093E1457E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17140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46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B928B-A0A3-16A7-5D7C-E8061B2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du cycle de vie du modèle ML</a:t>
            </a:r>
            <a:br>
              <a:rPr lang="fr-FR" dirty="0"/>
            </a:b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EC4DA10-0094-ADFF-EB0A-6ABFBC25D6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0670783"/>
              </p:ext>
            </p:extLst>
          </p:nvPr>
        </p:nvGraphicFramePr>
        <p:xfrm>
          <a:off x="94844" y="2249232"/>
          <a:ext cx="4937125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6B63C72-D640-AE9F-F858-D54B17A21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b="46157"/>
          <a:stretch/>
        </p:blipFill>
        <p:spPr>
          <a:xfrm>
            <a:off x="4956899" y="4107010"/>
            <a:ext cx="7140257" cy="2228478"/>
          </a:xfrm>
        </p:spPr>
      </p:pic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446AF8E6-7F64-C556-A6E8-5DA22D53C31A}"/>
              </a:ext>
            </a:extLst>
          </p:cNvPr>
          <p:cNvSpPr txBox="1">
            <a:spLocks/>
          </p:cNvSpPr>
          <p:nvPr/>
        </p:nvSpPr>
        <p:spPr>
          <a:xfrm>
            <a:off x="4956899" y="2020825"/>
            <a:ext cx="7140257" cy="1980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Server </a:t>
            </a:r>
            <a:r>
              <a:rPr lang="fr-FR" b="1" dirty="0" err="1"/>
              <a:t>Tracking</a:t>
            </a:r>
            <a:r>
              <a:rPr lang="fr-FR" b="1" dirty="0"/>
              <a:t>:</a:t>
            </a:r>
          </a:p>
          <a:p>
            <a:pPr lvl="1"/>
            <a:r>
              <a:rPr lang="fr-FR" b="1" u="sng" dirty="0"/>
              <a:t>LOCAL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>
                <a:hlinkClick r:id="rId8"/>
              </a:rPr>
              <a:t>http://127.0.0.1:5000</a:t>
            </a:r>
            <a:endParaRPr lang="fr-FR" dirty="0"/>
          </a:p>
          <a:p>
            <a:pPr lvl="1"/>
            <a:r>
              <a:rPr lang="fr-FR" b="1" u="sng" dirty="0"/>
              <a:t>CLOUD</a:t>
            </a:r>
            <a:r>
              <a:rPr lang="fr-FR" dirty="0"/>
              <a:t>: </a:t>
            </a:r>
            <a:r>
              <a:rPr lang="fr-FR" sz="2200" dirty="0">
                <a:hlinkClick r:id="rId9"/>
              </a:rPr>
              <a:t>https://dagshub.com/Isdinval/OC_PROJET7.mlflow</a:t>
            </a:r>
            <a:endParaRPr lang="fr-FR" sz="2200" dirty="0"/>
          </a:p>
          <a:p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17C1094-5240-5E29-16D6-5DF23B7F1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043092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52489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B928B-A0A3-16A7-5D7C-E8061B2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du cycle de vie du modèle ML</a:t>
            </a:r>
            <a:br>
              <a:rPr lang="fr-FR" dirty="0"/>
            </a:br>
            <a:r>
              <a:rPr lang="fr-FR" dirty="0" err="1"/>
              <a:t>MLFlow</a:t>
            </a:r>
            <a:r>
              <a:rPr lang="fr-FR" dirty="0"/>
              <a:t> Model </a:t>
            </a:r>
            <a:r>
              <a:rPr lang="fr-FR" dirty="0" err="1"/>
              <a:t>Registry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300D6C5-EE55-A0F3-BFA3-220FB39748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530" y="2478088"/>
            <a:ext cx="4714128" cy="36941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10B962-B860-4511-72DA-46F7FF392DBD}"/>
              </a:ext>
            </a:extLst>
          </p:cNvPr>
          <p:cNvSpPr/>
          <p:nvPr/>
        </p:nvSpPr>
        <p:spPr>
          <a:xfrm>
            <a:off x="10222029" y="3429000"/>
            <a:ext cx="1061667" cy="2766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E31BBF99-1B3A-C4BC-09C0-242599BB2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238585"/>
              </p:ext>
            </p:extLst>
          </p:nvPr>
        </p:nvGraphicFramePr>
        <p:xfrm>
          <a:off x="94844" y="2249232"/>
          <a:ext cx="4937125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F90F5857-5063-B833-26F6-C863EC447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28029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9676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B928B-A0A3-16A7-5D7C-E8061B2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du cycle de vie du modèle ML</a:t>
            </a:r>
            <a:br>
              <a:rPr lang="fr-FR" dirty="0"/>
            </a:br>
            <a:r>
              <a:rPr lang="fr-FR" dirty="0"/>
              <a:t>GIT / GITHUB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84E6CE1-5FF1-02B0-7780-013AEC49E3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6774" y="1131052"/>
            <a:ext cx="6715225" cy="5726947"/>
          </a:xfrm>
        </p:spPr>
      </p:pic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C720333C-7515-BB45-87DE-1C2F9593D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984421"/>
              </p:ext>
            </p:extLst>
          </p:nvPr>
        </p:nvGraphicFramePr>
        <p:xfrm>
          <a:off x="94844" y="2249232"/>
          <a:ext cx="4937125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DA77655A-E00A-46EA-715F-D365908A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28029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0815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B928B-A0A3-16A7-5D7C-E8061B2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du cycle de vie du modèle ML</a:t>
            </a:r>
            <a:br>
              <a:rPr lang="fr-FR" dirty="0"/>
            </a:br>
            <a:r>
              <a:rPr lang="fr-FR" dirty="0"/>
              <a:t>Déploiement CLOUD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BCB761-29AD-0CB0-4CC6-08F6E8A4C7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Création d’un </a:t>
            </a:r>
            <a:r>
              <a:rPr lang="fr-FR" b="1" dirty="0" err="1"/>
              <a:t>dashboard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qui utilise le modèle entrainé stocké dans </a:t>
            </a:r>
            <a:r>
              <a:rPr lang="fr-FR" dirty="0" err="1"/>
              <a:t>Mlflow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823B30-F241-A4FD-78E3-844246244D97}"/>
              </a:ext>
            </a:extLst>
          </p:cNvPr>
          <p:cNvSpPr txBox="1"/>
          <p:nvPr/>
        </p:nvSpPr>
        <p:spPr>
          <a:xfrm>
            <a:off x="6568440" y="4888410"/>
            <a:ext cx="4492752" cy="83099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https://credit-scoring-dashboard.streamlit.app/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1F949451-B2DB-32C0-A9EF-CB12088D6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854756"/>
              </p:ext>
            </p:extLst>
          </p:nvPr>
        </p:nvGraphicFramePr>
        <p:xfrm>
          <a:off x="94844" y="2249232"/>
          <a:ext cx="4937125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8C762E9-EC11-84EA-D5B1-5E50368D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28029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3457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B928B-A0A3-16A7-5D7C-E8061B2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du cycle de vie du modèle ML</a:t>
            </a:r>
            <a:br>
              <a:rPr lang="fr-FR" dirty="0"/>
            </a:br>
            <a:r>
              <a:rPr lang="fr-FR" dirty="0"/>
              <a:t>Tests Unitaires</a:t>
            </a:r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1F949451-B2DB-32C0-A9EF-CB12088D6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174407"/>
              </p:ext>
            </p:extLst>
          </p:nvPr>
        </p:nvGraphicFramePr>
        <p:xfrm>
          <a:off x="94844" y="2249232"/>
          <a:ext cx="4937125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449631BC-EEFE-842B-308B-68D6A5E32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28029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635C2E77-E342-FB18-FD19-5BD714CD2F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34226" y="2123496"/>
            <a:ext cx="6962930" cy="16622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95B861-741E-CFBC-5CD5-59A0779FC4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6801" y="3891510"/>
            <a:ext cx="1717780" cy="22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B928B-A0A3-16A7-5D7C-E8061B2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du cycle de vie du modèle ML</a:t>
            </a:r>
            <a:br>
              <a:rPr lang="fr-FR" dirty="0"/>
            </a:br>
            <a:r>
              <a:rPr lang="fr-FR" dirty="0"/>
              <a:t>Tests Unitaires</a:t>
            </a:r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1F949451-B2DB-32C0-A9EF-CB12088D6326}"/>
              </a:ext>
            </a:extLst>
          </p:cNvPr>
          <p:cNvGraphicFramePr>
            <a:graphicFrameLocks/>
          </p:cNvGraphicFramePr>
          <p:nvPr/>
        </p:nvGraphicFramePr>
        <p:xfrm>
          <a:off x="94844" y="2249232"/>
          <a:ext cx="4937125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449631BC-EEFE-842B-308B-68D6A5E323F0}"/>
              </a:ext>
            </a:extLst>
          </p:cNvPr>
          <p:cNvGraphicFramePr/>
          <p:nvPr/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7EE5130A-3968-AE3C-3179-A1EC7E9F64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075" y="2180865"/>
            <a:ext cx="11845850" cy="40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7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Encre liquide aquarelle et encre">
            <a:extLst>
              <a:ext uri="{FF2B5EF4-FFF2-40B4-BE49-F238E27FC236}">
                <a16:creationId xmlns:a16="http://schemas.microsoft.com/office/drawing/2014/main" id="{DD216CC2-0294-F27A-14A4-26833DE03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97" b="583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ZoneTexte 9">
            <a:extLst>
              <a:ext uri="{FF2B5EF4-FFF2-40B4-BE49-F238E27FC236}">
                <a16:creationId xmlns:a16="http://schemas.microsoft.com/office/drawing/2014/main" id="{7A52802F-ADF8-5559-10E6-17A0B98AA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915777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6142CC6B-B7DB-7C72-5014-C7046F3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2908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11374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344C7-1773-3887-BAAB-955EB41E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Data Drift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147169-29C2-DEA5-E3E0-C88965214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i="0" u="sng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Hypothèse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 :  </a:t>
            </a:r>
          </a:p>
          <a:p>
            <a:pPr lvl="1"/>
            <a:r>
              <a:rPr lang="fr-FR" b="1" i="1" u="sng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dataset</a:t>
            </a:r>
            <a:r>
              <a:rPr lang="fr-FR" b="1" i="1" u="sng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 “</a:t>
            </a:r>
            <a:r>
              <a:rPr lang="fr-FR" b="1" i="1" u="sng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application_train</a:t>
            </a:r>
            <a:r>
              <a:rPr lang="fr-FR" b="1" i="1" u="sng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” 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représente les datas pour la modélisation </a:t>
            </a:r>
          </a:p>
          <a:p>
            <a:pPr lvl="1"/>
            <a:r>
              <a:rPr lang="fr-FR" b="1" i="1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dataset</a:t>
            </a:r>
            <a:r>
              <a:rPr lang="fr-FR" b="1" i="1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 “</a:t>
            </a:r>
            <a:r>
              <a:rPr lang="fr-FR" b="1" i="1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application_test</a:t>
            </a:r>
            <a:r>
              <a:rPr lang="fr-FR" b="1" i="1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” 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représente les datas de nouveaux clients une fois le modèle en production. 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9D31E5B-F210-DAB8-325E-E1C60585E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4102" y="3620278"/>
            <a:ext cx="6256181" cy="1642316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48223D-4EAB-B7F6-9895-1A47A75FCB1F}"/>
              </a:ext>
            </a:extLst>
          </p:cNvPr>
          <p:cNvSpPr txBox="1"/>
          <p:nvPr/>
        </p:nvSpPr>
        <p:spPr>
          <a:xfrm>
            <a:off x="8266053" y="2545477"/>
            <a:ext cx="3275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A1B1F"/>
                </a:solidFill>
                <a:effectLst/>
                <a:latin typeface="Inter"/>
              </a:rPr>
              <a:t>Definition : Data drift is a shift in the distributions of the ML model input features.</a:t>
            </a:r>
            <a:endParaRPr lang="fr-FR" b="1" dirty="0"/>
          </a:p>
        </p:txBody>
      </p:sp>
      <p:pic>
        <p:nvPicPr>
          <p:cNvPr id="1026" name="Picture 2" descr="Evidently AI: Open-source monitoring for machine learning models | Y  Combinator">
            <a:extLst>
              <a:ext uri="{FF2B5EF4-FFF2-40B4-BE49-F238E27FC236}">
                <a16:creationId xmlns:a16="http://schemas.microsoft.com/office/drawing/2014/main" id="{815610D7-56C8-D6EC-77FC-9C6BBE570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52" y="90862"/>
            <a:ext cx="3296516" cy="18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125C44E-4167-6A3B-8694-16DE8E633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87052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886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344C7-1773-3887-BAAB-955EB41E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du Data Drift</a:t>
            </a:r>
            <a:br>
              <a:rPr lang="fr-FR" dirty="0"/>
            </a:br>
            <a:r>
              <a:rPr lang="fr-FR" dirty="0"/>
              <a:t>Data Distribution </a:t>
            </a:r>
            <a:br>
              <a:rPr lang="fr-FR" dirty="0"/>
            </a:br>
            <a:r>
              <a:rPr lang="fr-FR" dirty="0"/>
              <a:t>AMT_CREDIT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F8F36DED-AFB1-B4C1-163A-14FFE8F5B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726" y="2031677"/>
            <a:ext cx="9698611" cy="4826323"/>
          </a:xfrm>
        </p:spPr>
      </p:pic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10B4C267-2138-7687-9A40-06850A850E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2675" y="2202081"/>
            <a:ext cx="4938712" cy="8239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b="1" dirty="0"/>
              <a:t>Data Drift Not </a:t>
            </a:r>
            <a:r>
              <a:rPr lang="fr-FR" b="1" dirty="0" err="1"/>
              <a:t>Detected</a:t>
            </a:r>
            <a:br>
              <a:rPr lang="fr-FR" b="1" dirty="0"/>
            </a:br>
            <a:r>
              <a:rPr lang="fr-FR" b="1" dirty="0"/>
              <a:t>Score: 0.098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69E682-84D0-E860-81D5-31C3F7090288}"/>
              </a:ext>
            </a:extLst>
          </p:cNvPr>
          <p:cNvSpPr txBox="1"/>
          <p:nvPr/>
        </p:nvSpPr>
        <p:spPr>
          <a:xfrm>
            <a:off x="9181322" y="634482"/>
            <a:ext cx="244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Stat Test :</a:t>
            </a:r>
          </a:p>
          <a:p>
            <a:r>
              <a:rPr lang="fr-FR" dirty="0" err="1"/>
              <a:t>Wasserstein</a:t>
            </a:r>
            <a:r>
              <a:rPr lang="fr-FR" dirty="0"/>
              <a:t> distance (</a:t>
            </a:r>
            <a:r>
              <a:rPr lang="fr-FR" dirty="0" err="1"/>
              <a:t>normed</a:t>
            </a:r>
            <a:r>
              <a:rPr lang="fr-FR" dirty="0"/>
              <a:t>)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3D8A2C6-5D58-AB34-AFEF-95787C477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566620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083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57714-6A1F-A244-3EA4-A9D0BF18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C63430C-483D-7EE4-032E-407C623A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B49A25-23D5-2CE4-DFC1-48BD6E52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40FB6-7F69-AE52-6E63-73006594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E3F56F6-8DA9-5C6A-0F8C-176A9B45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E5348A36-5D73-E212-99F5-E6558CEE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3" descr="Encre liquide aquarelle et encre">
            <a:extLst>
              <a:ext uri="{FF2B5EF4-FFF2-40B4-BE49-F238E27FC236}">
                <a16:creationId xmlns:a16="http://schemas.microsoft.com/office/drawing/2014/main" id="{20B296EA-02B5-EF78-02A5-E13D5476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97" b="58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C25AD72A-8D33-5275-E520-C4B32E26B3C6}"/>
              </a:ext>
            </a:extLst>
          </p:cNvPr>
          <p:cNvSpPr txBox="1">
            <a:spLocks/>
          </p:cNvSpPr>
          <p:nvPr/>
        </p:nvSpPr>
        <p:spPr>
          <a:xfrm>
            <a:off x="868680" y="2930102"/>
            <a:ext cx="10573512" cy="1888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FF"/>
                </a:solidFill>
              </a:rPr>
              <a:t>Merci pour </a:t>
            </a:r>
            <a:r>
              <a:rPr lang="en-US" sz="6000" dirty="0" err="1">
                <a:solidFill>
                  <a:srgbClr val="FFFFFF"/>
                </a:solidFill>
              </a:rPr>
              <a:t>votre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écoute</a:t>
            </a:r>
            <a:r>
              <a:rPr lang="en-US" sz="6000" dirty="0">
                <a:solidFill>
                  <a:srgbClr val="FFFFFF"/>
                </a:solidFill>
              </a:rPr>
              <a:t>. </a:t>
            </a:r>
            <a:r>
              <a:rPr lang="en-US" sz="6000" dirty="0" err="1">
                <a:solidFill>
                  <a:srgbClr val="FFFFFF"/>
                </a:solidFill>
              </a:rPr>
              <a:t>avez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vous</a:t>
            </a:r>
            <a:r>
              <a:rPr lang="en-US" sz="6000" dirty="0">
                <a:solidFill>
                  <a:srgbClr val="FFFFFF"/>
                </a:solidFill>
              </a:rPr>
              <a:t> des 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95CBF-DB32-02CF-EA80-38EF7BEC3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19B08-7A8B-4B60-BAE1-BB1B4E9B8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A7758C-02D2-B5AD-D408-2CC9CF35594D}"/>
              </a:ext>
            </a:extLst>
          </p:cNvPr>
          <p:cNvSpPr txBox="1">
            <a:spLocks/>
          </p:cNvSpPr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46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0ACE1-9845-4090-B191-EF49AC0F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</a:t>
            </a:r>
            <a:r>
              <a:rPr lang="fr-FR" b="1" dirty="0"/>
              <a:t>oûts associés aux erreurs de prédiction.</a:t>
            </a:r>
            <a:br>
              <a:rPr lang="fr-FR" b="1" dirty="0"/>
            </a:br>
            <a:r>
              <a:rPr lang="fr-FR" b="1" dirty="0"/>
              <a:t>TPR et FPR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F07AD9-F9A6-C38D-E902-933309AA4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True</a:t>
            </a:r>
            <a:r>
              <a:rPr lang="fr-FR" dirty="0"/>
              <a:t> Positive Rate (TPR)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30BAB29-6683-53E4-8A11-16F590E3D4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6013" y="3474526"/>
            <a:ext cx="4937125" cy="2426722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2F8D576-5EBE-D2DD-1BD6-DEF1BFFC7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False Positive Rate (FPR)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977E496A-DEDB-AFDA-998C-37BC1A3640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5238" y="3451084"/>
            <a:ext cx="4938712" cy="2473606"/>
          </a:xfr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969379B-DEB8-36AC-98BA-85CA0330B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17140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597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5885-DD94-9425-B893-547099DD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1DDAB-9622-7941-CC5B-142E92A0F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b="1" u="sng" dirty="0"/>
              <a:t>Contexte </a:t>
            </a:r>
            <a:r>
              <a:rPr lang="fr-FR" dirty="0"/>
              <a:t>: Entreprise propose des crédits à la consommation à des personnes ayant peu ou pas d'historique de prêt.</a:t>
            </a:r>
          </a:p>
          <a:p>
            <a:pPr marL="0" indent="0">
              <a:buNone/>
            </a:pPr>
            <a:r>
              <a:rPr lang="fr-FR" b="1" u="sng" dirty="0"/>
              <a:t>Projet</a:t>
            </a:r>
            <a:r>
              <a:rPr lang="fr-FR" dirty="0"/>
              <a:t> : Développer un modèle de </a:t>
            </a:r>
            <a:r>
              <a:rPr lang="fr-FR" dirty="0" err="1"/>
              <a:t>scoring</a:t>
            </a:r>
            <a:r>
              <a:rPr lang="fr-FR" dirty="0"/>
              <a:t> pour évaluer la probabilité de remboursement d'un crédit et classifier les demandes en crédits accordés ou refusés.</a:t>
            </a:r>
            <a:br>
              <a:rPr lang="fr-FR" dirty="0"/>
            </a:br>
            <a:br>
              <a:rPr lang="fr-FR" dirty="0"/>
            </a:br>
            <a:r>
              <a:rPr lang="fr-FR" b="1" u="sng" dirty="0"/>
              <a:t>Problématiques</a:t>
            </a:r>
            <a:r>
              <a:rPr lang="fr-FR" dirty="0"/>
              <a:t> : Gérer les </a:t>
            </a:r>
            <a:r>
              <a:rPr lang="fr-FR" b="1" dirty="0">
                <a:solidFill>
                  <a:schemeClr val="accent1"/>
                </a:solidFill>
              </a:rPr>
              <a:t>déséquilibres de clients </a:t>
            </a:r>
            <a:r>
              <a:rPr lang="fr-FR" dirty="0"/>
              <a:t>et en </a:t>
            </a:r>
            <a:r>
              <a:rPr lang="fr-FR" b="1" dirty="0">
                <a:solidFill>
                  <a:schemeClr val="accent1"/>
                </a:solidFill>
              </a:rPr>
              <a:t>minimisant les coûts associés aux erreurs de prédiction</a:t>
            </a:r>
            <a:r>
              <a:rPr lang="fr-FR" b="1" dirty="0"/>
              <a:t>.</a:t>
            </a:r>
            <a:br>
              <a:rPr lang="fr-FR" b="1" dirty="0"/>
            </a:br>
            <a:br>
              <a:rPr lang="fr-FR" dirty="0"/>
            </a:br>
            <a:r>
              <a:rPr lang="fr-FR" b="1" u="sng" dirty="0"/>
              <a:t>Objectifs</a:t>
            </a:r>
            <a:r>
              <a:rPr lang="fr-FR" dirty="0"/>
              <a:t> :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Elaborer un modèle de </a:t>
            </a:r>
            <a:r>
              <a:rPr lang="fr-FR" dirty="0" err="1"/>
              <a:t>scoring</a:t>
            </a:r>
            <a:r>
              <a:rPr lang="fr-FR" dirty="0"/>
              <a:t> pour prédire la probabilité de défaut d'un client.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en place une démarche </a:t>
            </a:r>
            <a:r>
              <a:rPr lang="fr-FR" dirty="0" err="1"/>
              <a:t>MLOps</a:t>
            </a:r>
            <a:r>
              <a:rPr lang="fr-FR" dirty="0"/>
              <a:t> complète, y compris l'intégration du modèle élaboré dans une pipeline de déploiement automatisé.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AF47A5-6968-2830-F525-8C27A60A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79" y="43795"/>
            <a:ext cx="4979958" cy="197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0F29A88-16E2-9A79-E969-46A0365B8D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9789466"/>
              </p:ext>
            </p:extLst>
          </p:nvPr>
        </p:nvGraphicFramePr>
        <p:xfrm>
          <a:off x="6344984" y="2478024"/>
          <a:ext cx="4938712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89EAC50-B06F-DD5D-8F8C-55ACD06D9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388220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32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6089-C45A-D693-FCA2-7971C591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Problématique 1 : </a:t>
            </a:r>
            <a:br>
              <a:rPr lang="fr-FR" dirty="0"/>
            </a:br>
            <a:r>
              <a:rPr lang="fr-FR" dirty="0"/>
              <a:t>Gérer les </a:t>
            </a:r>
            <a:r>
              <a:rPr lang="fr-FR" b="1" dirty="0"/>
              <a:t>déséquilibres de clients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FD5E0-A509-E15E-5EAA-5393E61A2F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Deux techniques :</a:t>
            </a:r>
          </a:p>
          <a:p>
            <a:pPr>
              <a:buFontTx/>
              <a:buChar char="-"/>
            </a:pP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Minority</a:t>
            </a:r>
            <a:r>
              <a:rPr lang="fr-FR" dirty="0"/>
              <a:t> </a:t>
            </a:r>
            <a:r>
              <a:rPr lang="fr-FR" dirty="0" err="1"/>
              <a:t>Oversampling</a:t>
            </a:r>
            <a:r>
              <a:rPr lang="fr-FR" dirty="0"/>
              <a:t> Technique (</a:t>
            </a:r>
            <a:r>
              <a:rPr lang="fr-FR" b="1" dirty="0"/>
              <a:t>SMOTE</a:t>
            </a:r>
            <a:r>
              <a:rPr lang="fr-FR" dirty="0"/>
              <a:t>)</a:t>
            </a:r>
          </a:p>
          <a:p>
            <a:pPr>
              <a:buFontTx/>
              <a:buChar char="-"/>
            </a:pPr>
            <a:r>
              <a:rPr lang="fr-FR" dirty="0"/>
              <a:t>Ajustement du </a:t>
            </a:r>
            <a:r>
              <a:rPr lang="fr-FR" b="1" dirty="0"/>
              <a:t>poids des classes</a:t>
            </a:r>
          </a:p>
          <a:p>
            <a:pPr>
              <a:buFontTx/>
              <a:buChar char="-"/>
            </a:pPr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282A8AA0-BEC0-02BF-7D6A-F7FC02F0B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172486"/>
              </p:ext>
            </p:extLst>
          </p:nvPr>
        </p:nvGraphicFramePr>
        <p:xfrm>
          <a:off x="5913121" y="3872204"/>
          <a:ext cx="5572864" cy="234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MOTE. A technique to overcome class imbalance… | by Emilia Orellana |  Medium">
            <a:extLst>
              <a:ext uri="{FF2B5EF4-FFF2-40B4-BE49-F238E27FC236}">
                <a16:creationId xmlns:a16="http://schemas.microsoft.com/office/drawing/2014/main" id="{8824FB36-E461-CC32-9B7D-77E588C851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18" y="2088580"/>
            <a:ext cx="3897269" cy="173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DFEF40B-307C-2A62-4349-3D808288C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762235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2141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0ACE1-9845-4090-B191-EF49AC0F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Problématique 2 : </a:t>
            </a:r>
            <a:br>
              <a:rPr lang="fr-FR" dirty="0"/>
            </a:br>
            <a:r>
              <a:rPr lang="fr-FR" dirty="0"/>
              <a:t>C</a:t>
            </a:r>
            <a:r>
              <a:rPr lang="fr-FR" b="1" dirty="0"/>
              <a:t>oûts associés aux erreurs de prédiction.</a:t>
            </a:r>
            <a:endParaRPr lang="fr-FR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E63F0F98-CF6F-1947-BD78-9DB2F4DA1649}"/>
              </a:ext>
            </a:extLst>
          </p:cNvPr>
          <p:cNvSpPr txBox="1">
            <a:spLocks/>
          </p:cNvSpPr>
          <p:nvPr/>
        </p:nvSpPr>
        <p:spPr>
          <a:xfrm>
            <a:off x="6741113" y="2018325"/>
            <a:ext cx="4937760" cy="36941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/>
              <a:t> </a:t>
            </a:r>
            <a:r>
              <a:rPr lang="fr-FR" sz="1200" b="1" dirty="0">
                <a:highlight>
                  <a:srgbClr val="FFFF00"/>
                </a:highlight>
              </a:rPr>
              <a:t>Calculons le Coût Métier Total :</a:t>
            </a:r>
          </a:p>
          <a:p>
            <a:pPr>
              <a:buFontTx/>
              <a:buChar char="-"/>
            </a:pPr>
            <a:r>
              <a:rPr lang="fr-FR" sz="1200" b="1" dirty="0"/>
              <a:t>1</a:t>
            </a:r>
            <a:r>
              <a:rPr lang="fr-FR" sz="1200" b="1" baseline="30000" dirty="0"/>
              <a:t>er</a:t>
            </a:r>
            <a:r>
              <a:rPr lang="fr-FR" sz="1200" b="1" dirty="0"/>
              <a:t> crédit :  </a:t>
            </a:r>
            <a:r>
              <a:rPr lang="fr-FR" sz="1200" b="1" dirty="0">
                <a:solidFill>
                  <a:schemeClr val="accent1"/>
                </a:solidFill>
              </a:rPr>
              <a:t>l'étiquette réelle est 1</a:t>
            </a:r>
            <a:r>
              <a:rPr lang="fr-FR" sz="1200" b="1" dirty="0"/>
              <a:t> (positif), et </a:t>
            </a:r>
            <a:r>
              <a:rPr lang="fr-FR" sz="1200" b="1" dirty="0">
                <a:solidFill>
                  <a:schemeClr val="accent6"/>
                </a:solidFill>
              </a:rPr>
              <a:t>la probabilité prédite est de 0.8</a:t>
            </a:r>
            <a:r>
              <a:rPr lang="fr-FR" sz="1200" b="1" dirty="0"/>
              <a:t>, ce qui est supérieur au </a:t>
            </a:r>
            <a:r>
              <a:rPr lang="fr-FR" sz="1200" b="1" dirty="0">
                <a:solidFill>
                  <a:srgbClr val="FFC000"/>
                </a:solidFill>
              </a:rPr>
              <a:t>seuil</a:t>
            </a:r>
            <a:r>
              <a:rPr lang="fr-FR" sz="1200" b="1" dirty="0"/>
              <a:t>. </a:t>
            </a:r>
            <a:br>
              <a:rPr lang="fr-FR" sz="1200" b="1" dirty="0"/>
            </a:br>
            <a:r>
              <a:rPr lang="fr-FR" sz="1200" b="1" dirty="0">
                <a:sym typeface="Wingdings" panose="05000000000000000000" pitchFamily="2" charset="2"/>
              </a:rPr>
              <a:t> </a:t>
            </a:r>
            <a:r>
              <a:rPr lang="fr-FR" sz="1200" b="1" dirty="0"/>
              <a:t>Vrai Positif</a:t>
            </a:r>
          </a:p>
          <a:p>
            <a:pPr>
              <a:buFontTx/>
              <a:buChar char="-"/>
            </a:pPr>
            <a:r>
              <a:rPr lang="fr-FR" sz="1200" b="1" dirty="0"/>
              <a:t>2</a:t>
            </a:r>
            <a:r>
              <a:rPr lang="fr-FR" sz="1200" b="1" baseline="30000" dirty="0"/>
              <a:t>ème</a:t>
            </a:r>
            <a:r>
              <a:rPr lang="fr-FR" sz="1200" b="1" dirty="0"/>
              <a:t> crédit : </a:t>
            </a:r>
            <a:r>
              <a:rPr lang="fr-FR" sz="1200" b="1" dirty="0">
                <a:solidFill>
                  <a:schemeClr val="accent1"/>
                </a:solidFill>
              </a:rPr>
              <a:t>l'étiquette réelle est 0</a:t>
            </a:r>
            <a:r>
              <a:rPr lang="fr-FR" sz="1200" b="1" dirty="0"/>
              <a:t> (négatif)</a:t>
            </a:r>
            <a:br>
              <a:rPr lang="fr-FR" sz="1200" b="1" dirty="0"/>
            </a:br>
            <a:r>
              <a:rPr lang="fr-FR" sz="1200" b="1" dirty="0">
                <a:solidFill>
                  <a:schemeClr val="accent6"/>
                </a:solidFill>
              </a:rPr>
              <a:t>0.3</a:t>
            </a:r>
            <a:r>
              <a:rPr lang="fr-FR" sz="1200" b="1" dirty="0"/>
              <a:t> &lt;= </a:t>
            </a:r>
            <a:r>
              <a:rPr lang="fr-FR" sz="1200" b="1" dirty="0">
                <a:solidFill>
                  <a:srgbClr val="FFC000"/>
                </a:solidFill>
              </a:rPr>
              <a:t>0.5</a:t>
            </a:r>
            <a:br>
              <a:rPr lang="fr-FR" sz="1200" b="1" dirty="0"/>
            </a:br>
            <a:r>
              <a:rPr lang="fr-FR" sz="1200" b="1" dirty="0">
                <a:sym typeface="Wingdings" panose="05000000000000000000" pitchFamily="2" charset="2"/>
              </a:rPr>
              <a:t> </a:t>
            </a:r>
            <a:r>
              <a:rPr lang="fr-FR" sz="1200" b="1" dirty="0"/>
              <a:t>Vrai Négatif</a:t>
            </a:r>
          </a:p>
          <a:p>
            <a:pPr>
              <a:buFontTx/>
              <a:buChar char="-"/>
            </a:pPr>
            <a:r>
              <a:rPr lang="fr-FR" sz="1200" b="1" dirty="0"/>
              <a:t>3</a:t>
            </a:r>
            <a:r>
              <a:rPr lang="fr-FR" sz="1200" b="1" baseline="30000" dirty="0"/>
              <a:t>ème</a:t>
            </a:r>
            <a:r>
              <a:rPr lang="fr-FR" sz="1200" b="1" dirty="0"/>
              <a:t> crédit : </a:t>
            </a:r>
            <a:r>
              <a:rPr lang="fr-FR" sz="1200" b="1" dirty="0">
                <a:solidFill>
                  <a:schemeClr val="accent1"/>
                </a:solidFill>
              </a:rPr>
              <a:t>l'étiquette réelle est 1 </a:t>
            </a:r>
            <a:r>
              <a:rPr lang="fr-FR" sz="1200" b="1" dirty="0"/>
              <a:t>(positif)</a:t>
            </a:r>
            <a:br>
              <a:rPr lang="fr-FR" sz="1200" b="1" dirty="0"/>
            </a:br>
            <a:r>
              <a:rPr lang="fr-FR" sz="1200" b="1" dirty="0">
                <a:solidFill>
                  <a:schemeClr val="accent6"/>
                </a:solidFill>
              </a:rPr>
              <a:t>0.4</a:t>
            </a:r>
            <a:r>
              <a:rPr lang="fr-FR" sz="1200" b="1" dirty="0"/>
              <a:t> &lt;= </a:t>
            </a:r>
            <a:r>
              <a:rPr lang="fr-FR" sz="1200" b="1" dirty="0">
                <a:solidFill>
                  <a:srgbClr val="FFC000"/>
                </a:solidFill>
              </a:rPr>
              <a:t>0.5</a:t>
            </a:r>
            <a:br>
              <a:rPr lang="fr-FR" sz="1200" b="1" dirty="0"/>
            </a:br>
            <a:r>
              <a:rPr lang="fr-FR" sz="1200" b="1" dirty="0">
                <a:sym typeface="Wingdings" panose="05000000000000000000" pitchFamily="2" charset="2"/>
              </a:rPr>
              <a:t> F</a:t>
            </a:r>
            <a:r>
              <a:rPr lang="fr-FR" sz="1200" b="1" dirty="0"/>
              <a:t>aux Positif</a:t>
            </a:r>
          </a:p>
          <a:p>
            <a:pPr>
              <a:buFontTx/>
              <a:buChar char="-"/>
            </a:pPr>
            <a:r>
              <a:rPr lang="fr-FR" sz="1200" b="1" dirty="0"/>
              <a:t>4</a:t>
            </a:r>
            <a:r>
              <a:rPr lang="fr-FR" sz="1200" b="1" baseline="30000" dirty="0"/>
              <a:t>ème</a:t>
            </a:r>
            <a:r>
              <a:rPr lang="fr-FR" sz="1200" b="1" dirty="0"/>
              <a:t> crédit : </a:t>
            </a:r>
            <a:r>
              <a:rPr lang="fr-FR" sz="1200" b="1" dirty="0">
                <a:solidFill>
                  <a:schemeClr val="accent1"/>
                </a:solidFill>
              </a:rPr>
              <a:t>l'étiquette réelle est 0 </a:t>
            </a:r>
            <a:r>
              <a:rPr lang="fr-FR" sz="1200" b="1" dirty="0"/>
              <a:t>(négatif), </a:t>
            </a:r>
            <a:br>
              <a:rPr lang="fr-FR" sz="1200" b="1" dirty="0"/>
            </a:br>
            <a:r>
              <a:rPr lang="fr-FR" sz="1200" b="1" dirty="0">
                <a:solidFill>
                  <a:schemeClr val="accent6"/>
                </a:solidFill>
              </a:rPr>
              <a:t>0.6</a:t>
            </a:r>
            <a:r>
              <a:rPr lang="fr-FR" sz="1200" b="1" dirty="0"/>
              <a:t> &gt;= </a:t>
            </a:r>
            <a:r>
              <a:rPr lang="fr-FR" sz="1200" b="1" dirty="0">
                <a:solidFill>
                  <a:srgbClr val="FFC000"/>
                </a:solidFill>
              </a:rPr>
              <a:t>0.5</a:t>
            </a:r>
            <a:br>
              <a:rPr lang="fr-FR" sz="1200" b="1" dirty="0"/>
            </a:br>
            <a:r>
              <a:rPr lang="fr-FR" sz="1200" b="1" dirty="0">
                <a:sym typeface="Wingdings" panose="05000000000000000000" pitchFamily="2" charset="2"/>
              </a:rPr>
              <a:t> F</a:t>
            </a:r>
            <a:r>
              <a:rPr lang="fr-FR" sz="1200" b="1" dirty="0"/>
              <a:t>aux Négatif</a:t>
            </a:r>
          </a:p>
          <a:p>
            <a:pPr marL="0" indent="0">
              <a:buNone/>
            </a:pPr>
            <a:r>
              <a:rPr lang="fr-FR" sz="1200" b="1" dirty="0">
                <a:highlight>
                  <a:srgbClr val="FFFF00"/>
                </a:highlight>
              </a:rPr>
              <a:t>Coût Métier Total (normalisé) : (0 + 0 + 1 + 10)/4 = 2.75</a:t>
            </a: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F39C34-304E-6000-F59F-F70ED5AF9AE7}"/>
              </a:ext>
            </a:extLst>
          </p:cNvPr>
          <p:cNvSpPr txBox="1"/>
          <p:nvPr/>
        </p:nvSpPr>
        <p:spPr>
          <a:xfrm>
            <a:off x="830426" y="4129791"/>
            <a:ext cx="5524842" cy="20313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/>
              <a:t>Problématique : </a:t>
            </a:r>
          </a:p>
          <a:p>
            <a:r>
              <a:rPr lang="fr-FR" dirty="0"/>
              <a:t>Est-ce que le seuil de 0.5 est le plus pertinent ?</a:t>
            </a:r>
            <a:br>
              <a:rPr lang="fr-FR" dirty="0"/>
            </a:br>
            <a:br>
              <a:rPr lang="fr-FR" dirty="0"/>
            </a:br>
            <a:r>
              <a:rPr lang="fr-FR" b="1" u="sng" dirty="0"/>
              <a:t>Ex</a:t>
            </a:r>
            <a:r>
              <a:rPr lang="fr-FR" dirty="0"/>
              <a:t>: si le seuil est de 0.6, alors le CMT est de (0+0+1+0)/4, soit 0.25.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/>
              <a:t>Optimisation du seuil permet la minimisation de la métrique d’évaluation.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47AB251-FC79-CE2E-0C58-B07A8BEF02E8}"/>
              </a:ext>
            </a:extLst>
          </p:cNvPr>
          <p:cNvGrpSpPr/>
          <p:nvPr/>
        </p:nvGrpSpPr>
        <p:grpSpPr>
          <a:xfrm>
            <a:off x="268058" y="2018325"/>
            <a:ext cx="5785270" cy="2215905"/>
            <a:chOff x="268058" y="2251595"/>
            <a:chExt cx="5785270" cy="2215905"/>
          </a:xfrm>
        </p:grpSpPr>
        <p:sp>
          <p:nvSpPr>
            <p:cNvPr id="5" name="Espace réservé du contenu 2">
              <a:extLst>
                <a:ext uri="{FF2B5EF4-FFF2-40B4-BE49-F238E27FC236}">
                  <a16:creationId xmlns:a16="http://schemas.microsoft.com/office/drawing/2014/main" id="{CE021553-B715-064D-B41A-03837D1EE21E}"/>
                </a:ext>
              </a:extLst>
            </p:cNvPr>
            <p:cNvSpPr txBox="1">
              <a:spLocks/>
            </p:cNvSpPr>
            <p:nvPr/>
          </p:nvSpPr>
          <p:spPr>
            <a:xfrm>
              <a:off x="1115568" y="2251595"/>
              <a:ext cx="4937760" cy="2085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/>
                <a:t>Considérons</a:t>
              </a:r>
              <a:r>
                <a:rPr lang="en-US" sz="1600" b="1" dirty="0"/>
                <a:t> le </a:t>
              </a:r>
              <a:r>
                <a:rPr lang="en-US" sz="1600" b="1" dirty="0" err="1"/>
                <a:t>scénario</a:t>
              </a:r>
              <a:r>
                <a:rPr lang="en-US" sz="1600" b="1" dirty="0"/>
                <a:t> </a:t>
              </a:r>
              <a:r>
                <a:rPr lang="en-US" sz="1600" b="1" dirty="0" err="1"/>
                <a:t>suivant</a:t>
              </a:r>
              <a:r>
                <a:rPr lang="en-US" sz="1600" b="1" dirty="0"/>
                <a:t> (4 credits):</a:t>
              </a:r>
            </a:p>
            <a:p>
              <a:pPr marL="0" indent="0">
                <a:buNone/>
              </a:pPr>
              <a:r>
                <a:rPr lang="en-US" sz="1400" b="1" dirty="0">
                  <a:solidFill>
                    <a:schemeClr val="accent1"/>
                  </a:solidFill>
                </a:rPr>
                <a:t>Etiquettes </a:t>
              </a:r>
              <a:r>
                <a:rPr lang="en-US" sz="1400" b="1" dirty="0" err="1">
                  <a:solidFill>
                    <a:schemeClr val="accent1"/>
                  </a:solidFill>
                </a:rPr>
                <a:t>réelles</a:t>
              </a:r>
              <a:r>
                <a:rPr lang="en-US" sz="1400" b="1" dirty="0">
                  <a:solidFill>
                    <a:schemeClr val="accent1"/>
                  </a:solidFill>
                </a:rPr>
                <a:t>        : </a:t>
              </a:r>
              <a:r>
                <a:rPr lang="en-US" sz="1400" dirty="0"/>
                <a:t>[</a:t>
              </a:r>
              <a:r>
                <a:rPr lang="en-US" sz="1400" b="1" dirty="0">
                  <a:solidFill>
                    <a:schemeClr val="accent1"/>
                  </a:solidFill>
                </a:rPr>
                <a:t>1     </a:t>
              </a:r>
              <a:r>
                <a:rPr lang="en-US" sz="1400" dirty="0"/>
                <a:t>, 0   , 1    , 0    ]    </a:t>
              </a:r>
              <a:br>
                <a:rPr lang="en-US" sz="1400" dirty="0"/>
              </a:br>
              <a:r>
                <a:rPr lang="en-US" sz="1400" b="1" dirty="0" err="1">
                  <a:solidFill>
                    <a:schemeClr val="accent6"/>
                  </a:solidFill>
                </a:rPr>
                <a:t>Probabilités</a:t>
              </a:r>
              <a:r>
                <a:rPr lang="en-US" sz="1400" b="1" dirty="0">
                  <a:solidFill>
                    <a:schemeClr val="accent6"/>
                  </a:solidFill>
                </a:rPr>
                <a:t> </a:t>
              </a:r>
              <a:r>
                <a:rPr lang="en-US" sz="1400" b="1" dirty="0" err="1">
                  <a:solidFill>
                    <a:schemeClr val="accent6"/>
                  </a:solidFill>
                </a:rPr>
                <a:t>prédites</a:t>
              </a:r>
              <a:r>
                <a:rPr lang="en-US" sz="1400" b="1" dirty="0">
                  <a:solidFill>
                    <a:schemeClr val="accent6"/>
                  </a:solidFill>
                </a:rPr>
                <a:t> :</a:t>
              </a:r>
              <a:r>
                <a:rPr lang="en-US" sz="1400" dirty="0"/>
                <a:t>[</a:t>
              </a:r>
              <a:r>
                <a:rPr lang="en-US" sz="1400" b="1" dirty="0">
                  <a:solidFill>
                    <a:schemeClr val="accent6"/>
                  </a:solidFill>
                </a:rPr>
                <a:t>0.8</a:t>
              </a:r>
              <a:r>
                <a:rPr lang="en-US" sz="1400" dirty="0"/>
                <a:t>, 0.3, 0.4, 0.6]    </a:t>
              </a:r>
            </a:p>
            <a:p>
              <a:pPr>
                <a:buFontTx/>
                <a:buChar char="-"/>
              </a:pPr>
              <a:r>
                <a:rPr lang="fr-FR" sz="1400" dirty="0"/>
                <a:t>Coût des faux négatifs (</a:t>
              </a:r>
              <a:r>
                <a:rPr lang="fr-FR" sz="1400" dirty="0" err="1"/>
                <a:t>cost_fn</a:t>
              </a:r>
              <a:r>
                <a:rPr lang="fr-FR" sz="1400" dirty="0"/>
                <a:t>) : 10</a:t>
              </a:r>
            </a:p>
            <a:p>
              <a:pPr>
                <a:buFontTx/>
                <a:buChar char="-"/>
              </a:pPr>
              <a:r>
                <a:rPr lang="fr-FR" sz="1400" dirty="0"/>
                <a:t>Coût des faux positifs (</a:t>
              </a:r>
              <a:r>
                <a:rPr lang="fr-FR" sz="1400" dirty="0" err="1"/>
                <a:t>cost_fp</a:t>
              </a:r>
              <a:r>
                <a:rPr lang="fr-FR" sz="1400" dirty="0"/>
                <a:t>) : 1</a:t>
              </a:r>
            </a:p>
            <a:p>
              <a:pPr>
                <a:buFontTx/>
                <a:buChar char="-"/>
              </a:pPr>
              <a:r>
                <a:rPr lang="fr-FR" sz="1400" b="1" dirty="0">
                  <a:solidFill>
                    <a:srgbClr val="FFC000"/>
                  </a:solidFill>
                </a:rPr>
                <a:t>Seuil de classification </a:t>
              </a:r>
              <a:r>
                <a:rPr lang="fr-FR" sz="1400" dirty="0"/>
                <a:t>(</a:t>
              </a:r>
              <a:r>
                <a:rPr lang="fr-FR" sz="1400" dirty="0" err="1"/>
                <a:t>threshold</a:t>
              </a:r>
              <a:r>
                <a:rPr lang="fr-FR" sz="1400" dirty="0"/>
                <a:t>)</a:t>
              </a:r>
              <a:r>
                <a:rPr lang="fr-FR" sz="1400" b="1" dirty="0">
                  <a:solidFill>
                    <a:srgbClr val="FFC000"/>
                  </a:solidFill>
                </a:rPr>
                <a:t> </a:t>
              </a:r>
              <a:r>
                <a:rPr lang="fr-FR" sz="1400" dirty="0"/>
                <a:t>: 0.5</a:t>
              </a:r>
            </a:p>
            <a:p>
              <a:pPr>
                <a:buFontTx/>
                <a:buChar char="-"/>
              </a:pPr>
              <a:endParaRPr lang="fr-FR" sz="1400" dirty="0"/>
            </a:p>
            <a:p>
              <a:pPr marL="0" indent="0">
                <a:buNone/>
              </a:pPr>
              <a:endParaRPr lang="en-US" sz="1400" dirty="0"/>
            </a:p>
          </p:txBody>
        </p:sp>
        <p:sp>
          <p:nvSpPr>
            <p:cNvPr id="8" name="Accolade ouvrante 7">
              <a:extLst>
                <a:ext uri="{FF2B5EF4-FFF2-40B4-BE49-F238E27FC236}">
                  <a16:creationId xmlns:a16="http://schemas.microsoft.com/office/drawing/2014/main" id="{A4DD9FC1-C105-8D58-08E4-A6F3C0D86C22}"/>
                </a:ext>
              </a:extLst>
            </p:cNvPr>
            <p:cNvSpPr/>
            <p:nvPr/>
          </p:nvSpPr>
          <p:spPr>
            <a:xfrm>
              <a:off x="722811" y="3291840"/>
              <a:ext cx="313509" cy="923109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3E4748-322A-7E80-B734-5AD20D1DC43B}"/>
                </a:ext>
              </a:extLst>
            </p:cNvPr>
            <p:cNvSpPr txBox="1"/>
            <p:nvPr/>
          </p:nvSpPr>
          <p:spPr>
            <a:xfrm>
              <a:off x="268058" y="3012165"/>
              <a:ext cx="461665" cy="14553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fr-FR" dirty="0"/>
                <a:t>Hypothèses</a:t>
              </a:r>
            </a:p>
          </p:txBody>
        </p:sp>
      </p:grp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EEE5089-F608-4982-F762-AA5BB608B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238028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1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E00C8-53B2-8F56-5210-22B5EC56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Problématique 2 : </a:t>
            </a:r>
            <a:br>
              <a:rPr lang="fr-FR" dirty="0"/>
            </a:br>
            <a:r>
              <a:rPr lang="fr-FR" dirty="0"/>
              <a:t>C</a:t>
            </a:r>
            <a:r>
              <a:rPr lang="fr-FR" b="1" dirty="0"/>
              <a:t>oûts associés aux erreurs de prédiction.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07E7A5-8354-E9DF-10C3-B408540AEE73}"/>
              </a:ext>
            </a:extLst>
          </p:cNvPr>
          <p:cNvSpPr txBox="1"/>
          <p:nvPr/>
        </p:nvSpPr>
        <p:spPr>
          <a:xfrm>
            <a:off x="6345937" y="3172662"/>
            <a:ext cx="4937760" cy="230832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Choix du seuil permet de définir les FP, FN, …</a:t>
            </a:r>
          </a:p>
          <a:p>
            <a:endParaRPr lang="fr-FR" b="1" u="sng" dirty="0"/>
          </a:p>
          <a:p>
            <a:r>
              <a:rPr lang="fr-FR" b="1" u="sng" dirty="0"/>
              <a:t>Problématique : </a:t>
            </a:r>
          </a:p>
          <a:p>
            <a:r>
              <a:rPr lang="fr-FR" dirty="0"/>
              <a:t>Est-ce que le seuil de 0.5 est le plus pertinent ?</a:t>
            </a:r>
            <a:br>
              <a:rPr lang="fr-FR" dirty="0"/>
            </a:b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/>
              <a:t>Optimisation du seuil permet la minimisation de la métrique d’évaluation.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11">
                <a:extLst>
                  <a:ext uri="{FF2B5EF4-FFF2-40B4-BE49-F238E27FC236}">
                    <a16:creationId xmlns:a16="http://schemas.microsoft.com/office/drawing/2014/main" id="{E23E4095-0845-B84F-9744-A27BA98E7B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fr-FR" sz="2800" b="1" dirty="0">
                    <a:highlight>
                      <a:srgbClr val="FFFF00"/>
                    </a:highlight>
                  </a:rPr>
                  <a:t>Coût Métier Total (CMT)</a:t>
                </a:r>
              </a:p>
              <a:p>
                <a:pPr marL="0" indent="0">
                  <a:buNone/>
                </a:pPr>
                <a:endParaRPr lang="fr-FR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𝐶𝑀𝑇</m:t>
                      </m:r>
                      <m:r>
                        <a:rPr lang="fr-F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+10∗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+0∗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+0∗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600" b="0" i="1" smtClean="0">
                              <a:latin typeface="Cambria Math" panose="02040503050406030204" pitchFamily="18" charset="0"/>
                            </a:rPr>
                            <m:t>𝑐𝑟𝑒𝑑𝑖𝑡𝑠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  <a:p>
                <a:pPr marL="0" indent="0">
                  <a:buNone/>
                </a:pPr>
                <a:r>
                  <a:rPr lang="fr-FR" dirty="0"/>
                  <a:t>Avec : </a:t>
                </a:r>
              </a:p>
              <a:p>
                <a:pPr marL="0" indent="0">
                  <a:buNone/>
                </a:pPr>
                <a:r>
                  <a:rPr lang="fr-FR" sz="2800" dirty="0"/>
                  <a:t>	- FP : Nb Faux Positifs</a:t>
                </a:r>
                <a:br>
                  <a:rPr lang="fr-FR" dirty="0"/>
                </a:br>
                <a:r>
                  <a:rPr lang="fr-FR" dirty="0"/>
                  <a:t>	- FN : </a:t>
                </a:r>
                <a:r>
                  <a:rPr lang="fr-FR" sz="2800" dirty="0"/>
                  <a:t>Nb </a:t>
                </a:r>
                <a:r>
                  <a:rPr lang="fr-FR" dirty="0"/>
                  <a:t>Faux Négatifs</a:t>
                </a:r>
                <a:br>
                  <a:rPr lang="fr-FR" dirty="0"/>
                </a:br>
                <a:r>
                  <a:rPr lang="fr-FR" dirty="0"/>
                  <a:t>	- VP : </a:t>
                </a:r>
                <a:r>
                  <a:rPr lang="fr-FR" sz="2800" dirty="0"/>
                  <a:t>Nb </a:t>
                </a:r>
                <a:r>
                  <a:rPr lang="fr-FR" dirty="0"/>
                  <a:t>Vrai Positifs</a:t>
                </a:r>
                <a:br>
                  <a:rPr lang="fr-FR" dirty="0"/>
                </a:br>
                <a:r>
                  <a:rPr lang="fr-FR" dirty="0"/>
                  <a:t>	- VN : </a:t>
                </a:r>
                <a:r>
                  <a:rPr lang="fr-FR" sz="2800" dirty="0"/>
                  <a:t>Nb </a:t>
                </a:r>
                <a:r>
                  <a:rPr lang="fr-FR" dirty="0"/>
                  <a:t>Vrai Négatifs</a:t>
                </a:r>
                <a:br>
                  <a:rPr lang="fr-FR" dirty="0"/>
                </a:br>
                <a:r>
                  <a:rPr lang="fr-FR" dirty="0"/>
                  <a:t>	- 1 crédit = 1 ligne du </a:t>
                </a:r>
                <a:r>
                  <a:rPr lang="fr-FR" dirty="0" err="1"/>
                  <a:t>dataset</a:t>
                </a:r>
                <a:endParaRPr lang="fr-FR" sz="2800" dirty="0"/>
              </a:p>
              <a:p>
                <a:pPr marL="0" indent="0">
                  <a:buNone/>
                </a:pPr>
                <a:endParaRPr lang="fr-FR" sz="2800" b="1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2" name="Espace réservé du contenu 11">
                <a:extLst>
                  <a:ext uri="{FF2B5EF4-FFF2-40B4-BE49-F238E27FC236}">
                    <a16:creationId xmlns:a16="http://schemas.microsoft.com/office/drawing/2014/main" id="{E23E4095-0845-B84F-9744-A27BA98E7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05" t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5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0ACE1-9845-4090-B191-EF49AC0F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</a:t>
            </a:r>
            <a:r>
              <a:rPr lang="fr-FR" b="1" dirty="0"/>
              <a:t>oûts associés aux erreurs de prédiction.</a:t>
            </a:r>
            <a:br>
              <a:rPr lang="fr-FR" b="1" dirty="0"/>
            </a:br>
            <a:r>
              <a:rPr lang="fr-FR" b="1" dirty="0"/>
              <a:t>Optimisation du seuil (et du coût)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E021553-B715-064D-B41A-03837D1EE21E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b="1" dirty="0"/>
              <a:t>Optimisation du seuil : </a:t>
            </a:r>
          </a:p>
          <a:p>
            <a:pPr>
              <a:buFontTx/>
              <a:buChar char="-"/>
            </a:pPr>
            <a:r>
              <a:rPr lang="en-US" sz="1400" b="1" u="sng" dirty="0" err="1"/>
              <a:t>Maximisation</a:t>
            </a:r>
            <a:r>
              <a:rPr lang="en-US" sz="1400" b="1" u="sng" dirty="0"/>
              <a:t> du TPR et minimization du FPR</a:t>
            </a:r>
            <a:endParaRPr lang="en-US" sz="1400" dirty="0"/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DCBDEB-FF3E-68A4-D9CA-BCE9D25E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34" y="2109825"/>
            <a:ext cx="5180323" cy="41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45107B4-E131-0334-9A7D-2A19BAF051FA}"/>
              </a:ext>
            </a:extLst>
          </p:cNvPr>
          <p:cNvSpPr txBox="1"/>
          <p:nvPr/>
        </p:nvSpPr>
        <p:spPr>
          <a:xfrm>
            <a:off x="1115568" y="4671201"/>
            <a:ext cx="4841096" cy="11695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u="sng" dirty="0"/>
              <a:t>NOTE</a:t>
            </a:r>
            <a:r>
              <a:rPr lang="en-US" sz="1400" dirty="0"/>
              <a:t>: </a:t>
            </a:r>
            <a:r>
              <a:rPr lang="en-US" sz="1400" dirty="0" err="1"/>
              <a:t>Possibilité</a:t>
            </a:r>
            <a:r>
              <a:rPr lang="en-US" sz="1400" dirty="0"/>
              <a:t> de prendre un </a:t>
            </a:r>
            <a:r>
              <a:rPr lang="en-US" sz="1400" dirty="0" err="1"/>
              <a:t>autre</a:t>
            </a:r>
            <a:r>
              <a:rPr lang="en-US" sz="1400" dirty="0"/>
              <a:t> </a:t>
            </a:r>
            <a:r>
              <a:rPr lang="en-US" sz="1400" dirty="0" err="1"/>
              <a:t>seuil</a:t>
            </a:r>
            <a:r>
              <a:rPr lang="en-US" sz="1400" dirty="0"/>
              <a:t> grâce aux conseil d’un expert 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i="1" u="sng" dirty="0"/>
              <a:t>Ex</a:t>
            </a:r>
            <a:r>
              <a:rPr lang="en-US" sz="1400" i="1" dirty="0"/>
              <a:t>: </a:t>
            </a:r>
            <a:r>
              <a:rPr lang="en-US" sz="1400" i="1" dirty="0" err="1"/>
              <a:t>Favoriser</a:t>
            </a:r>
            <a:r>
              <a:rPr lang="en-US" sz="1400" i="1" dirty="0"/>
              <a:t> </a:t>
            </a:r>
            <a:r>
              <a:rPr lang="en-US" sz="1400" i="1" dirty="0" err="1"/>
              <a:t>faible</a:t>
            </a:r>
            <a:r>
              <a:rPr lang="en-US" sz="1400" i="1" dirty="0"/>
              <a:t> TPR et </a:t>
            </a:r>
            <a:r>
              <a:rPr lang="en-US" sz="1400" i="1" dirty="0" err="1"/>
              <a:t>faible</a:t>
            </a:r>
            <a:r>
              <a:rPr lang="en-US" sz="1400" i="1" dirty="0"/>
              <a:t> FPR pour limiter le non-</a:t>
            </a:r>
            <a:r>
              <a:rPr lang="en-US" sz="1400" i="1" dirty="0" err="1"/>
              <a:t>remboursement</a:t>
            </a:r>
            <a:r>
              <a:rPr lang="en-US" sz="1400" i="1" dirty="0"/>
              <a:t> de </a:t>
            </a:r>
            <a:r>
              <a:rPr lang="en-US" sz="1400" i="1" dirty="0" err="1"/>
              <a:t>crédit</a:t>
            </a:r>
            <a:r>
              <a:rPr lang="en-US" sz="1400" i="1" dirty="0"/>
              <a:t>)  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C1D68789-D3E2-55C7-5625-85B026F68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17140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540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0ACE1-9845-4090-B191-EF49AC0F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</a:t>
            </a:r>
            <a:r>
              <a:rPr lang="fr-FR" b="1" dirty="0"/>
              <a:t>oûts associés aux erreurs de prédiction.</a:t>
            </a:r>
            <a:br>
              <a:rPr lang="fr-FR" b="1" dirty="0"/>
            </a:br>
            <a:r>
              <a:rPr lang="fr-FR" b="1" dirty="0"/>
              <a:t>Optimisation du seuil (et du coût)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E021553-B715-064D-B41A-03837D1EE21E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b="1" dirty="0"/>
              <a:t>Optimisation du seuil : </a:t>
            </a:r>
          </a:p>
          <a:p>
            <a:pPr>
              <a:buFontTx/>
              <a:buChar char="-"/>
            </a:pPr>
            <a:r>
              <a:rPr lang="en-US" sz="1400" b="1" u="sng" dirty="0" err="1"/>
              <a:t>Minimisation</a:t>
            </a:r>
            <a:r>
              <a:rPr lang="en-US" sz="1400" b="1" u="sng" dirty="0"/>
              <a:t> du F1_score_1</a:t>
            </a:r>
            <a:endParaRPr lang="en-US" sz="1400" dirty="0"/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13" name="Image 12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A0E13942-33D2-30AC-F14E-6C1EC89A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79" y="2099563"/>
            <a:ext cx="5180400" cy="4152880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05D2205-07EA-6311-9609-30FE7C8F7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17140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49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A93D8-05B0-0CE1-63AF-58172211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Expériences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5CE5BFEF-7A83-994A-E200-76005B434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89864"/>
              </p:ext>
            </p:extLst>
          </p:nvPr>
        </p:nvGraphicFramePr>
        <p:xfrm>
          <a:off x="548640" y="2107474"/>
          <a:ext cx="11173097" cy="4345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E7F5CB5-53CF-D674-F5E1-B2DF73E05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171409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591759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29199</TotalTime>
  <Words>1437</Words>
  <Application>Microsoft Office PowerPoint</Application>
  <PresentationFormat>Grand écran</PresentationFormat>
  <Paragraphs>247</Paragraphs>
  <Slides>23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Calibri</vt:lpstr>
      <vt:lpstr>Cambria Math</vt:lpstr>
      <vt:lpstr>Georgia</vt:lpstr>
      <vt:lpstr>Inter</vt:lpstr>
      <vt:lpstr>Wingdings</vt:lpstr>
      <vt:lpstr>AccentBoxVTI</vt:lpstr>
      <vt:lpstr>Formation Data Scientist</vt:lpstr>
      <vt:lpstr>SOMMAIRE</vt:lpstr>
      <vt:lpstr>Contexte</vt:lpstr>
      <vt:lpstr>Problématique 1 :  Gérer les déséquilibres de clients</vt:lpstr>
      <vt:lpstr>Problématique 2 :  Coûts associés aux erreurs de prédiction.</vt:lpstr>
      <vt:lpstr>Problématique 2 :  Coûts associés aux erreurs de prédiction.</vt:lpstr>
      <vt:lpstr>Coûts associés aux erreurs de prédiction. Optimisation du seuil (et du coût)</vt:lpstr>
      <vt:lpstr>Coûts associés aux erreurs de prédiction. Optimisation du seuil (et du coût)</vt:lpstr>
      <vt:lpstr>Expériences</vt:lpstr>
      <vt:lpstr>Résultats</vt:lpstr>
      <vt:lpstr>Résultats</vt:lpstr>
      <vt:lpstr>Résultats TOP Modèles</vt:lpstr>
      <vt:lpstr>Résultats Feature Importance (SHAP)</vt:lpstr>
      <vt:lpstr>Gestion du cycle de vie du modèle ML MLFlow Tracking</vt:lpstr>
      <vt:lpstr>Gestion du cycle de vie du modèle ML MLFlow Model Registry</vt:lpstr>
      <vt:lpstr>Gestion du cycle de vie du modèle ML GIT / GITHUB</vt:lpstr>
      <vt:lpstr>Gestion du cycle de vie du modèle ML Déploiement CLOUD</vt:lpstr>
      <vt:lpstr>Gestion du cycle de vie du modèle ML Tests Unitaires</vt:lpstr>
      <vt:lpstr>Gestion du cycle de vie du modèle ML Tests Unitaires</vt:lpstr>
      <vt:lpstr>Analyse du Data Drift</vt:lpstr>
      <vt:lpstr>Analyse du Data Drift Data Distribution  AMT_CREDIT</vt:lpstr>
      <vt:lpstr>Présentation PowerPoint</vt:lpstr>
      <vt:lpstr>Coûts associés aux erreurs de prédiction. TPR et FPR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Data Scientist</dc:title>
  <dc:creator>Olivier RAYMOND</dc:creator>
  <cp:lastModifiedBy>Olivier RAYMOND</cp:lastModifiedBy>
  <cp:revision>1131</cp:revision>
  <dcterms:created xsi:type="dcterms:W3CDTF">2024-01-22T18:29:01Z</dcterms:created>
  <dcterms:modified xsi:type="dcterms:W3CDTF">2024-06-06T09:30:48Z</dcterms:modified>
</cp:coreProperties>
</file>