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58F075-9E1B-4058-BAD6-7E5323D3CCB6}" v="19" dt="2021-10-13T20:14:58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53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3CD39CF-BC08-4CEF-8D59-964005586030}"/>
              </a:ext>
            </a:extLst>
          </p:cNvPr>
          <p:cNvCxnSpPr/>
          <p:nvPr/>
        </p:nvCxnSpPr>
        <p:spPr bwMode="auto">
          <a:xfrm>
            <a:off x="6153665" y="2583242"/>
            <a:ext cx="3295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6FA37A4-89E7-47BD-8E02-4B9B93BD65A9}"/>
              </a:ext>
            </a:extLst>
          </p:cNvPr>
          <p:cNvSpPr/>
          <p:nvPr/>
        </p:nvSpPr>
        <p:spPr bwMode="auto">
          <a:xfrm>
            <a:off x="6483178" y="2440365"/>
            <a:ext cx="642552" cy="226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F4CA1E-437E-40F4-ACF4-F5DC4262FA13}"/>
              </a:ext>
            </a:extLst>
          </p:cNvPr>
          <p:cNvCxnSpPr/>
          <p:nvPr/>
        </p:nvCxnSpPr>
        <p:spPr bwMode="auto">
          <a:xfrm>
            <a:off x="6128876" y="2812752"/>
            <a:ext cx="3295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C85BC1B-6F5C-44C1-8A3F-4A2C727E8A9B}"/>
              </a:ext>
            </a:extLst>
          </p:cNvPr>
          <p:cNvSpPr/>
          <p:nvPr/>
        </p:nvSpPr>
        <p:spPr bwMode="auto">
          <a:xfrm>
            <a:off x="6458389" y="2711992"/>
            <a:ext cx="642552" cy="2267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864BD4-792E-4766-94C7-7F57CF4DC81F}"/>
              </a:ext>
            </a:extLst>
          </p:cNvPr>
          <p:cNvCxnSpPr/>
          <p:nvPr/>
        </p:nvCxnSpPr>
        <p:spPr bwMode="auto">
          <a:xfrm>
            <a:off x="6128876" y="4189815"/>
            <a:ext cx="3543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B8BE0-6FDE-4D67-A5DA-D2061A8BB5FB}"/>
              </a:ext>
            </a:extLst>
          </p:cNvPr>
          <p:cNvSpPr/>
          <p:nvPr/>
        </p:nvSpPr>
        <p:spPr bwMode="auto">
          <a:xfrm>
            <a:off x="6483178" y="4094529"/>
            <a:ext cx="642552" cy="2267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6" y="2805113"/>
            <a:ext cx="5083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1" y="4287838"/>
            <a:ext cx="7764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7" y="5287055"/>
            <a:ext cx="6678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9334F2-E670-4A93-B501-F04A8506906A}"/>
              </a:ext>
            </a:extLst>
          </p:cNvPr>
          <p:cNvSpPr txBox="1"/>
          <p:nvPr/>
        </p:nvSpPr>
        <p:spPr>
          <a:xfrm>
            <a:off x="3727390" y="2792691"/>
            <a:ext cx="43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4E5C97-181E-4F9E-BAD0-B2B1060FB185}"/>
              </a:ext>
            </a:extLst>
          </p:cNvPr>
          <p:cNvSpPr txBox="1"/>
          <p:nvPr/>
        </p:nvSpPr>
        <p:spPr>
          <a:xfrm>
            <a:off x="5207676" y="2811046"/>
            <a:ext cx="43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C9829C-0001-4219-862C-EAC446E3ABD7}"/>
              </a:ext>
            </a:extLst>
          </p:cNvPr>
          <p:cNvSpPr txBox="1"/>
          <p:nvPr/>
        </p:nvSpPr>
        <p:spPr>
          <a:xfrm>
            <a:off x="3753543" y="3233589"/>
            <a:ext cx="43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2A172-CC73-47DC-AAC0-CFF9414DD053}"/>
              </a:ext>
            </a:extLst>
          </p:cNvPr>
          <p:cNvSpPr txBox="1"/>
          <p:nvPr/>
        </p:nvSpPr>
        <p:spPr>
          <a:xfrm>
            <a:off x="5206670" y="3247178"/>
            <a:ext cx="43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CB1E5A-58F3-49DC-919D-271084A5614A}"/>
              </a:ext>
            </a:extLst>
          </p:cNvPr>
          <p:cNvSpPr txBox="1"/>
          <p:nvPr/>
        </p:nvSpPr>
        <p:spPr>
          <a:xfrm>
            <a:off x="3731378" y="3759023"/>
            <a:ext cx="43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9111B4-A657-46C7-A7E7-043709D5C72E}"/>
              </a:ext>
            </a:extLst>
          </p:cNvPr>
          <p:cNvSpPr txBox="1"/>
          <p:nvPr/>
        </p:nvSpPr>
        <p:spPr>
          <a:xfrm>
            <a:off x="3741960" y="4224377"/>
            <a:ext cx="43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D43C2B-05BD-450D-8760-F3306DBC3AA4}"/>
              </a:ext>
            </a:extLst>
          </p:cNvPr>
          <p:cNvSpPr txBox="1"/>
          <p:nvPr/>
        </p:nvSpPr>
        <p:spPr>
          <a:xfrm>
            <a:off x="3764807" y="4749924"/>
            <a:ext cx="43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B1140F-7E26-4BE8-AAD1-C82D2AC1F6BD}"/>
              </a:ext>
            </a:extLst>
          </p:cNvPr>
          <p:cNvSpPr txBox="1"/>
          <p:nvPr/>
        </p:nvSpPr>
        <p:spPr>
          <a:xfrm>
            <a:off x="3792867" y="5279609"/>
            <a:ext cx="43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0F7A2A-357C-46DE-BB16-CC58E8A479F9}"/>
              </a:ext>
            </a:extLst>
          </p:cNvPr>
          <p:cNvSpPr txBox="1"/>
          <p:nvPr/>
        </p:nvSpPr>
        <p:spPr>
          <a:xfrm>
            <a:off x="5176476" y="3725801"/>
            <a:ext cx="43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5F2015-0D11-4B53-9747-7A8EEB1FE83C}"/>
              </a:ext>
            </a:extLst>
          </p:cNvPr>
          <p:cNvSpPr txBox="1"/>
          <p:nvPr/>
        </p:nvSpPr>
        <p:spPr>
          <a:xfrm>
            <a:off x="5233164" y="4224377"/>
            <a:ext cx="43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1DAD18-DFEB-4A50-8F6C-3093C8188022}"/>
              </a:ext>
            </a:extLst>
          </p:cNvPr>
          <p:cNvSpPr txBox="1"/>
          <p:nvPr/>
        </p:nvSpPr>
        <p:spPr>
          <a:xfrm>
            <a:off x="5176476" y="4715748"/>
            <a:ext cx="43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B3107-6DCA-4EA7-988D-860EF4151A3D}"/>
              </a:ext>
            </a:extLst>
          </p:cNvPr>
          <p:cNvSpPr txBox="1"/>
          <p:nvPr/>
        </p:nvSpPr>
        <p:spPr>
          <a:xfrm>
            <a:off x="5199032" y="5276814"/>
            <a:ext cx="43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E7E2CF-2327-4E0F-8C95-6CDE8156FA0C}"/>
              </a:ext>
            </a:extLst>
          </p:cNvPr>
          <p:cNvSpPr txBox="1"/>
          <p:nvPr/>
        </p:nvSpPr>
        <p:spPr>
          <a:xfrm>
            <a:off x="2376616" y="518984"/>
            <a:ext cx="439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Screenshot of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32358875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257</Words>
  <Application>Microsoft Office PowerPoint</Application>
  <PresentationFormat>On-screen Show (4:3)</PresentationFormat>
  <Paragraphs>95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Times New Roman</vt:lpstr>
      <vt:lpstr>Default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Prakoso, Nicholas J</cp:lastModifiedBy>
  <cp:revision>58</cp:revision>
  <cp:lastPrinted>2015-10-07T21:36:22Z</cp:lastPrinted>
  <dcterms:created xsi:type="dcterms:W3CDTF">2003-12-08T11:02:30Z</dcterms:created>
  <dcterms:modified xsi:type="dcterms:W3CDTF">2021-10-13T20:33:33Z</dcterms:modified>
</cp:coreProperties>
</file>