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195EB-306E-4852-1A72-002C52C04837}" v="958" dt="2021-11-03T21:38:12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17ADC4-5FF9-45C1-9521-E8ADE192B2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DFED11-C61D-432F-80AA-4898E5353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FA80D7-353C-4ED6-83C4-DD0731CD3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364B-65DD-484E-8270-B344FD116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59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90DFE0-DC4A-4B47-A596-60186548B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FDD175-6202-4C16-A026-72BA6E32B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03501C-DF8E-4E3B-B086-A7D046753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2B478-5D5E-4A37-8912-8BC98B154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75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8DB46A-8D4D-4C27-B4E0-F7061028B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63C24A-C496-4F4D-B52E-612E6DBE4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9123A0-484F-407F-AE2E-6F171D27C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5A79F-860C-4A87-BA96-3DE934C02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60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0C2817-ED9A-43AB-B390-5BD4B329B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D19BAC-BD34-42EA-A55B-A617DD410D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032F3B-367C-44C8-B413-0D375CF74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7F255-EF9E-47A5-BFC7-2CDD732EE6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93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3E7162-2995-4FB3-B393-47DC3AFA76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6D690B-C1F1-4E02-9649-C71062116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162C00-407B-492C-8D90-2DB254CEA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87E40-D445-4871-8632-02AC582B59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49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E1B33-B031-4008-BE24-0EAB28FB9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54E67-FAF9-411E-8DCA-0BFC693BF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7AAC69-C391-4456-AB7D-A16ADAC98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07F3C-6F84-467B-9009-1E915CE11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97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751229-9FF1-473F-8FB5-4BBA103A3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F787B9-4F12-4EB5-84BC-6C3D5B06BF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EB712C-EA95-4EA9-8E41-164D1A089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3F2C-B6A3-4C12-9EE7-740378BD94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6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16E409-7782-46FE-B202-63AC33C46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C73ABF-00BC-451C-82D0-7169A29C41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23601D-A5AE-473E-8E80-9E9DF1D8D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DA74B-76BA-4B60-891A-A54161F03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9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BFB3D6A-CAFA-47CE-9BDF-845C8983F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477EB6-9143-4961-92D8-7CB068007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F556C2-F522-4046-B271-F73D99462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E93AB-35C1-4863-A575-FA5B2AA0F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5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3B3DF-16D5-4629-A870-16C27264D0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55590-B79C-4FD0-8E09-D33CEF6C4A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45441-9E3E-4694-B175-52D5FB1C52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A59A-A29D-408A-8A77-4E5D0E19E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87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688AD-7251-4FB6-B202-A23C81A3E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DAB94-CAB1-45F6-8429-AB36ACDB45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5ABA5-2B6E-4953-8FBB-96DA76445F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B0586-C453-4C5D-B4D8-37DA14602A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3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08F0FC-65F9-45BF-BED1-810538FFC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C7FB09-33D0-43CA-ABBD-2019BC2DD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6B40CCE-2C71-4B08-8047-EEB901178F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A87C3C44-27F3-4323-A931-F4E39B81B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3EA5EF90-4960-4DE3-A24D-C955AD2B206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6BB71A9B-ECB8-4FBB-96C0-01751C9F2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5780F84D-10AB-43AA-A5E1-AF5A7DBF5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27D8258F-D81E-4A27-90A5-0E900CD6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206607EC-674B-4E5C-A412-339B8512F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BA2F8CE1-67AA-403C-9A1D-A1E6D95A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AE4D4BB4-6764-416C-92B7-2E7612F5D6F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DB0B0EEE-9659-4CCA-8CBB-124FA0112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D0711D36-CE9C-4195-A775-E668C99C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88455FC5-0472-4662-BCFE-09D43EC38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C313D297-9850-4F27-8650-ED7DFEEF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C2A561D9-8169-4C3D-B0A0-01B8CF551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97065A39-BBD8-4E78-BEC1-DE0E23126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930CBB87-4628-48A2-B5C9-9876BA5F9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9B899CC4-8D20-4A63-8918-82B0DA18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8C196925-A26E-4A79-BABB-4CB12F158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487FCA17-465F-4EC1-88FF-210EB1CD4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57A76016-F0F6-4333-85FD-93B0438ECC9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BA62632A-3DA3-4230-BCCA-57EC6AF2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28002068-CF00-43FB-BA4A-569D4933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9E5B2541-1D97-489F-AC9D-0B45508D7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4A9C605A-05AF-48A2-A2F5-AE9F86BEB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4E412CC5-82DC-4874-9873-BC386E4F4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DA3D9F0D-491E-4C33-B5E4-DBFAB59BF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E6FE99FA-4F78-4335-9418-0439E29BD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2A59B3E1-9D3C-4F33-9A2C-F4C9C2554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8145A5CD-DC70-4A3E-981C-E5088032E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4B3D91F9-7ABB-4003-B826-969FA228B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542457A4-3CDB-404D-A251-7DE1F118C9A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E0359585-C128-47F6-9782-69205B50C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8923B43B-F472-474A-96B9-2A48B182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E69A70C0-1686-47DB-882F-6E5A4703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3817F261-AA00-4D81-A756-3A04A7125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1FD48D6D-0530-4860-AD30-23D77E3A8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3833103A-16F0-428C-809C-0306395C3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F7D30076-9B83-4359-8AD0-9F135D4C5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97D13A69-5B6C-478C-9A96-1627C9FFC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51B8875E-74BA-4F8D-B58F-074A74FB4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4D39AFF1-216A-4674-851C-EC12B97AF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D29897A7-5127-443C-A1FC-D85B965B514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F3B97DA2-0404-4A5D-9A96-F881DCBA7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47E90C9B-F1C6-41E8-90A6-2C41293F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B9D9BE6A-CF1F-4E4D-868D-B6F2DBDD7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8906F5A9-9573-40C2-BA19-353349592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5F27A349-23F4-4330-BD43-0FDC094D0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B0F46088-3094-443E-9ED2-087ED99A6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B908858C-4F82-4F09-AA5E-9E8DE7E04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4FC316BB-1F49-43A2-8C8E-4C7324AE6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DC771E1B-C8A0-411D-B327-B3BE12326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3AD526DF-C56C-4364-9D6F-416F24CF6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9FA85ADA-C215-4CCC-B863-D041ECACC1F1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DB1A2E43-8DC6-4920-AC4F-DCA8B6FAB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056D012D-DAB7-4EB0-9558-CF54248AB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017F5DC7-B7CD-4AC5-810B-83FAB0DA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E5B53CDB-82A6-48B1-AC78-B1468AF71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4FC13FC1-8C75-4667-9A53-9891CC9E3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6427DB55-E74F-4DBD-A799-7C13DA89B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795C4C93-CF14-4AF6-A16C-292E1853A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781B3921-F365-4FBD-BB1B-09C4FFB81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7B069349-ED96-40E5-B62A-8927F7C1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34E684D3-1792-41DC-9537-BEC267D72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DB4F98F8-307B-4211-AB13-DEFD39C5BF1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CB88C81F-468E-4C15-8E4B-34A953528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77F7D1A2-83DF-403B-93EF-198C09D8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40CB0BBB-3D82-4ABE-989A-BB5D7BDE1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0AE0A758-497F-4D6B-8696-2CE5D0667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0E8BFAE8-A2B3-48F9-95D0-5E86E2ED2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D307076D-7CDD-4D21-8CF0-70EAC6739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3E3D5716-8E24-40D1-A1C0-EC3068DF4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3EA5337E-2DAC-41FD-BBD6-85E0B475E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99DC120C-60B9-43D4-8FB3-213F2C05D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E4EDFD99-C44A-4A8D-BA93-752C1EAAB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F917A9A5-B1EA-4C91-9994-F6F185CEAA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6372808F-F895-4239-9254-7E64BB189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392C392D-8EC9-4D06-9D4B-9FC4D858C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859FD7A3-E64C-46C2-BE68-A6EA4EF5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942B3444-F6E8-4AE2-A2FD-89C52EBE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1443FD34-FF10-4F53-AFDB-C0FA8A03E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47477059-E075-428C-812A-C7D083CA0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FD9FCCEF-879E-4CE8-B885-B29CD13C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275596BF-36B9-4557-9DD3-69EB825A0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0AD6FA50-B566-44DC-909D-97885B8FA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1D414F6F-DA76-41EC-B83D-33F79798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D5A35B56-6157-4D75-9377-DEB7F077647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3D9B2227-3B97-4693-9417-F96A8408A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07038568-8BCD-40C4-A2A1-9A9C1CEC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E892197B-A7FC-4707-8916-BFDF221FF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C57DF7BB-7C40-4867-B7A7-892EFBBFB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7F29C9C3-5815-49F4-B651-E667855CD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24550FBD-8F7B-45F9-8E5C-CA881D703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4CA2B2C1-923D-4F81-BE0B-E9B971E9E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14AEE38B-3489-4FC9-A2DC-C6E1A72D2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9D223349-CD6F-4BE2-A8C7-020F9A04E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E871BC9C-EC77-4776-B970-7F00ADBC5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675EF855-A83D-47C2-97A3-43A9FDC8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CE68BE58-4181-482A-81CF-E9FCFCD93975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35F98A3C-A215-4AA0-A1CB-E2F881DBB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4A97EBBE-7356-40BD-970E-8948B4D11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FE1E6CD4-F37F-4155-B818-DFE900CF0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CEE170D9-51E3-4942-8457-8B3B880D1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CAD997EC-B154-4168-B68E-DBEB8FDC3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648277DB-9D67-4817-ACD9-88F891D0D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6C334F8B-27CB-4949-9793-CE0A150EA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DFF8BD68-92E0-4AFE-B6C4-7AED678D9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3AAD34FE-8C43-4FF5-8678-D58563A56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8149BAF9-3D82-40DE-A529-CBBFF34FB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59CF5751-534B-4EE6-A189-1AA68A4F6168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8E5ECBFF-8238-4E22-BA07-E5F762981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D7B7FEB9-E6FA-43ED-A157-0B9C2FA8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5A72E04E-385B-418B-B35A-10E6779F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51B58CCE-7EB6-4415-9AC3-F063B6492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75AB53C2-F7BF-447B-9464-59D5EBC53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4549B19A-2A04-40B0-AE8B-A2A2663CF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5BFA69CE-7DF6-485E-974C-CFFD3C0B5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8F8C232A-DC4E-4410-8010-5608C4338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DD4F01DE-F2E0-4312-AB83-3A4BC875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09E98A3B-FC6D-4311-AB1D-9111F1EC4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1EF1B0F0-96AB-4297-A505-931C7126C5C1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E7A1B5C1-A8DB-4AF1-9507-67B0D1A0C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8E7895B0-3F70-4C32-A9B0-44CCACE52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41D82321-0214-43C5-B181-9DE796395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A3C33222-F1E8-4223-A4BF-D144E4B0A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E9DD0771-583F-418D-B76D-9EA115AEF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8186966D-C601-49CA-83F7-73D146B88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C545D8C8-CD69-444A-B1A0-5D0866D5A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21636105-AACC-43CC-939D-932677F02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5A284F79-1CFD-4C58-B3AE-4C5C67916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20F34A03-FF8A-490A-907E-7A4C59E82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B5DE7DFF-4840-493C-8556-D240C5FC2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BC556-5147-4076-853C-3944E84472A1}"/>
              </a:ext>
            </a:extLst>
          </p:cNvPr>
          <p:cNvSpPr txBox="1"/>
          <p:nvPr/>
        </p:nvSpPr>
        <p:spPr>
          <a:xfrm>
            <a:off x="1470620" y="187403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1F34FA5-5F8B-4D39-B673-B97D9B35388E}"/>
              </a:ext>
            </a:extLst>
          </p:cNvPr>
          <p:cNvSpPr txBox="1"/>
          <p:nvPr/>
        </p:nvSpPr>
        <p:spPr>
          <a:xfrm>
            <a:off x="1470619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CFF7C5-F9C8-445B-AB9A-67FDC85A2E0B}"/>
              </a:ext>
            </a:extLst>
          </p:cNvPr>
          <p:cNvSpPr txBox="1"/>
          <p:nvPr/>
        </p:nvSpPr>
        <p:spPr>
          <a:xfrm>
            <a:off x="1470619" y="287644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>
              <a:cs typeface="Arial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4748B1-9313-4DDE-9C5F-C9765CBA4953}"/>
              </a:ext>
            </a:extLst>
          </p:cNvPr>
          <p:cNvSpPr txBox="1"/>
          <p:nvPr/>
        </p:nvSpPr>
        <p:spPr>
          <a:xfrm>
            <a:off x="1470619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D415E4-1D0D-4F9B-8A45-433C89D502C8}"/>
              </a:ext>
            </a:extLst>
          </p:cNvPr>
          <p:cNvSpPr txBox="1"/>
          <p:nvPr/>
        </p:nvSpPr>
        <p:spPr>
          <a:xfrm>
            <a:off x="1446170" y="381162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F3DCFDF-4222-4A11-81EF-1B706D094C50}"/>
              </a:ext>
            </a:extLst>
          </p:cNvPr>
          <p:cNvSpPr txBox="1"/>
          <p:nvPr/>
        </p:nvSpPr>
        <p:spPr>
          <a:xfrm>
            <a:off x="1446170" y="431895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99895F-0ACE-4F21-8026-C6BB1D5053D1}"/>
              </a:ext>
            </a:extLst>
          </p:cNvPr>
          <p:cNvSpPr txBox="1"/>
          <p:nvPr/>
        </p:nvSpPr>
        <p:spPr>
          <a:xfrm>
            <a:off x="1470620" y="480793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F2AF9F-5788-441C-8584-A285D2CC02FF}"/>
              </a:ext>
            </a:extLst>
          </p:cNvPr>
          <p:cNvSpPr txBox="1"/>
          <p:nvPr/>
        </p:nvSpPr>
        <p:spPr>
          <a:xfrm>
            <a:off x="1470620" y="530303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2CB4B4-5D40-44C2-A1F2-F623132DA8B5}"/>
              </a:ext>
            </a:extLst>
          </p:cNvPr>
          <p:cNvSpPr txBox="1"/>
          <p:nvPr/>
        </p:nvSpPr>
        <p:spPr>
          <a:xfrm>
            <a:off x="1470620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476B87-FCFF-40DC-8334-3C89B2217B84}"/>
              </a:ext>
            </a:extLst>
          </p:cNvPr>
          <p:cNvSpPr txBox="1"/>
          <p:nvPr/>
        </p:nvSpPr>
        <p:spPr>
          <a:xfrm>
            <a:off x="1446170" y="630544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34AFC5-F728-4544-81D1-762ACED7044C}"/>
              </a:ext>
            </a:extLst>
          </p:cNvPr>
          <p:cNvSpPr txBox="1"/>
          <p:nvPr/>
        </p:nvSpPr>
        <p:spPr>
          <a:xfrm>
            <a:off x="2069624" y="18740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764A1FF-2763-4C0B-BFC8-D67F8FB133F3}"/>
              </a:ext>
            </a:extLst>
          </p:cNvPr>
          <p:cNvSpPr txBox="1"/>
          <p:nvPr/>
        </p:nvSpPr>
        <p:spPr>
          <a:xfrm>
            <a:off x="2094074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037BC8-5640-4E71-BB34-555D4C2DB804}"/>
              </a:ext>
            </a:extLst>
          </p:cNvPr>
          <p:cNvSpPr txBox="1"/>
          <p:nvPr/>
        </p:nvSpPr>
        <p:spPr>
          <a:xfrm>
            <a:off x="2069625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9CAA1C8-31B4-4215-9D82-D2F7D0F3EEB3}"/>
              </a:ext>
            </a:extLst>
          </p:cNvPr>
          <p:cNvSpPr txBox="1"/>
          <p:nvPr/>
        </p:nvSpPr>
        <p:spPr>
          <a:xfrm>
            <a:off x="2069625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CBF568-AE7A-437C-81CA-BDD8A7D8A6C9}"/>
              </a:ext>
            </a:extLst>
          </p:cNvPr>
          <p:cNvSpPr txBox="1"/>
          <p:nvPr/>
        </p:nvSpPr>
        <p:spPr>
          <a:xfrm>
            <a:off x="2051288" y="383607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91152F-C301-42B1-A9F9-8FEB86EE4128}"/>
              </a:ext>
            </a:extLst>
          </p:cNvPr>
          <p:cNvSpPr txBox="1"/>
          <p:nvPr/>
        </p:nvSpPr>
        <p:spPr>
          <a:xfrm>
            <a:off x="2069625" y="431895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BD00D8-0937-40DD-A326-890DECC7517C}"/>
              </a:ext>
            </a:extLst>
          </p:cNvPr>
          <p:cNvSpPr txBox="1"/>
          <p:nvPr/>
        </p:nvSpPr>
        <p:spPr>
          <a:xfrm>
            <a:off x="2069625" y="483849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B42442-2BC4-4110-9698-253D8B9D3380}"/>
              </a:ext>
            </a:extLst>
          </p:cNvPr>
          <p:cNvSpPr txBox="1"/>
          <p:nvPr/>
        </p:nvSpPr>
        <p:spPr>
          <a:xfrm>
            <a:off x="2094074" y="530303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A1F969F-89F9-4B49-B2D0-F419365AB1D1}"/>
              </a:ext>
            </a:extLst>
          </p:cNvPr>
          <p:cNvSpPr txBox="1"/>
          <p:nvPr/>
        </p:nvSpPr>
        <p:spPr>
          <a:xfrm>
            <a:off x="2069624" y="576756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380A1B-8AA0-4E3E-BBA2-DDB4E49FE5F9}"/>
              </a:ext>
            </a:extLst>
          </p:cNvPr>
          <p:cNvSpPr txBox="1"/>
          <p:nvPr/>
        </p:nvSpPr>
        <p:spPr>
          <a:xfrm>
            <a:off x="2051288" y="630544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AF00F44-8E28-41D5-A29C-741A58D49C39}"/>
              </a:ext>
            </a:extLst>
          </p:cNvPr>
          <p:cNvSpPr txBox="1"/>
          <p:nvPr/>
        </p:nvSpPr>
        <p:spPr>
          <a:xfrm>
            <a:off x="2662518" y="18740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4D4242-2931-455D-8F5A-8D2A7AA6E287}"/>
              </a:ext>
            </a:extLst>
          </p:cNvPr>
          <p:cNvSpPr txBox="1"/>
          <p:nvPr/>
        </p:nvSpPr>
        <p:spPr>
          <a:xfrm>
            <a:off x="2625844" y="237523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56122DB-2173-4984-8FB1-E2F3B81512D4}"/>
              </a:ext>
            </a:extLst>
          </p:cNvPr>
          <p:cNvSpPr txBox="1"/>
          <p:nvPr/>
        </p:nvSpPr>
        <p:spPr>
          <a:xfrm>
            <a:off x="2662518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853B9F9-05AE-47DC-AA0B-3714990A8C70}"/>
              </a:ext>
            </a:extLst>
          </p:cNvPr>
          <p:cNvSpPr txBox="1"/>
          <p:nvPr/>
        </p:nvSpPr>
        <p:spPr>
          <a:xfrm>
            <a:off x="2662518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F16F0A-0FAF-4F24-803A-9F23B8CDC8E4}"/>
              </a:ext>
            </a:extLst>
          </p:cNvPr>
          <p:cNvSpPr txBox="1"/>
          <p:nvPr/>
        </p:nvSpPr>
        <p:spPr>
          <a:xfrm>
            <a:off x="2686968" y="38116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96FF434-3B23-41B9-B7A2-EF8DD5CD6FFE}"/>
              </a:ext>
            </a:extLst>
          </p:cNvPr>
          <p:cNvSpPr txBox="1"/>
          <p:nvPr/>
        </p:nvSpPr>
        <p:spPr>
          <a:xfrm>
            <a:off x="2686967" y="431895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EF13254-D39C-4249-844B-F102F58BE31F}"/>
              </a:ext>
            </a:extLst>
          </p:cNvPr>
          <p:cNvSpPr txBox="1"/>
          <p:nvPr/>
        </p:nvSpPr>
        <p:spPr>
          <a:xfrm>
            <a:off x="2686967" y="480793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5BE35C8-7396-4958-9752-7ABA08C9B87F}"/>
              </a:ext>
            </a:extLst>
          </p:cNvPr>
          <p:cNvSpPr txBox="1"/>
          <p:nvPr/>
        </p:nvSpPr>
        <p:spPr>
          <a:xfrm>
            <a:off x="2711416" y="53030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798FF44-3047-4EC6-B885-FECAE0E04E52}"/>
              </a:ext>
            </a:extLst>
          </p:cNvPr>
          <p:cNvSpPr txBox="1"/>
          <p:nvPr/>
        </p:nvSpPr>
        <p:spPr>
          <a:xfrm>
            <a:off x="2686967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8F0D72A-24A0-4405-A4CA-D9D0B12C6CA9}"/>
              </a:ext>
            </a:extLst>
          </p:cNvPr>
          <p:cNvSpPr txBox="1"/>
          <p:nvPr/>
        </p:nvSpPr>
        <p:spPr>
          <a:xfrm>
            <a:off x="2662518" y="630544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C32638E-4671-415D-A7F3-210ECFDCD2F8}"/>
              </a:ext>
            </a:extLst>
          </p:cNvPr>
          <p:cNvSpPr txBox="1"/>
          <p:nvPr/>
        </p:nvSpPr>
        <p:spPr>
          <a:xfrm>
            <a:off x="3298197" y="190459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7B6CB6-F685-403C-AF29-99B9CEC0FFBB}"/>
              </a:ext>
            </a:extLst>
          </p:cNvPr>
          <p:cNvSpPr txBox="1"/>
          <p:nvPr/>
        </p:nvSpPr>
        <p:spPr>
          <a:xfrm>
            <a:off x="3267636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638AB80-D4B5-4C44-96D1-F26C0C0C6D7F}"/>
              </a:ext>
            </a:extLst>
          </p:cNvPr>
          <p:cNvSpPr txBox="1"/>
          <p:nvPr/>
        </p:nvSpPr>
        <p:spPr>
          <a:xfrm>
            <a:off x="3298197" y="287644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A907DAB-01D2-41FD-AD13-BE6879AD1509}"/>
              </a:ext>
            </a:extLst>
          </p:cNvPr>
          <p:cNvSpPr txBox="1"/>
          <p:nvPr/>
        </p:nvSpPr>
        <p:spPr>
          <a:xfrm>
            <a:off x="3298197" y="332264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475EA14-85D0-4F8D-BFC5-18D4B96B52D0}"/>
              </a:ext>
            </a:extLst>
          </p:cNvPr>
          <p:cNvSpPr txBox="1"/>
          <p:nvPr/>
        </p:nvSpPr>
        <p:spPr>
          <a:xfrm>
            <a:off x="3298197" y="383607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F659949-1EE2-4483-AAB5-AA8A9F8C0CB7}"/>
              </a:ext>
            </a:extLst>
          </p:cNvPr>
          <p:cNvSpPr txBox="1"/>
          <p:nvPr/>
        </p:nvSpPr>
        <p:spPr>
          <a:xfrm>
            <a:off x="3298197" y="431895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80F8A7D-4558-4BF4-9403-ADCC1567CA3D}"/>
              </a:ext>
            </a:extLst>
          </p:cNvPr>
          <p:cNvSpPr txBox="1"/>
          <p:nvPr/>
        </p:nvSpPr>
        <p:spPr>
          <a:xfrm>
            <a:off x="3334870" y="483849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A0E6AA-567A-44B0-9598-F6D8372F556F}"/>
              </a:ext>
            </a:extLst>
          </p:cNvPr>
          <p:cNvSpPr txBox="1"/>
          <p:nvPr/>
        </p:nvSpPr>
        <p:spPr>
          <a:xfrm>
            <a:off x="3267635" y="532136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1F89590-FBBD-4BC2-ABD3-9405564A12F3}"/>
              </a:ext>
            </a:extLst>
          </p:cNvPr>
          <p:cNvSpPr txBox="1"/>
          <p:nvPr/>
        </p:nvSpPr>
        <p:spPr>
          <a:xfrm>
            <a:off x="3267635" y="576756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1E9DE06-C671-42C3-B0A1-3768EA7A18A5}"/>
              </a:ext>
            </a:extLst>
          </p:cNvPr>
          <p:cNvSpPr txBox="1"/>
          <p:nvPr/>
        </p:nvSpPr>
        <p:spPr>
          <a:xfrm>
            <a:off x="3298196" y="630544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8CB95E-5055-4594-B364-85098A209ED6}"/>
              </a:ext>
            </a:extLst>
          </p:cNvPr>
          <p:cNvSpPr txBox="1"/>
          <p:nvPr/>
        </p:nvSpPr>
        <p:spPr>
          <a:xfrm>
            <a:off x="3897202" y="190459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EE30884-684F-4402-BB71-995FF203C38C}"/>
              </a:ext>
            </a:extLst>
          </p:cNvPr>
          <p:cNvSpPr txBox="1"/>
          <p:nvPr/>
        </p:nvSpPr>
        <p:spPr>
          <a:xfrm>
            <a:off x="3878865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93F7FFD-A457-4EFB-B16D-C6C00CAF02F2}"/>
              </a:ext>
            </a:extLst>
          </p:cNvPr>
          <p:cNvSpPr txBox="1"/>
          <p:nvPr/>
        </p:nvSpPr>
        <p:spPr>
          <a:xfrm>
            <a:off x="3921651" y="289478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6A20243-11A8-45BA-B268-668E19D73F0D}"/>
              </a:ext>
            </a:extLst>
          </p:cNvPr>
          <p:cNvSpPr txBox="1"/>
          <p:nvPr/>
        </p:nvSpPr>
        <p:spPr>
          <a:xfrm>
            <a:off x="3897202" y="336543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AF924A-86CA-4602-BB54-6F2C8B52FF3F}"/>
              </a:ext>
            </a:extLst>
          </p:cNvPr>
          <p:cNvSpPr txBox="1"/>
          <p:nvPr/>
        </p:nvSpPr>
        <p:spPr>
          <a:xfrm>
            <a:off x="3897202" y="383607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C6D2FAC-1CDC-4E27-89E6-2CC94CC0D58E}"/>
              </a:ext>
            </a:extLst>
          </p:cNvPr>
          <p:cNvSpPr txBox="1"/>
          <p:nvPr/>
        </p:nvSpPr>
        <p:spPr>
          <a:xfrm>
            <a:off x="3897201" y="431895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7683E76-6AF3-4AB8-8D2B-EA048AA9AAC0}"/>
              </a:ext>
            </a:extLst>
          </p:cNvPr>
          <p:cNvSpPr txBox="1"/>
          <p:nvPr/>
        </p:nvSpPr>
        <p:spPr>
          <a:xfrm>
            <a:off x="3897202" y="483849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DC38ED2-CC98-43BB-BE05-71A5B8543D7A}"/>
              </a:ext>
            </a:extLst>
          </p:cNvPr>
          <p:cNvSpPr txBox="1"/>
          <p:nvPr/>
        </p:nvSpPr>
        <p:spPr>
          <a:xfrm>
            <a:off x="3897202" y="532136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EA7D970-0B18-42BE-9F39-6F176C21CBF6}"/>
              </a:ext>
            </a:extLst>
          </p:cNvPr>
          <p:cNvSpPr txBox="1"/>
          <p:nvPr/>
        </p:nvSpPr>
        <p:spPr>
          <a:xfrm>
            <a:off x="3878865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9E53170-596C-4E4F-B100-C1A63C4A1B51}"/>
              </a:ext>
            </a:extLst>
          </p:cNvPr>
          <p:cNvSpPr txBox="1"/>
          <p:nvPr/>
        </p:nvSpPr>
        <p:spPr>
          <a:xfrm>
            <a:off x="3860529" y="634212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94E080-2260-4B57-A095-152F90FE2AE8}"/>
              </a:ext>
            </a:extLst>
          </p:cNvPr>
          <p:cNvSpPr txBox="1"/>
          <p:nvPr/>
        </p:nvSpPr>
        <p:spPr>
          <a:xfrm>
            <a:off x="4526769" y="190459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B05C2B1-5EC6-4330-A3E6-AC983ADF2ABC}"/>
              </a:ext>
            </a:extLst>
          </p:cNvPr>
          <p:cNvSpPr txBox="1"/>
          <p:nvPr/>
        </p:nvSpPr>
        <p:spPr>
          <a:xfrm>
            <a:off x="4526769" y="2393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29F43B5-AB4B-4ED6-AD98-CF29E270AF8D}"/>
              </a:ext>
            </a:extLst>
          </p:cNvPr>
          <p:cNvSpPr txBox="1"/>
          <p:nvPr/>
        </p:nvSpPr>
        <p:spPr>
          <a:xfrm>
            <a:off x="4465646" y="287644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50B6DCF-683C-42DD-9349-C87BCF40B367}"/>
              </a:ext>
            </a:extLst>
          </p:cNvPr>
          <p:cNvSpPr txBox="1"/>
          <p:nvPr/>
        </p:nvSpPr>
        <p:spPr>
          <a:xfrm>
            <a:off x="4490094" y="3340983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F7AA482-8611-419A-B63C-7A96DB9B371F}"/>
              </a:ext>
            </a:extLst>
          </p:cNvPr>
          <p:cNvSpPr txBox="1"/>
          <p:nvPr/>
        </p:nvSpPr>
        <p:spPr>
          <a:xfrm>
            <a:off x="4490095" y="38116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4DB525-E625-46AA-A105-E995B75C4501}"/>
              </a:ext>
            </a:extLst>
          </p:cNvPr>
          <p:cNvSpPr txBox="1"/>
          <p:nvPr/>
        </p:nvSpPr>
        <p:spPr>
          <a:xfrm>
            <a:off x="4490095" y="431895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A7B4C15-8A3A-460C-AFD3-9C9BB7E8FF5B}"/>
              </a:ext>
            </a:extLst>
          </p:cNvPr>
          <p:cNvSpPr txBox="1"/>
          <p:nvPr/>
        </p:nvSpPr>
        <p:spPr>
          <a:xfrm>
            <a:off x="4490095" y="480793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4703191-826F-43BD-A08A-9BF3F836E91A}"/>
              </a:ext>
            </a:extLst>
          </p:cNvPr>
          <p:cNvSpPr txBox="1"/>
          <p:nvPr/>
        </p:nvSpPr>
        <p:spPr>
          <a:xfrm>
            <a:off x="4490094" y="53030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EB6267-2498-4962-AF52-974B68539AB7}"/>
              </a:ext>
            </a:extLst>
          </p:cNvPr>
          <p:cNvSpPr txBox="1"/>
          <p:nvPr/>
        </p:nvSpPr>
        <p:spPr>
          <a:xfrm>
            <a:off x="4490094" y="576756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C23940E-EC0D-426E-B5CE-250B7FE51F3E}"/>
              </a:ext>
            </a:extLst>
          </p:cNvPr>
          <p:cNvSpPr txBox="1"/>
          <p:nvPr/>
        </p:nvSpPr>
        <p:spPr>
          <a:xfrm>
            <a:off x="4526768" y="630544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C51C241-2FC1-4479-B032-0873EABC3570}"/>
              </a:ext>
            </a:extLst>
          </p:cNvPr>
          <p:cNvSpPr txBox="1"/>
          <p:nvPr/>
        </p:nvSpPr>
        <p:spPr>
          <a:xfrm>
            <a:off x="5101324" y="480793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133E9B0-E149-49D1-8D1E-F3EFCD8FF653}"/>
              </a:ext>
            </a:extLst>
          </p:cNvPr>
          <p:cNvSpPr txBox="1"/>
          <p:nvPr/>
        </p:nvSpPr>
        <p:spPr>
          <a:xfrm>
            <a:off x="5101325" y="437396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AFD4EF5-C2B2-47DC-A4A5-B35A97564D59}"/>
              </a:ext>
            </a:extLst>
          </p:cNvPr>
          <p:cNvSpPr txBox="1"/>
          <p:nvPr/>
        </p:nvSpPr>
        <p:spPr>
          <a:xfrm>
            <a:off x="5724779" y="437396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E47D51-0FBC-4D36-80FB-3BF25FD4E2E8}"/>
              </a:ext>
            </a:extLst>
          </p:cNvPr>
          <p:cNvSpPr txBox="1"/>
          <p:nvPr/>
        </p:nvSpPr>
        <p:spPr>
          <a:xfrm>
            <a:off x="5706442" y="486905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B42BF42-F3E2-4072-89B8-83AD3C0B0326}"/>
              </a:ext>
            </a:extLst>
          </p:cNvPr>
          <p:cNvSpPr txBox="1"/>
          <p:nvPr/>
        </p:nvSpPr>
        <p:spPr>
          <a:xfrm>
            <a:off x="5706443" y="537026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A9C929B-63AE-4A3A-B7A3-62CEF75F0783}"/>
              </a:ext>
            </a:extLst>
          </p:cNvPr>
          <p:cNvSpPr txBox="1"/>
          <p:nvPr/>
        </p:nvSpPr>
        <p:spPr>
          <a:xfrm>
            <a:off x="5101325" y="532136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92FB46E-F0F3-4EF8-8E7B-DA089DC800D6}"/>
              </a:ext>
            </a:extLst>
          </p:cNvPr>
          <p:cNvSpPr txBox="1"/>
          <p:nvPr/>
        </p:nvSpPr>
        <p:spPr>
          <a:xfrm>
            <a:off x="5706443" y="582257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2FE7952-3A57-4F94-8014-5DEE9F66C986}"/>
              </a:ext>
            </a:extLst>
          </p:cNvPr>
          <p:cNvSpPr txBox="1"/>
          <p:nvPr/>
        </p:nvSpPr>
        <p:spPr>
          <a:xfrm>
            <a:off x="5119661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4B3B4D-8E03-4420-817E-507A20F18EDE}"/>
              </a:ext>
            </a:extLst>
          </p:cNvPr>
          <p:cNvSpPr txBox="1"/>
          <p:nvPr/>
        </p:nvSpPr>
        <p:spPr>
          <a:xfrm>
            <a:off x="5724779" y="634212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CCD2C33-34AB-478D-9246-EF2787A005B9}"/>
              </a:ext>
            </a:extLst>
          </p:cNvPr>
          <p:cNvSpPr txBox="1"/>
          <p:nvPr/>
        </p:nvSpPr>
        <p:spPr>
          <a:xfrm>
            <a:off x="5101325" y="634212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65D3C4-684F-43A7-AE87-BCA3DBEA0CB8}"/>
              </a:ext>
            </a:extLst>
          </p:cNvPr>
          <p:cNvSpPr txBox="1"/>
          <p:nvPr/>
        </p:nvSpPr>
        <p:spPr>
          <a:xfrm>
            <a:off x="6293223" y="630544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6E086D5-4EE2-471E-9240-097AB737F2EC}"/>
              </a:ext>
            </a:extLst>
          </p:cNvPr>
          <p:cNvSpPr txBox="1"/>
          <p:nvPr/>
        </p:nvSpPr>
        <p:spPr>
          <a:xfrm>
            <a:off x="6336009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7F1DB83-7ECB-43E4-97E3-34C47141B1BF}"/>
              </a:ext>
            </a:extLst>
          </p:cNvPr>
          <p:cNvSpPr txBox="1"/>
          <p:nvPr/>
        </p:nvSpPr>
        <p:spPr>
          <a:xfrm>
            <a:off x="6935015" y="634212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011CA83-6CAD-44BE-B424-68ACB39B8F0F}"/>
              </a:ext>
            </a:extLst>
          </p:cNvPr>
          <p:cNvSpPr txBox="1"/>
          <p:nvPr/>
        </p:nvSpPr>
        <p:spPr>
          <a:xfrm>
            <a:off x="6947239" y="580424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BA9F395-663B-4BB6-B102-1DAD740D2100}"/>
              </a:ext>
            </a:extLst>
          </p:cNvPr>
          <p:cNvSpPr txBox="1"/>
          <p:nvPr/>
        </p:nvSpPr>
        <p:spPr>
          <a:xfrm>
            <a:off x="5137998" y="190459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0104E32-8289-462D-8D6E-F883AB5CE23D}"/>
              </a:ext>
            </a:extLst>
          </p:cNvPr>
          <p:cNvSpPr txBox="1"/>
          <p:nvPr/>
        </p:nvSpPr>
        <p:spPr>
          <a:xfrm>
            <a:off x="5137998" y="239357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FFF69C4-05D1-4B00-9480-95604BA7A083}"/>
              </a:ext>
            </a:extLst>
          </p:cNvPr>
          <p:cNvSpPr txBox="1"/>
          <p:nvPr/>
        </p:nvSpPr>
        <p:spPr>
          <a:xfrm>
            <a:off x="5119661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ADC0991-462B-4E67-8A11-08551F4257A6}"/>
              </a:ext>
            </a:extLst>
          </p:cNvPr>
          <p:cNvSpPr txBox="1"/>
          <p:nvPr/>
        </p:nvSpPr>
        <p:spPr>
          <a:xfrm>
            <a:off x="5101324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>
              <a:cs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50BD350-AD01-4946-A44E-1C143079B683}"/>
              </a:ext>
            </a:extLst>
          </p:cNvPr>
          <p:cNvSpPr txBox="1"/>
          <p:nvPr/>
        </p:nvSpPr>
        <p:spPr>
          <a:xfrm>
            <a:off x="5101325" y="383607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5967C79-3DC7-4397-BDFD-41F057ECB638}"/>
              </a:ext>
            </a:extLst>
          </p:cNvPr>
          <p:cNvSpPr txBox="1"/>
          <p:nvPr/>
        </p:nvSpPr>
        <p:spPr>
          <a:xfrm>
            <a:off x="5724779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09A0300-B7FC-4582-928E-FEF5628EF384}"/>
              </a:ext>
            </a:extLst>
          </p:cNvPr>
          <p:cNvSpPr txBox="1"/>
          <p:nvPr/>
        </p:nvSpPr>
        <p:spPr>
          <a:xfrm>
            <a:off x="5773678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1F13562-5382-41B1-AA76-14B4CD02E9CC}"/>
              </a:ext>
            </a:extLst>
          </p:cNvPr>
          <p:cNvSpPr txBox="1"/>
          <p:nvPr/>
        </p:nvSpPr>
        <p:spPr>
          <a:xfrm>
            <a:off x="5706442" y="192904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010A67C-1E57-4E9E-ADCD-921A25D2EE64}"/>
              </a:ext>
            </a:extLst>
          </p:cNvPr>
          <p:cNvSpPr txBox="1"/>
          <p:nvPr/>
        </p:nvSpPr>
        <p:spPr>
          <a:xfrm>
            <a:off x="5724779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>
              <a:cs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838ADE0-E0A0-480F-B86D-B20799D40511}"/>
              </a:ext>
            </a:extLst>
          </p:cNvPr>
          <p:cNvSpPr txBox="1"/>
          <p:nvPr/>
        </p:nvSpPr>
        <p:spPr>
          <a:xfrm>
            <a:off x="5706443" y="381162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06FE631-2394-4BE5-8F29-23BC3E553219}"/>
              </a:ext>
            </a:extLst>
          </p:cNvPr>
          <p:cNvSpPr txBox="1"/>
          <p:nvPr/>
        </p:nvSpPr>
        <p:spPr>
          <a:xfrm>
            <a:off x="6317673" y="385441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E2CB1AC-7A7A-46DE-8744-607E15DC1BE5}"/>
              </a:ext>
            </a:extLst>
          </p:cNvPr>
          <p:cNvSpPr txBox="1"/>
          <p:nvPr/>
        </p:nvSpPr>
        <p:spPr>
          <a:xfrm>
            <a:off x="6336009" y="334098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850A4C2-1AEA-4245-AF6B-F860F3F8B76B}"/>
              </a:ext>
            </a:extLst>
          </p:cNvPr>
          <p:cNvSpPr txBox="1"/>
          <p:nvPr/>
        </p:nvSpPr>
        <p:spPr>
          <a:xfrm>
            <a:off x="6947239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E8AAAF5-0C6F-4115-B858-E53B4706B9B4}"/>
              </a:ext>
            </a:extLst>
          </p:cNvPr>
          <p:cNvSpPr txBox="1"/>
          <p:nvPr/>
        </p:nvSpPr>
        <p:spPr>
          <a:xfrm>
            <a:off x="6947239" y="385441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3E7CA0C-EF08-47A3-B818-7038F8CB108C}"/>
              </a:ext>
            </a:extLst>
          </p:cNvPr>
          <p:cNvSpPr txBox="1"/>
          <p:nvPr/>
        </p:nvSpPr>
        <p:spPr>
          <a:xfrm>
            <a:off x="6935014" y="437396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B79586E-AD82-4BED-A506-0D254ED7CDF4}"/>
              </a:ext>
            </a:extLst>
          </p:cNvPr>
          <p:cNvSpPr txBox="1"/>
          <p:nvPr/>
        </p:nvSpPr>
        <p:spPr>
          <a:xfrm>
            <a:off x="6293223" y="431895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77402BB-D39D-4C8A-B09E-A4040D247880}"/>
              </a:ext>
            </a:extLst>
          </p:cNvPr>
          <p:cNvSpPr txBox="1"/>
          <p:nvPr/>
        </p:nvSpPr>
        <p:spPr>
          <a:xfrm>
            <a:off x="6336009" y="483849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05D130C-B584-493B-8F03-0F29D0193AF0}"/>
              </a:ext>
            </a:extLst>
          </p:cNvPr>
          <p:cNvSpPr txBox="1"/>
          <p:nvPr/>
        </p:nvSpPr>
        <p:spPr>
          <a:xfrm>
            <a:off x="6935015" y="483849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C6FCE0-4156-4FAA-8242-03E9AD88A765}"/>
              </a:ext>
            </a:extLst>
          </p:cNvPr>
          <p:cNvSpPr txBox="1"/>
          <p:nvPr/>
        </p:nvSpPr>
        <p:spPr>
          <a:xfrm>
            <a:off x="6947239" y="532136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28773FB-897B-45A9-8801-63126F9F3A09}"/>
              </a:ext>
            </a:extLst>
          </p:cNvPr>
          <p:cNvSpPr txBox="1"/>
          <p:nvPr/>
        </p:nvSpPr>
        <p:spPr>
          <a:xfrm>
            <a:off x="6336009" y="532136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E36B98-E094-42B6-832F-A3381591408A}"/>
              </a:ext>
            </a:extLst>
          </p:cNvPr>
          <p:cNvSpPr txBox="1"/>
          <p:nvPr/>
        </p:nvSpPr>
        <p:spPr>
          <a:xfrm>
            <a:off x="6336009" y="287644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DF91118-7A18-4090-A000-22390C3B5E72}"/>
              </a:ext>
            </a:extLst>
          </p:cNvPr>
          <p:cNvSpPr txBox="1"/>
          <p:nvPr/>
        </p:nvSpPr>
        <p:spPr>
          <a:xfrm>
            <a:off x="6947239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4F51A3-F3E9-4E36-A1C9-E7F014EE17DF}"/>
              </a:ext>
            </a:extLst>
          </p:cNvPr>
          <p:cNvSpPr txBox="1"/>
          <p:nvPr/>
        </p:nvSpPr>
        <p:spPr>
          <a:xfrm>
            <a:off x="6947239" y="2393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4ECFA6A-EAD1-4E17-A716-3CFD1B3072B9}"/>
              </a:ext>
            </a:extLst>
          </p:cNvPr>
          <p:cNvSpPr txBox="1"/>
          <p:nvPr/>
        </p:nvSpPr>
        <p:spPr>
          <a:xfrm>
            <a:off x="6311560" y="239357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9A1E1D0-AA02-448E-86E1-A4FFE6C8890E}"/>
              </a:ext>
            </a:extLst>
          </p:cNvPr>
          <p:cNvSpPr txBox="1"/>
          <p:nvPr/>
        </p:nvSpPr>
        <p:spPr>
          <a:xfrm>
            <a:off x="6947239" y="190459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6747EDC-F151-481E-8BF5-2BB23030FCFB}"/>
              </a:ext>
            </a:extLst>
          </p:cNvPr>
          <p:cNvSpPr txBox="1"/>
          <p:nvPr/>
        </p:nvSpPr>
        <p:spPr>
          <a:xfrm>
            <a:off x="6336009" y="192904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1BF30CB8-A86F-4D58-9684-946FD7DAD1F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33CD6604-B560-4CA1-9024-477515759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0D7D6012-84F1-497E-B7C8-CDF1A9CD4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B5784562-8481-4916-9B04-888960855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A208ADB5-2922-4F02-AE62-11AEA4A38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124993E2-B344-4CAD-BAE4-AD3834D8E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4AD7AD20-8E1B-410B-9519-10A1373B4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3AEE4576-A34B-4654-B382-7917FB04A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7598A63C-206F-475F-80F3-7F71C6F9F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2B4E6DF8-A3BF-49EB-B39E-F2A99C2F7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2BF03ADC-3974-4FC2-9CCB-AB10E0434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74268BF2-C87C-4138-9189-761956DB12A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B8609F66-0903-4132-AD2D-1E5F2710C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0CFB0840-9E31-432D-B12D-A16303859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0A56B771-2CFC-49DB-A371-58FFAD606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80CBE1A0-153E-4A04-9D63-6F47568AB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70818E5F-346B-4941-851C-B27693476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1E26F783-94FE-43C4-BC66-236D627A3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D31C4C20-EBCE-4242-84CE-09D8E1284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71461F64-05E6-47D2-81EC-F0ADE4405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7EB244D2-A76D-438B-912D-85C3A88E5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73FB299F-94CC-4C91-94B4-57F9C451B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7BF3E5D4-EF6B-4FCC-83D6-3BEB76E7B5C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5B28029E-596C-4FB8-BFE1-4F6D93B16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02A1EB8D-7311-4935-8D9A-006C51F8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4C448C94-9CB4-4489-9753-D62519B6C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5A7948D5-9DE9-462A-AF22-5C02F9DD3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03C9337D-3452-4503-80D4-555DEF316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4927B868-DCBF-4C05-9933-80B75FE70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A5136657-DE55-46AF-A6F0-3177146E5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D821358D-0F05-4FCA-8320-AFA1F9782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31F4B81A-8FBD-4EB1-BFBF-CB04D5594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AC8A849C-B479-4DFC-B0BC-216759AA5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C896281E-9B85-4FA0-8396-29111BA0E63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953DEBC0-CDCC-4449-BEED-BCE9C8ED2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739802DD-B283-46C7-ABF3-1A1251F12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07E56B0B-C29A-45C2-915A-C70D204D3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B7C335F0-08E6-4F64-8C08-25111D0DF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C13C887F-0F15-4B58-BB01-5FA4BF046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3C4B3F32-C1DA-4256-8CE1-FB8D9DF28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1BEB21DA-2702-4DBB-B83B-869F71272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A05E8DB1-D04C-425B-91F0-13C5224DB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4AC01508-75AF-4BD7-9221-FA0D75C52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DE50D85D-3750-403F-8CA4-9131E3FD0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53371CBE-D9C9-4E57-92F4-D2D903866D3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954494AD-8F3F-4692-97B3-E85548D6C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D6A93BC8-01D6-4C95-B1BD-399D413D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9937D136-DD83-4A67-BFD9-C20631F73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5D65116A-7577-4EF3-8653-D175FEF84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182721EF-A345-417A-A372-0AE300DA5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D05E4C90-CE50-40CE-84B6-E34E08F62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13AC4D78-CFF6-49ED-B7AD-F7ADA5576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022EDC07-816E-49F0-BCFD-911D4B492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5CF9796F-4A80-471F-A983-976C60CE6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D74BB141-F1C6-4DEB-BAE9-C547727EB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DE0E7DC9-A4F7-41CF-941B-9E4E680A0F0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24CE555E-D9AD-4C38-BA19-AC94A1EDA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A460F3F9-0FBC-4EBE-B799-536623718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D08EE2E6-B567-4050-9043-0A6DA403F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F8BB4E23-BC5E-4E46-AB67-01C5E5C70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44A4194D-50D8-4D2A-880D-28DE178A5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0F2C6A54-0A3B-4154-90E2-99A277BC4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12AC6E33-482A-47F2-9FD9-6BB83AE45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7A0A1BA1-B685-42AE-8EB6-612A3D8D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535A4D2A-5623-43F6-889B-BD23EFE73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6476C4E1-5A17-4C3A-A769-0720D352A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E4B2EECB-BA78-4C5D-8807-B1C389C8EDE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E1F7BBEA-99C8-4788-8526-05531D042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B92C951D-7B78-4D49-8501-88E11CEAC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2FB82AF6-D033-47E5-9DB1-0FAA6BA6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D20A3F88-B215-41E5-898C-D28B9D7CA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6C015F02-179A-4BEF-911F-6A1BEAB4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46584EE5-B62D-4B50-BC87-A467916EB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5FB5299C-B8DC-4262-BD1C-64AAC9E3F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B15A9A92-9785-4DBA-8165-6AEFB0C2C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98AC69D0-12D3-47C3-987C-1A80393B7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CFA7A9FA-A584-4BAD-8443-7EAD0C322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D1188186-D33D-4D46-821D-902ADCF1C6C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AAE37067-2848-491C-AAF8-6310451F5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47D7904C-50BB-4663-BCAE-6AD7C721C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9B834C1D-6264-4F3A-8C5B-4CB03E052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61E00183-FCBE-42B7-BA3A-1EA00A763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E2F9C7CE-DB0F-42F2-8A08-A86AAB9CC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2339A7EF-B05F-44C0-B0E3-2B6CA65DA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1B8764F9-2950-4BB3-8531-0391B9FFD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4B3C643D-7C9E-4F2C-B55F-AB19D59AF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F1F7B05C-1711-455B-BB21-45A9A9373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2350BF7B-3CD3-44B2-B0BF-7B7D32B74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FB2D97C0-E71B-4921-9D68-EB3192AF1C5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9E211644-E059-45E3-B2AB-2D2689956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188A1D5C-D3A8-4852-9032-BC78C92AF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850D7D75-816A-4FFA-BC7D-CEFEC0B3A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4B78E15A-CD80-4600-928A-965DAE0D6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226BC587-A4F2-4B6B-B4FF-F7D117B06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EE1FC479-668D-4CBD-BBD5-6FE2A015D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5AD7EAC7-C1B1-49F5-81BB-9DC3027D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ACFA33DD-0998-4AFF-B449-0203E9A9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32CF1130-6800-4F3D-A6A5-3B4BE99AE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3E50596C-25CC-4956-B847-B5D8D02D7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55B624CE-AADC-4C55-9673-C6B63674CB9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8181E660-43EA-482C-A63D-968292329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964FCCE9-DB0B-4988-83C7-D2A08D73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2AF7D0D2-F594-48C5-B4B1-7EDF84FDC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73646E88-3238-488F-9D23-719F657CD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D6B2AC4E-9C90-44ED-8CCF-37CC42004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0C95D521-E0CF-42B7-B9D8-FC8B5CEA9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30305F00-1693-4770-8491-1DFDF8989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97EE106F-E782-4268-B454-C16E0F90A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327EC9B0-0DAE-43EF-9CD7-9F90EAD39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CE58DD58-8CD1-4866-9AA1-E6BD97335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B3D34E6D-C709-47E4-B23F-1BBA779E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2D34E04C-7BC5-4700-83E7-BA3887CF7085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C532169B-3C3B-4F36-9660-39B44FE2B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B9EC2F9F-7359-4318-96D6-37411DDAE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43B7E761-6B22-4E33-984B-77EC35D6B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31886D60-C1F6-489A-8CD7-DD4B2BB0E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571E8BB4-0B46-411F-91B8-319CE3692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5A2F3938-1CC6-4D9A-90CA-52EFFD144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53FB1CE2-7CC3-481C-A5AE-959935626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4940A91E-376E-459C-B4F1-D5F36C1CD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F85FBFAF-D7BB-4518-BFB6-6B080611A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BD1D6323-9BEC-40FB-B004-C60A9B949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EB0BA922-BB43-4E41-AE97-2ED08B8EC3A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BAD287A6-2570-4239-AE38-A396AA647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63B56A17-3F09-4F1C-8932-2D064AD3F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8DBC4655-0272-4594-B1CA-E6B371A41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49AFFF41-B733-436C-8790-2C112C557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7AC65823-5839-42C1-AEAE-65AD187CA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CF87B3ED-EA1F-44AC-86C4-89B4C8441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5E18829C-31BE-4ABD-8ABC-A6AB63357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3689BEB4-A0DB-41F0-A267-E6F5280E3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8BBD0FB1-A286-4D5D-A0C2-0647CB966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46C7DC5F-9582-4FC3-B762-B4227DA26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EF441B-A54D-44CE-A703-7F7EC5B1F26C}"/>
              </a:ext>
            </a:extLst>
          </p:cNvPr>
          <p:cNvSpPr txBox="1"/>
          <p:nvPr/>
        </p:nvSpPr>
        <p:spPr>
          <a:xfrm>
            <a:off x="2094074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A25E5-15D2-484D-9DEE-F459702B322F}"/>
              </a:ext>
            </a:extLst>
          </p:cNvPr>
          <p:cNvSpPr txBox="1"/>
          <p:nvPr/>
        </p:nvSpPr>
        <p:spPr>
          <a:xfrm>
            <a:off x="2124636" y="2894783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997E0-1B8B-492C-88B3-ECEB8B97CD79}"/>
              </a:ext>
            </a:extLst>
          </p:cNvPr>
          <p:cNvSpPr txBox="1"/>
          <p:nvPr/>
        </p:nvSpPr>
        <p:spPr>
          <a:xfrm>
            <a:off x="2069625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88BE7-3533-4458-B785-08DB02E10C17}"/>
              </a:ext>
            </a:extLst>
          </p:cNvPr>
          <p:cNvSpPr txBox="1"/>
          <p:nvPr/>
        </p:nvSpPr>
        <p:spPr>
          <a:xfrm>
            <a:off x="2051288" y="383607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6A65B-A423-456F-B892-0DCBE3520460}"/>
              </a:ext>
            </a:extLst>
          </p:cNvPr>
          <p:cNvSpPr txBox="1"/>
          <p:nvPr/>
        </p:nvSpPr>
        <p:spPr>
          <a:xfrm>
            <a:off x="2069625" y="431895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4A369-B8B2-49B9-B435-1CCF86456FB0}"/>
              </a:ext>
            </a:extLst>
          </p:cNvPr>
          <p:cNvSpPr txBox="1"/>
          <p:nvPr/>
        </p:nvSpPr>
        <p:spPr>
          <a:xfrm>
            <a:off x="2069625" y="483849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3ED16-1240-4747-8472-9EE484885EA1}"/>
              </a:ext>
            </a:extLst>
          </p:cNvPr>
          <p:cNvSpPr txBox="1"/>
          <p:nvPr/>
        </p:nvSpPr>
        <p:spPr>
          <a:xfrm>
            <a:off x="2094074" y="530303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F9A8A-7E8A-4B7F-92EA-5D3C2F51F379}"/>
              </a:ext>
            </a:extLst>
          </p:cNvPr>
          <p:cNvSpPr txBox="1"/>
          <p:nvPr/>
        </p:nvSpPr>
        <p:spPr>
          <a:xfrm>
            <a:off x="2069624" y="576756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76201-AFC2-4806-B84C-B8D23BEBF13F}"/>
              </a:ext>
            </a:extLst>
          </p:cNvPr>
          <p:cNvSpPr txBox="1"/>
          <p:nvPr/>
        </p:nvSpPr>
        <p:spPr>
          <a:xfrm>
            <a:off x="2625844" y="237523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A524D-71A4-468B-A341-90D6B3F1429A}"/>
              </a:ext>
            </a:extLst>
          </p:cNvPr>
          <p:cNvSpPr txBox="1"/>
          <p:nvPr/>
        </p:nvSpPr>
        <p:spPr>
          <a:xfrm>
            <a:off x="2662518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451A-7B85-4C62-81DA-412E25C1A684}"/>
              </a:ext>
            </a:extLst>
          </p:cNvPr>
          <p:cNvSpPr txBox="1"/>
          <p:nvPr/>
        </p:nvSpPr>
        <p:spPr>
          <a:xfrm>
            <a:off x="2662518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8D091-B047-424E-8996-FEA00F379211}"/>
              </a:ext>
            </a:extLst>
          </p:cNvPr>
          <p:cNvSpPr txBox="1"/>
          <p:nvPr/>
        </p:nvSpPr>
        <p:spPr>
          <a:xfrm>
            <a:off x="2686968" y="38116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3F26F-3753-42EC-9EAA-46D35EC2C72F}"/>
              </a:ext>
            </a:extLst>
          </p:cNvPr>
          <p:cNvSpPr txBox="1"/>
          <p:nvPr/>
        </p:nvSpPr>
        <p:spPr>
          <a:xfrm>
            <a:off x="2686967" y="431895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EB933-104A-40FD-AF6C-3991B0447D87}"/>
              </a:ext>
            </a:extLst>
          </p:cNvPr>
          <p:cNvSpPr txBox="1"/>
          <p:nvPr/>
        </p:nvSpPr>
        <p:spPr>
          <a:xfrm>
            <a:off x="2686967" y="480793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9AA88-C2E0-477A-98EA-2B9DD234E4B4}"/>
              </a:ext>
            </a:extLst>
          </p:cNvPr>
          <p:cNvSpPr txBox="1"/>
          <p:nvPr/>
        </p:nvSpPr>
        <p:spPr>
          <a:xfrm>
            <a:off x="2711416" y="53030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A5C27-6DD3-417A-8BE6-373E691A1024}"/>
              </a:ext>
            </a:extLst>
          </p:cNvPr>
          <p:cNvSpPr txBox="1"/>
          <p:nvPr/>
        </p:nvSpPr>
        <p:spPr>
          <a:xfrm>
            <a:off x="2686967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A5A77-67EE-45F0-87DD-105FAF827FE5}"/>
              </a:ext>
            </a:extLst>
          </p:cNvPr>
          <p:cNvSpPr txBox="1"/>
          <p:nvPr/>
        </p:nvSpPr>
        <p:spPr>
          <a:xfrm>
            <a:off x="3267636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E1295-41FF-4746-9AA8-9582B8292919}"/>
              </a:ext>
            </a:extLst>
          </p:cNvPr>
          <p:cNvSpPr txBox="1"/>
          <p:nvPr/>
        </p:nvSpPr>
        <p:spPr>
          <a:xfrm>
            <a:off x="3298197" y="287644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D1D13-47C1-4DC3-9D3A-287A54E0F819}"/>
              </a:ext>
            </a:extLst>
          </p:cNvPr>
          <p:cNvSpPr txBox="1"/>
          <p:nvPr/>
        </p:nvSpPr>
        <p:spPr>
          <a:xfrm>
            <a:off x="3298197" y="332264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7D876-8F5D-478D-8BE4-B9469F77E756}"/>
              </a:ext>
            </a:extLst>
          </p:cNvPr>
          <p:cNvSpPr txBox="1"/>
          <p:nvPr/>
        </p:nvSpPr>
        <p:spPr>
          <a:xfrm>
            <a:off x="3298197" y="383607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A81B16-8385-4BF4-9D22-31971CD18C7E}"/>
              </a:ext>
            </a:extLst>
          </p:cNvPr>
          <p:cNvSpPr txBox="1"/>
          <p:nvPr/>
        </p:nvSpPr>
        <p:spPr>
          <a:xfrm>
            <a:off x="3298197" y="431895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92BC7B-44FC-40F2-84AF-27EF637F8C6B}"/>
              </a:ext>
            </a:extLst>
          </p:cNvPr>
          <p:cNvSpPr txBox="1"/>
          <p:nvPr/>
        </p:nvSpPr>
        <p:spPr>
          <a:xfrm>
            <a:off x="3334870" y="483849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E4049-D186-45C7-9952-BC81D9A68712}"/>
              </a:ext>
            </a:extLst>
          </p:cNvPr>
          <p:cNvSpPr txBox="1"/>
          <p:nvPr/>
        </p:nvSpPr>
        <p:spPr>
          <a:xfrm>
            <a:off x="3267635" y="532136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F88E02-0965-48BF-9BB2-0E1B58AEFA20}"/>
              </a:ext>
            </a:extLst>
          </p:cNvPr>
          <p:cNvSpPr txBox="1"/>
          <p:nvPr/>
        </p:nvSpPr>
        <p:spPr>
          <a:xfrm>
            <a:off x="3267635" y="576756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75D727-96A7-470D-8254-1383AB272FBF}"/>
              </a:ext>
            </a:extLst>
          </p:cNvPr>
          <p:cNvSpPr txBox="1"/>
          <p:nvPr/>
        </p:nvSpPr>
        <p:spPr>
          <a:xfrm>
            <a:off x="3878865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B6168-470A-4FC0-9929-F694F3E96267}"/>
              </a:ext>
            </a:extLst>
          </p:cNvPr>
          <p:cNvSpPr txBox="1"/>
          <p:nvPr/>
        </p:nvSpPr>
        <p:spPr>
          <a:xfrm>
            <a:off x="3921651" y="289478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770656-27AC-4AB9-9F0F-1B69CD4FB146}"/>
              </a:ext>
            </a:extLst>
          </p:cNvPr>
          <p:cNvSpPr txBox="1"/>
          <p:nvPr/>
        </p:nvSpPr>
        <p:spPr>
          <a:xfrm>
            <a:off x="3897202" y="336543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53072-C1A9-44CD-BB9C-126BE8FDFBF8}"/>
              </a:ext>
            </a:extLst>
          </p:cNvPr>
          <p:cNvSpPr txBox="1"/>
          <p:nvPr/>
        </p:nvSpPr>
        <p:spPr>
          <a:xfrm>
            <a:off x="3897202" y="383607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7DE1AA-401F-4C13-AED9-B754B8F575DF}"/>
              </a:ext>
            </a:extLst>
          </p:cNvPr>
          <p:cNvSpPr txBox="1"/>
          <p:nvPr/>
        </p:nvSpPr>
        <p:spPr>
          <a:xfrm>
            <a:off x="4019447" y="431895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5152B-3568-4257-B7EE-57B0A051270F}"/>
              </a:ext>
            </a:extLst>
          </p:cNvPr>
          <p:cNvSpPr txBox="1"/>
          <p:nvPr/>
        </p:nvSpPr>
        <p:spPr>
          <a:xfrm>
            <a:off x="3897202" y="483849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71944-CE81-466A-ABCC-34D3794E57A5}"/>
              </a:ext>
            </a:extLst>
          </p:cNvPr>
          <p:cNvSpPr txBox="1"/>
          <p:nvPr/>
        </p:nvSpPr>
        <p:spPr>
          <a:xfrm>
            <a:off x="3897202" y="532136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DB81E-2488-4837-82EB-97C498883DE7}"/>
              </a:ext>
            </a:extLst>
          </p:cNvPr>
          <p:cNvSpPr txBox="1"/>
          <p:nvPr/>
        </p:nvSpPr>
        <p:spPr>
          <a:xfrm>
            <a:off x="3878865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41DB2-F6B4-47DF-9629-82EF16B6D9DD}"/>
              </a:ext>
            </a:extLst>
          </p:cNvPr>
          <p:cNvSpPr txBox="1"/>
          <p:nvPr/>
        </p:nvSpPr>
        <p:spPr>
          <a:xfrm>
            <a:off x="4526769" y="2393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D48F9F-9B3C-4DB3-AE87-CE69EB282B05}"/>
              </a:ext>
            </a:extLst>
          </p:cNvPr>
          <p:cNvSpPr txBox="1"/>
          <p:nvPr/>
        </p:nvSpPr>
        <p:spPr>
          <a:xfrm>
            <a:off x="4465646" y="287644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35E5D5-480C-4A44-A1BC-C01BC4A3276C}"/>
              </a:ext>
            </a:extLst>
          </p:cNvPr>
          <p:cNvSpPr txBox="1"/>
          <p:nvPr/>
        </p:nvSpPr>
        <p:spPr>
          <a:xfrm>
            <a:off x="4490094" y="3340983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616E4B-5FD8-4D9D-9689-33FE24D01515}"/>
              </a:ext>
            </a:extLst>
          </p:cNvPr>
          <p:cNvSpPr txBox="1"/>
          <p:nvPr/>
        </p:nvSpPr>
        <p:spPr>
          <a:xfrm>
            <a:off x="4490095" y="38116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C286D-DF0A-4EA5-9086-09CA41387BFC}"/>
              </a:ext>
            </a:extLst>
          </p:cNvPr>
          <p:cNvSpPr txBox="1"/>
          <p:nvPr/>
        </p:nvSpPr>
        <p:spPr>
          <a:xfrm>
            <a:off x="4490095" y="431895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3665FB-EF80-47A3-8A2F-910BA2C0F0CF}"/>
              </a:ext>
            </a:extLst>
          </p:cNvPr>
          <p:cNvSpPr txBox="1"/>
          <p:nvPr/>
        </p:nvSpPr>
        <p:spPr>
          <a:xfrm>
            <a:off x="4545106" y="480793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B54851-3C54-4BBD-8EB9-F5DACDF96B9C}"/>
              </a:ext>
            </a:extLst>
          </p:cNvPr>
          <p:cNvSpPr txBox="1"/>
          <p:nvPr/>
        </p:nvSpPr>
        <p:spPr>
          <a:xfrm>
            <a:off x="4490094" y="53030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2B4BE4-BFF1-4B89-ABED-408CF1758351}"/>
              </a:ext>
            </a:extLst>
          </p:cNvPr>
          <p:cNvSpPr txBox="1"/>
          <p:nvPr/>
        </p:nvSpPr>
        <p:spPr>
          <a:xfrm>
            <a:off x="4490094" y="576756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67757A-CB43-43EC-BBD7-E18950C1CCF6}"/>
              </a:ext>
            </a:extLst>
          </p:cNvPr>
          <p:cNvSpPr txBox="1"/>
          <p:nvPr/>
        </p:nvSpPr>
        <p:spPr>
          <a:xfrm>
            <a:off x="5101324" y="480793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36B99C-1A9B-4C0D-AA49-94F0BDF6119B}"/>
              </a:ext>
            </a:extLst>
          </p:cNvPr>
          <p:cNvSpPr txBox="1"/>
          <p:nvPr/>
        </p:nvSpPr>
        <p:spPr>
          <a:xfrm>
            <a:off x="5101325" y="437396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476FDF-86A0-4E9E-90A3-98A4019C1695}"/>
              </a:ext>
            </a:extLst>
          </p:cNvPr>
          <p:cNvSpPr txBox="1"/>
          <p:nvPr/>
        </p:nvSpPr>
        <p:spPr>
          <a:xfrm>
            <a:off x="5724779" y="437396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2E61C6-DDE9-438E-BE28-5F4AEFB10D9E}"/>
              </a:ext>
            </a:extLst>
          </p:cNvPr>
          <p:cNvSpPr txBox="1"/>
          <p:nvPr/>
        </p:nvSpPr>
        <p:spPr>
          <a:xfrm>
            <a:off x="5706442" y="486905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C63110-AEA1-4437-9BCA-6EB793F53193}"/>
              </a:ext>
            </a:extLst>
          </p:cNvPr>
          <p:cNvSpPr txBox="1"/>
          <p:nvPr/>
        </p:nvSpPr>
        <p:spPr>
          <a:xfrm>
            <a:off x="5706443" y="537026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16167C-2FAA-4AB2-B8F0-2244AAB29907}"/>
              </a:ext>
            </a:extLst>
          </p:cNvPr>
          <p:cNvSpPr txBox="1"/>
          <p:nvPr/>
        </p:nvSpPr>
        <p:spPr>
          <a:xfrm>
            <a:off x="5101325" y="532136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7265D2-0002-4245-9140-E55AAE6FB129}"/>
              </a:ext>
            </a:extLst>
          </p:cNvPr>
          <p:cNvSpPr txBox="1"/>
          <p:nvPr/>
        </p:nvSpPr>
        <p:spPr>
          <a:xfrm>
            <a:off x="5706443" y="582257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1ECD40-609B-4366-B811-CF681AD781A4}"/>
              </a:ext>
            </a:extLst>
          </p:cNvPr>
          <p:cNvSpPr txBox="1"/>
          <p:nvPr/>
        </p:nvSpPr>
        <p:spPr>
          <a:xfrm>
            <a:off x="5119661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282607-5E74-4EC9-B2F7-6AA13B594513}"/>
              </a:ext>
            </a:extLst>
          </p:cNvPr>
          <p:cNvSpPr txBox="1"/>
          <p:nvPr/>
        </p:nvSpPr>
        <p:spPr>
          <a:xfrm>
            <a:off x="5137998" y="239357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E27127-8E22-40B9-B16B-6F0DD841E46E}"/>
              </a:ext>
            </a:extLst>
          </p:cNvPr>
          <p:cNvSpPr txBox="1"/>
          <p:nvPr/>
        </p:nvSpPr>
        <p:spPr>
          <a:xfrm>
            <a:off x="5119661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7892C3-A897-489A-8E10-692F1F37BC0D}"/>
              </a:ext>
            </a:extLst>
          </p:cNvPr>
          <p:cNvSpPr txBox="1"/>
          <p:nvPr/>
        </p:nvSpPr>
        <p:spPr>
          <a:xfrm>
            <a:off x="5101324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>
              <a:cs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BAC76-F733-4809-9946-6E312ED82D48}"/>
              </a:ext>
            </a:extLst>
          </p:cNvPr>
          <p:cNvSpPr txBox="1"/>
          <p:nvPr/>
        </p:nvSpPr>
        <p:spPr>
          <a:xfrm>
            <a:off x="5101325" y="383607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582A96-2B7B-4658-917B-7411EFA3F089}"/>
              </a:ext>
            </a:extLst>
          </p:cNvPr>
          <p:cNvSpPr txBox="1"/>
          <p:nvPr/>
        </p:nvSpPr>
        <p:spPr>
          <a:xfrm>
            <a:off x="5724779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CA42C7-982A-4A3F-88E2-F6A6B69DC3EE}"/>
              </a:ext>
            </a:extLst>
          </p:cNvPr>
          <p:cNvSpPr txBox="1"/>
          <p:nvPr/>
        </p:nvSpPr>
        <p:spPr>
          <a:xfrm>
            <a:off x="5773678" y="235690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952970-4EB8-4E7F-A7E2-20B901DE75F6}"/>
              </a:ext>
            </a:extLst>
          </p:cNvPr>
          <p:cNvSpPr txBox="1"/>
          <p:nvPr/>
        </p:nvSpPr>
        <p:spPr>
          <a:xfrm>
            <a:off x="5724779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>
              <a:cs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21F156-5825-4850-B887-8CDB97056E08}"/>
              </a:ext>
            </a:extLst>
          </p:cNvPr>
          <p:cNvSpPr txBox="1"/>
          <p:nvPr/>
        </p:nvSpPr>
        <p:spPr>
          <a:xfrm>
            <a:off x="5706443" y="381162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>
              <a:cs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ECFC274-8421-4F44-8147-30BCF887FF57}"/>
              </a:ext>
            </a:extLst>
          </p:cNvPr>
          <p:cNvSpPr txBox="1"/>
          <p:nvPr/>
        </p:nvSpPr>
        <p:spPr>
          <a:xfrm>
            <a:off x="932736" y="188014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CA77538-13D4-4BB6-8FE1-51FA4C7919FF}"/>
              </a:ext>
            </a:extLst>
          </p:cNvPr>
          <p:cNvSpPr txBox="1"/>
          <p:nvPr/>
        </p:nvSpPr>
        <p:spPr>
          <a:xfrm>
            <a:off x="1519518" y="1880143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149F2E1-8D9B-46F5-8EB8-AEEA66D28187}"/>
              </a:ext>
            </a:extLst>
          </p:cNvPr>
          <p:cNvSpPr txBox="1"/>
          <p:nvPr/>
        </p:nvSpPr>
        <p:spPr>
          <a:xfrm>
            <a:off x="932737" y="237523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BE22401-0E45-4400-B3F5-886EAAF6CFA3}"/>
              </a:ext>
            </a:extLst>
          </p:cNvPr>
          <p:cNvSpPr txBox="1"/>
          <p:nvPr/>
        </p:nvSpPr>
        <p:spPr>
          <a:xfrm>
            <a:off x="908288" y="289478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>
              <a:cs typeface="Arial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73EAB8B-92E6-4125-8A37-9EEF1502F106}"/>
              </a:ext>
            </a:extLst>
          </p:cNvPr>
          <p:cNvSpPr txBox="1"/>
          <p:nvPr/>
        </p:nvSpPr>
        <p:spPr>
          <a:xfrm>
            <a:off x="1519517" y="239357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E08DC4B-26EC-4FCE-8457-CAAE286ADA44}"/>
              </a:ext>
            </a:extLst>
          </p:cNvPr>
          <p:cNvSpPr txBox="1"/>
          <p:nvPr/>
        </p:nvSpPr>
        <p:spPr>
          <a:xfrm>
            <a:off x="1537855" y="287644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97A99EC-FA9B-4347-9A84-A569E0557FED}"/>
              </a:ext>
            </a:extLst>
          </p:cNvPr>
          <p:cNvSpPr txBox="1"/>
          <p:nvPr/>
        </p:nvSpPr>
        <p:spPr>
          <a:xfrm>
            <a:off x="1519518" y="3322645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5DE7E3B-B315-4DB3-8F43-BEB68A9B030A}"/>
              </a:ext>
            </a:extLst>
          </p:cNvPr>
          <p:cNvSpPr txBox="1"/>
          <p:nvPr/>
        </p:nvSpPr>
        <p:spPr>
          <a:xfrm>
            <a:off x="908288" y="334098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D33ACAE-BFF1-487E-9260-EE44C6BC0479}"/>
              </a:ext>
            </a:extLst>
          </p:cNvPr>
          <p:cNvSpPr txBox="1"/>
          <p:nvPr/>
        </p:nvSpPr>
        <p:spPr>
          <a:xfrm>
            <a:off x="1519517" y="381162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5E87380-3C18-42EF-88B1-79DA35E2FCDF}"/>
              </a:ext>
            </a:extLst>
          </p:cNvPr>
          <p:cNvSpPr txBox="1"/>
          <p:nvPr/>
        </p:nvSpPr>
        <p:spPr>
          <a:xfrm>
            <a:off x="932736" y="3811628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9039468-72CF-4DCC-A76E-D9692CA558B4}"/>
              </a:ext>
            </a:extLst>
          </p:cNvPr>
          <p:cNvSpPr txBox="1"/>
          <p:nvPr/>
        </p:nvSpPr>
        <p:spPr>
          <a:xfrm>
            <a:off x="1537854" y="431894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9B4628E-76E7-467D-AAB2-F47C44A11B32}"/>
              </a:ext>
            </a:extLst>
          </p:cNvPr>
          <p:cNvSpPr txBox="1"/>
          <p:nvPr/>
        </p:nvSpPr>
        <p:spPr>
          <a:xfrm>
            <a:off x="908287" y="431894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C6E0C11-8DAB-43B8-B0DB-67D8C40EBAAA}"/>
              </a:ext>
            </a:extLst>
          </p:cNvPr>
          <p:cNvSpPr txBox="1"/>
          <p:nvPr/>
        </p:nvSpPr>
        <p:spPr>
          <a:xfrm>
            <a:off x="1519518" y="480793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CD5DD5E-DB9E-4634-906A-6D596F4152EB}"/>
              </a:ext>
            </a:extLst>
          </p:cNvPr>
          <p:cNvSpPr txBox="1"/>
          <p:nvPr/>
        </p:nvSpPr>
        <p:spPr>
          <a:xfrm>
            <a:off x="932737" y="4807934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A5A5CC2-4040-4F52-A25E-589FF12FB9EE}"/>
              </a:ext>
            </a:extLst>
          </p:cNvPr>
          <p:cNvSpPr txBox="1"/>
          <p:nvPr/>
        </p:nvSpPr>
        <p:spPr>
          <a:xfrm>
            <a:off x="1519518" y="530303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F24B726-7E1C-4278-AD24-988E317C11CA}"/>
              </a:ext>
            </a:extLst>
          </p:cNvPr>
          <p:cNvSpPr txBox="1"/>
          <p:nvPr/>
        </p:nvSpPr>
        <p:spPr>
          <a:xfrm>
            <a:off x="908288" y="5321367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F7236AD-4438-4309-B72E-B57D25866FA7}"/>
              </a:ext>
            </a:extLst>
          </p:cNvPr>
          <p:cNvSpPr txBox="1"/>
          <p:nvPr/>
        </p:nvSpPr>
        <p:spPr>
          <a:xfrm>
            <a:off x="1519518" y="580423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9F37945-4242-4C30-B5F9-03CD304CBFD1}"/>
              </a:ext>
            </a:extLst>
          </p:cNvPr>
          <p:cNvSpPr txBox="1"/>
          <p:nvPr/>
        </p:nvSpPr>
        <p:spPr>
          <a:xfrm>
            <a:off x="889951" y="5822576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90B8806-F5FB-4122-A079-E72BB0C63540}"/>
              </a:ext>
            </a:extLst>
          </p:cNvPr>
          <p:cNvSpPr txBox="1"/>
          <p:nvPr/>
        </p:nvSpPr>
        <p:spPr>
          <a:xfrm>
            <a:off x="1537855" y="631156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7B31E0A-25F4-4B94-BC3E-291D3D954DEB}"/>
              </a:ext>
            </a:extLst>
          </p:cNvPr>
          <p:cNvSpPr txBox="1"/>
          <p:nvPr/>
        </p:nvSpPr>
        <p:spPr>
          <a:xfrm>
            <a:off x="2124635" y="6311559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78079C8-BBE7-43F7-9F4F-AB3A83CB3168}"/>
              </a:ext>
            </a:extLst>
          </p:cNvPr>
          <p:cNvSpPr txBox="1"/>
          <p:nvPr/>
        </p:nvSpPr>
        <p:spPr>
          <a:xfrm>
            <a:off x="2124635" y="190459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FA6FA46-7BF9-46EA-8073-CF790861A465}"/>
              </a:ext>
            </a:extLst>
          </p:cNvPr>
          <p:cNvSpPr txBox="1"/>
          <p:nvPr/>
        </p:nvSpPr>
        <p:spPr>
          <a:xfrm>
            <a:off x="2735865" y="190459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29E4FA5-F5D9-4C50-B9A9-F1888120768E}"/>
              </a:ext>
            </a:extLst>
          </p:cNvPr>
          <p:cNvSpPr txBox="1"/>
          <p:nvPr/>
        </p:nvSpPr>
        <p:spPr>
          <a:xfrm>
            <a:off x="3347095" y="190459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22</a:t>
            </a:r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06FA617-D510-4274-944A-B67462F78EF0}"/>
              </a:ext>
            </a:extLst>
          </p:cNvPr>
          <p:cNvSpPr txBox="1"/>
          <p:nvPr/>
        </p:nvSpPr>
        <p:spPr>
          <a:xfrm>
            <a:off x="3994999" y="190459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B168E3B-A7F7-4E86-B03A-9E28A1347DD7}"/>
              </a:ext>
            </a:extLst>
          </p:cNvPr>
          <p:cNvSpPr txBox="1"/>
          <p:nvPr/>
        </p:nvSpPr>
        <p:spPr>
          <a:xfrm>
            <a:off x="4569555" y="190459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</a:t>
            </a:r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68805B6-614D-4466-AAF3-91C1A821558F}"/>
              </a:ext>
            </a:extLst>
          </p:cNvPr>
          <p:cNvSpPr txBox="1"/>
          <p:nvPr/>
        </p:nvSpPr>
        <p:spPr>
          <a:xfrm>
            <a:off x="5755341" y="631156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E5C5A09-3F68-4D92-89F8-0C37F52145BC}"/>
              </a:ext>
            </a:extLst>
          </p:cNvPr>
          <p:cNvSpPr txBox="1"/>
          <p:nvPr/>
        </p:nvSpPr>
        <p:spPr>
          <a:xfrm>
            <a:off x="5156336" y="1904592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CACCAE9-BC75-4231-8506-76DCE28DEEA1}"/>
              </a:ext>
            </a:extLst>
          </p:cNvPr>
          <p:cNvSpPr txBox="1"/>
          <p:nvPr/>
        </p:nvSpPr>
        <p:spPr>
          <a:xfrm>
            <a:off x="5822576" y="190459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92A8BCA-E194-4FDA-8C11-D502939E0408}"/>
              </a:ext>
            </a:extLst>
          </p:cNvPr>
          <p:cNvSpPr txBox="1"/>
          <p:nvPr/>
        </p:nvSpPr>
        <p:spPr>
          <a:xfrm>
            <a:off x="5174672" y="634212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5BE11D5-0672-45FE-82C5-B318470C5BCB}"/>
              </a:ext>
            </a:extLst>
          </p:cNvPr>
          <p:cNvSpPr txBox="1"/>
          <p:nvPr/>
        </p:nvSpPr>
        <p:spPr>
          <a:xfrm>
            <a:off x="4563442" y="6342121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52980AB-479C-4A42-B4C0-73095096C8D6}"/>
              </a:ext>
            </a:extLst>
          </p:cNvPr>
          <p:cNvSpPr txBox="1"/>
          <p:nvPr/>
        </p:nvSpPr>
        <p:spPr>
          <a:xfrm>
            <a:off x="3958325" y="631156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4B6BE54-F48F-4F3D-A527-DC1D3B825F9E}"/>
              </a:ext>
            </a:extLst>
          </p:cNvPr>
          <p:cNvSpPr txBox="1"/>
          <p:nvPr/>
        </p:nvSpPr>
        <p:spPr>
          <a:xfrm>
            <a:off x="3298197" y="631156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93AC5FA-8C8F-4107-AAEA-06304C7E46BA}"/>
              </a:ext>
            </a:extLst>
          </p:cNvPr>
          <p:cNvSpPr txBox="1"/>
          <p:nvPr/>
        </p:nvSpPr>
        <p:spPr>
          <a:xfrm>
            <a:off x="2754202" y="6293223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B8C0837-BABA-4E69-8266-4D4BBD023B99}"/>
              </a:ext>
            </a:extLst>
          </p:cNvPr>
          <p:cNvSpPr txBox="1"/>
          <p:nvPr/>
        </p:nvSpPr>
        <p:spPr>
          <a:xfrm>
            <a:off x="908288" y="6311560"/>
            <a:ext cx="47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F0810DAF-51E5-43D8-86B0-9CF01522AE3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AB84D079-60D7-4650-96EB-897DA1233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CEE87C18-CA9A-48FF-90CF-16117BDC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4F45B143-D610-406D-995F-87F34CCE5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10696B9C-0DDA-4EFA-8046-3DD40EF13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78919E92-D5D0-44DF-9462-11552EF7B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2D47D1C4-098E-438B-AA87-93B448214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DB095401-3F31-436B-977D-000B985AD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ECE7C1EC-5394-4864-B931-022677474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68B20D73-29E9-47C7-AD2E-9E870EBD1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8D97C7BC-C5BB-4E80-94F5-FA75C185A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F2015D2D-1F18-4302-8E67-FDBA7358C87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BB084C6B-A93C-4BDD-9994-AB1C896CA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DBC3670C-C442-4251-A108-6018ABEE9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8BBDDA18-4962-4053-B4F0-744918D80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570924F1-6800-47AF-83C4-C467D8C16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EA3B85AB-3FCB-4FA7-A1C4-C449F29F2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93ADB920-7967-4463-A4C7-F349267C3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4C691A5B-D0C4-43F4-8F60-D549D6081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784ABB80-F434-4FE7-860D-81877FC98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4E4E75D7-01DF-46C0-AEBE-09BFE22FD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7475556C-C72E-4AF3-A2B1-37B5BE6EC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DBA4A0B0-36ED-4599-815F-E2F417C2AD6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20FCDDA9-8E40-4028-8107-F8627B0C6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8505011C-9BB4-463B-B844-54255E0F5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36E17E45-A179-44CE-9862-C5F0ED907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11A17627-1C90-4610-AE60-AC87CD816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12C98F90-AC37-482D-A6CE-CBA9DE585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BB5DE620-83CD-43EB-970D-C3BA715FD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97864246-A0F5-4E58-A86B-DAEDEF573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592D8313-689E-4468-8512-7F187A40B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C0B30780-08D1-4AF2-939B-12390B4B5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5DF5FF8D-9D84-4063-88B1-970CBEFBD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1A01A1BE-25A1-48F5-BE86-39548E1FFFC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D8B3144C-62D2-4A2A-A054-BB3E8B7A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6F57F69D-F711-43E7-89CB-80CDAD3F0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BEED4DAE-C685-41AE-A7F6-83A853D60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6373902E-E4AF-4017-B114-9338C0429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F4DF5CB1-9A78-4364-8923-E8BDCF9AB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64EA1A23-AF82-4B15-9F18-E6064EDC5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669C293E-D17C-4A53-BFFC-F9EC45CB5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83DE84C3-D665-40F2-A216-4214E5D90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E0E5BE7A-CCA6-4045-B7EE-DC23A0084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80A762B0-9BA7-4419-8B8D-125C77D14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C389D216-02F1-4A57-94F1-B976FABE132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1392DFD2-86E8-422C-A834-A77610BBF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21F120DC-B330-4915-A39F-090D20509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8D7E6729-6B95-42F5-B172-36D5F1C99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BFB416A6-2D77-45F4-8E24-77C108CAF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3D7B4F87-03C1-49D1-B71E-E6E17C5E5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5406BA63-607D-4702-BF97-32DE206F9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F866A749-E97E-49ED-9AE6-A115B91F5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32424371-4016-4CAD-A08B-D80DA9D1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2C3BACCB-3358-426A-825E-46DDFF3F0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4D97A526-D918-4704-8330-95552B36D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C1925AE0-41F4-4F4B-A378-60CB365EF32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C27D9A1D-5F5F-4AF8-AE51-1E5B6B213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ECE20542-7B5B-4B06-90ED-3DE170898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F3C3CBFB-796D-41C7-9846-5C21B3FFB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CBB28499-41CC-46C9-BBCC-03CDF934C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0223D5D9-4698-4244-A7A0-15D085930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A40CEF69-E92F-459D-91E7-3CEFFB2F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18B37338-EC4D-48A7-95AA-E8E1DD1EC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FEF870E8-CC35-4428-960A-12C52D745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F48613D8-E0A8-451C-8C3B-05FBAFB21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DB7048AF-76D4-408E-8350-9A671FE92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481838C6-38CC-4101-A8D2-E2F6219B753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66E0366E-0017-48E8-A30B-27E38825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9064439A-C91B-4B9F-B4D2-8D414722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8B55D7AF-C9C9-442A-8F73-FE8C4455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494510A1-4D37-47CE-89E5-E264A1AF0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79B37CE9-BADA-484F-BA27-710AB0136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1048E0AC-4D6D-4C2F-B59A-CB43893A2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C85ECB96-B7E4-4B6B-927C-C5E498650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99E29C55-D546-42B7-909B-9300398F5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CE353544-CC3F-4B14-81F7-16E6D4090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7ADB3D5E-6C7E-43D3-A767-8B8B75057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9CFD3D30-40F7-436F-985C-C239C62FEEC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D5A666EC-D495-49B0-AC7A-ED007D245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E5F37287-DF9F-4F29-9FDA-CE933F67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88687A4B-912A-48C2-BE75-19AF9B5BD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3758B06A-D29C-422E-92DA-B33B2198C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F18E96B0-EFA2-4B15-B1CD-B152B3FEF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FCA80C11-AF53-458F-89DF-1F3EBB12F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34E722A6-45DE-4DF8-B2DB-1B76E6479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D6D53397-C25C-4495-867A-7BDB8D89C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A0048805-6B82-4172-ACFC-F6845EDD1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B6B9DEB2-2060-46C4-A1E1-88D11E9D6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8A28F323-9C7A-4F2C-A6F9-C2F63CF1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B53E22B7-7D95-418F-B821-D3C68FCF303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C3E803A1-89E7-4694-95A2-719F65B89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EFE4024D-4C91-4AA3-B6AA-066139DCC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C395DD54-E0A2-4CF4-8A12-D01A434E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2A962FD7-9BE6-4381-8131-8E7B3549D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AEF943CF-2C2C-4695-BE5A-D40AC0578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1ADD2694-A1B4-46F1-8A69-1F4CF2E8D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38B09C4E-1A01-45D6-A6F0-5E5DE7FAE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19A78A8D-6154-4B1F-9A2F-8689BAC6D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9320D8E4-734C-4CBB-80B3-9B63C5B71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B669971B-1961-4131-942D-D91D554D4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11C045C9-9DB0-421A-ADCD-5BAB951714A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E66F7674-9C4E-41E1-BCF5-5A764379D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07B7AAAE-D156-4F20-985A-D5E826E23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D5A9D0DA-92A4-4620-BEA6-D5CB12623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FD45EAE0-B497-4DAC-B01F-F9AD64112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16129C87-41DA-4FFB-9F23-3469871E1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69210E22-E5B6-4EE3-B81D-94B8189EE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BF63490A-9DAD-499B-8411-CD15ABD89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B10A85DB-222E-4B42-9201-AFFCCEAC7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7E3C9BAE-45F7-481F-B83E-BA1541BB1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37BC8751-A044-45E0-9E98-61BBB35BC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C85414FC-48E1-4D1A-B2F1-4B24F3309974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16277D85-9C74-48B6-A0D0-DE0744AFA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15E32DDF-CF1E-4D8C-AC22-CFAAA786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6535E69E-9614-4357-8254-23EC62C5A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55649923-436A-4B0B-9E96-C4CAE785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8B61C697-F563-4DFF-97FC-5F3B180F4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68D7BADC-D69B-46E8-85EE-472549E94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C009BCE2-BAA0-4127-B795-2F5BC8AD9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03E9590B-1287-4798-98F3-080CC3339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D5F471CA-1954-4A13-97EE-E7B42DCB0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4C0BC861-85AB-4B64-A736-D90EAB9C0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1A175A79-CAED-4E23-83FA-CCB8ABFB6C2C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4F45BD6C-0AEA-412F-91BF-F1C0CED5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4847F1B2-66A7-4FE5-9C44-D15C23D24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6514CB42-B19E-4DDB-AE20-0698B19B0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0E6ABD37-C8B2-4816-B374-81832140D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34AB7449-4DDC-437E-AA44-AC794D68F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FE4C78FD-F22E-421C-91C8-A3910B14E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01D23D5D-6F2F-4559-BBDC-A0EF72FF5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B9EB6108-6026-47FD-9AEE-67A20DED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215BA5B9-ED6D-4C07-AE83-2B5EBD1BE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9425547C-F282-405E-B715-F2CBEE70E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F5E3-29DC-4965-ABDE-7CCFF01D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GitHub Screenshot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860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324</Words>
  <Application>Microsoft Office PowerPoint</Application>
  <PresentationFormat>On-screen Show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Build Heap</vt:lpstr>
      <vt:lpstr>PowerPoint Presentation</vt:lpstr>
      <vt:lpstr>PowerPoint Presentation</vt:lpstr>
      <vt:lpstr>PowerPoint Presentation</vt:lpstr>
      <vt:lpstr>GitHub Screenshot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 Alexander</cp:lastModifiedBy>
  <cp:revision>211</cp:revision>
  <dcterms:created xsi:type="dcterms:W3CDTF">2006-03-17T02:26:05Z</dcterms:created>
  <dcterms:modified xsi:type="dcterms:W3CDTF">2021-11-03T21:38:52Z</dcterms:modified>
</cp:coreProperties>
</file>