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2CCA-977D-4DDD-BBF8-63ECFCE4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724F9-223F-4995-A0C0-C9A989DB0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3A4E0-EA06-486C-A336-66C59F80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81B-82AF-4D2B-99E1-B5179198CFB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81A92-E1EB-4C72-BD7D-FA021BA7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F4953-F5E5-40AB-9752-95DA63B7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452-BB14-4DF2-A8EC-AFF9C5A4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6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50FC-3AE6-4E2B-8229-E7EF7166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64DFC-4D47-4275-8E25-404C276DB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6C25-8E26-48DC-AD50-8B381E6A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81B-82AF-4D2B-99E1-B5179198CFB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76A25-3C09-4AB2-BA30-2E5AD6A3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E47E6-8AF0-4FD1-94BC-7CEA5619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452-BB14-4DF2-A8EC-AFF9C5A4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4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F1539-4C87-4F19-8472-08956AFA6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683FD-0222-45CD-8C98-729FE7C24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64FB3-35EE-4FC0-B42E-980406E6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81B-82AF-4D2B-99E1-B5179198CFB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646F7-8BC5-4709-AEC8-A471A8E8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AA9C-B5AB-442E-B51B-94C7727C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452-BB14-4DF2-A8EC-AFF9C5A4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2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296B-9D3B-4AAD-9F7E-97BAC48B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3739-23E9-4114-9962-C5CAB4437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C775-A009-4BD7-B33B-64772E96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81B-82AF-4D2B-99E1-B5179198CFB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50D7-FF3F-4110-9820-EAEACC7C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A9BAE-FD41-4B78-82AC-FF8FF5A5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452-BB14-4DF2-A8EC-AFF9C5A4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1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3DC7-7270-47BF-8421-59F0A068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8C824-3A9D-4FAE-8DD1-AADB960D0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072A-3A46-4113-A9E2-CFD4936D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81B-82AF-4D2B-99E1-B5179198CFB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C098-3EEE-40AE-88F4-C5E8CED2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019E3-C478-49AE-89E0-60CC1D36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452-BB14-4DF2-A8EC-AFF9C5A4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2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D258-0060-463A-9F8D-25360403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E486-D69E-43EF-990F-FA196426D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BCF8F-3C90-4605-989F-90D9DF634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C4D7C-6105-4F02-8B93-30C65A17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81B-82AF-4D2B-99E1-B5179198CFB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951F1-15A1-47A3-8FC4-88F96730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BF41A-A55D-4422-B5FB-F8302FBF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452-BB14-4DF2-A8EC-AFF9C5A4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8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F8EE-B9E4-415D-AA49-582315E6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82D36-807E-46D3-B810-75B95C01A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73C4A-7BE7-4D18-80D9-798CF55B9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C6956-80E0-4FDF-B73A-156F91916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EA073-D536-42D2-A1FC-DF1ADFC52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14E9D-D5C9-4370-B271-86618C7E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81B-82AF-4D2B-99E1-B5179198CFB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81595-11E2-42C6-A46E-DEC96BB0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1EC9D-81B1-477B-8E26-DB66429E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452-BB14-4DF2-A8EC-AFF9C5A4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6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BF86-446C-497B-9679-C58997AA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E5A4C-3888-4237-9D5E-FEFC9DBD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81B-82AF-4D2B-99E1-B5179198CFB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3FDCC-7806-499C-A11B-0B791A56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97520-BF35-4904-B28E-F0D33875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452-BB14-4DF2-A8EC-AFF9C5A4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8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A2CC5-2B4D-4D96-A720-89EA7AB0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81B-82AF-4D2B-99E1-B5179198CFB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B38036-FE3F-4DE6-A262-1EA5932D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0A767-1053-4235-A8FC-66A0C465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452-BB14-4DF2-A8EC-AFF9C5A4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4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7639-54BF-4517-B410-252C83B6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221AE-5321-4995-881F-D6DB591F8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0B664-F161-439E-9F3F-7839949FF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75284-C390-46CD-B810-6924D203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81B-82AF-4D2B-99E1-B5179198CFB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34106-E39D-4101-A79D-9D7C91BF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C7D85-A5AE-443D-B45E-6EF960FA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452-BB14-4DF2-A8EC-AFF9C5A4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F0BB-6302-40CC-AAC3-FCFDEC64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494C2-E29F-41D9-A798-C8DA16BFC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E4A3B-33A7-49CC-BC7B-1C4196C57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DE535-FD55-48C1-8577-B1DDAA99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81B-82AF-4D2B-99E1-B5179198CFB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C4670-74B0-4A36-B18B-00539B25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A2F3E-544F-490A-A229-DDEFA30A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452-BB14-4DF2-A8EC-AFF9C5A4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7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1C766-9FFF-4F2C-840C-FE14D8FD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CF7B6-3CA0-4273-BBF3-284B9D78B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4B7F-5FF9-4DFB-8C4D-3FFD968A4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81B-82AF-4D2B-99E1-B5179198CFB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F5C3A-C6E0-440C-8C0C-E674CC894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40A65-7A72-4DC0-BD76-0D4745184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CD452-BB14-4DF2-A8EC-AFF9C5A41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0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67E5E8-A8AC-4510-8364-CEFB2004CD0A}"/>
              </a:ext>
            </a:extLst>
          </p:cNvPr>
          <p:cNvSpPr/>
          <p:nvPr/>
        </p:nvSpPr>
        <p:spPr>
          <a:xfrm>
            <a:off x="115258" y="116540"/>
            <a:ext cx="3272117" cy="18108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89B2CA-4A48-45AB-9281-3C54FDBE4F52}"/>
              </a:ext>
            </a:extLst>
          </p:cNvPr>
          <p:cNvSpPr/>
          <p:nvPr/>
        </p:nvSpPr>
        <p:spPr>
          <a:xfrm>
            <a:off x="7552622" y="368420"/>
            <a:ext cx="2819402" cy="86690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AC2272-2B83-44C5-9EC8-3A986D6B199B}"/>
              </a:ext>
            </a:extLst>
          </p:cNvPr>
          <p:cNvGrpSpPr/>
          <p:nvPr/>
        </p:nvGrpSpPr>
        <p:grpSpPr>
          <a:xfrm>
            <a:off x="403414" y="300317"/>
            <a:ext cx="2589808" cy="721659"/>
            <a:chOff x="1801908" y="3397624"/>
            <a:chExt cx="2589808" cy="7216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C427F0-2FA0-49AC-9EB6-5DBEB6AE6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1908" y="3429000"/>
              <a:ext cx="593644" cy="6902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20FBE9-1A48-4687-BED5-485D1C049950}"/>
                </a:ext>
              </a:extLst>
            </p:cNvPr>
            <p:cNvSpPr txBox="1"/>
            <p:nvPr/>
          </p:nvSpPr>
          <p:spPr>
            <a:xfrm>
              <a:off x="2421458" y="3397624"/>
              <a:ext cx="1970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/>
                  </a:solidFill>
                </a:rPr>
                <a:t>Jupyter</a:t>
              </a:r>
              <a:r>
                <a:rPr lang="en-US" b="1" dirty="0">
                  <a:solidFill>
                    <a:schemeClr val="tx1"/>
                  </a:solidFill>
                </a:rPr>
                <a:t> Notebook</a:t>
              </a:r>
            </a:p>
            <a:p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D36A05-F17F-4FB0-85FA-1EB80A8C731A}"/>
              </a:ext>
            </a:extLst>
          </p:cNvPr>
          <p:cNvGrpSpPr/>
          <p:nvPr/>
        </p:nvGrpSpPr>
        <p:grpSpPr>
          <a:xfrm>
            <a:off x="770261" y="1169816"/>
            <a:ext cx="1366539" cy="480635"/>
            <a:chOff x="770261" y="1169816"/>
            <a:chExt cx="1366539" cy="48063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290364E-1479-4F6A-8DE4-EF8551488745}"/>
                </a:ext>
              </a:extLst>
            </p:cNvPr>
            <p:cNvSpPr/>
            <p:nvPr/>
          </p:nvSpPr>
          <p:spPr>
            <a:xfrm>
              <a:off x="770261" y="1169816"/>
              <a:ext cx="1366539" cy="4806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0EB617-BB2D-4F98-8E75-0DDCF126C67F}"/>
                </a:ext>
              </a:extLst>
            </p:cNvPr>
            <p:cNvSpPr txBox="1"/>
            <p:nvPr/>
          </p:nvSpPr>
          <p:spPr>
            <a:xfrm>
              <a:off x="1022964" y="1210079"/>
              <a:ext cx="861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model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D715190-0EED-4496-88D0-F7AFED7F9FB2}"/>
              </a:ext>
            </a:extLst>
          </p:cNvPr>
          <p:cNvSpPr txBox="1"/>
          <p:nvPr/>
        </p:nvSpPr>
        <p:spPr>
          <a:xfrm>
            <a:off x="8193741" y="577316"/>
            <a:ext cx="1479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model.bin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B63AB-1E2C-48E2-8821-77057B7A81F4}"/>
              </a:ext>
            </a:extLst>
          </p:cNvPr>
          <p:cNvSpPr txBox="1"/>
          <p:nvPr/>
        </p:nvSpPr>
        <p:spPr>
          <a:xfrm>
            <a:off x="9224682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999D2D-54D1-40E6-B0EE-1E1A2549FAC5}"/>
              </a:ext>
            </a:extLst>
          </p:cNvPr>
          <p:cNvCxnSpPr>
            <a:cxnSpLocks/>
          </p:cNvCxnSpPr>
          <p:nvPr/>
        </p:nvCxnSpPr>
        <p:spPr>
          <a:xfrm flipV="1">
            <a:off x="1884097" y="793066"/>
            <a:ext cx="6471009" cy="61706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3DC6FE-DB1F-4355-AD98-098CCE41E7A6}"/>
              </a:ext>
            </a:extLst>
          </p:cNvPr>
          <p:cNvSpPr/>
          <p:nvPr/>
        </p:nvSpPr>
        <p:spPr>
          <a:xfrm>
            <a:off x="7138146" y="2073213"/>
            <a:ext cx="3590365" cy="22680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DF5EEA-3AC2-4311-A24B-7DDFA14B9799}"/>
              </a:ext>
            </a:extLst>
          </p:cNvPr>
          <p:cNvSpPr txBox="1"/>
          <p:nvPr/>
        </p:nvSpPr>
        <p:spPr>
          <a:xfrm>
            <a:off x="8324918" y="2373717"/>
            <a:ext cx="1214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Prediction </a:t>
            </a:r>
          </a:p>
          <a:p>
            <a:pPr algn="ctr"/>
            <a:r>
              <a:rPr lang="en-US" b="1" dirty="0"/>
              <a:t>Service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18482D-E8A4-4515-A70C-D68985E4F6BC}"/>
              </a:ext>
            </a:extLst>
          </p:cNvPr>
          <p:cNvCxnSpPr>
            <a:cxnSpLocks/>
          </p:cNvCxnSpPr>
          <p:nvPr/>
        </p:nvCxnSpPr>
        <p:spPr>
          <a:xfrm>
            <a:off x="8916585" y="1001992"/>
            <a:ext cx="0" cy="13717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0F8763-3DB1-4DEC-8C19-243D8D4DC103}"/>
              </a:ext>
            </a:extLst>
          </p:cNvPr>
          <p:cNvGrpSpPr/>
          <p:nvPr/>
        </p:nvGrpSpPr>
        <p:grpSpPr>
          <a:xfrm>
            <a:off x="8281048" y="3638443"/>
            <a:ext cx="1366539" cy="480635"/>
            <a:chOff x="4895690" y="3036282"/>
            <a:chExt cx="1366539" cy="48063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E325AB0-FC4B-4929-8BDD-9AA81093B692}"/>
                </a:ext>
              </a:extLst>
            </p:cNvPr>
            <p:cNvSpPr/>
            <p:nvPr/>
          </p:nvSpPr>
          <p:spPr>
            <a:xfrm>
              <a:off x="4895690" y="3036282"/>
              <a:ext cx="1366539" cy="4806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B60D85-3993-4E0F-BB0E-3DB76C0029AA}"/>
                </a:ext>
              </a:extLst>
            </p:cNvPr>
            <p:cNvSpPr txBox="1"/>
            <p:nvPr/>
          </p:nvSpPr>
          <p:spPr>
            <a:xfrm>
              <a:off x="5148392" y="3054848"/>
              <a:ext cx="861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model</a:t>
              </a: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CF2618D-D8EA-4AF2-AC4B-3DA81B44281D}"/>
              </a:ext>
            </a:extLst>
          </p:cNvPr>
          <p:cNvSpPr/>
          <p:nvPr/>
        </p:nvSpPr>
        <p:spPr>
          <a:xfrm>
            <a:off x="115258" y="3657009"/>
            <a:ext cx="3272117" cy="18108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3A1BE-5514-4940-8830-4E9D97249483}"/>
              </a:ext>
            </a:extLst>
          </p:cNvPr>
          <p:cNvSpPr txBox="1"/>
          <p:nvPr/>
        </p:nvSpPr>
        <p:spPr>
          <a:xfrm>
            <a:off x="1140347" y="4239278"/>
            <a:ext cx="1221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Marketing </a:t>
            </a:r>
          </a:p>
          <a:p>
            <a:pPr algn="ctr"/>
            <a:r>
              <a:rPr lang="en-US" b="1" dirty="0"/>
              <a:t>Service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42AFD2E-690C-4D60-94DE-BFD60EB098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14987" y="2868705"/>
            <a:ext cx="5578754" cy="189155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6A80134-9453-417A-A5D5-8B82DB94F869}"/>
              </a:ext>
            </a:extLst>
          </p:cNvPr>
          <p:cNvCxnSpPr>
            <a:cxnSpLocks/>
          </p:cNvCxnSpPr>
          <p:nvPr/>
        </p:nvCxnSpPr>
        <p:spPr>
          <a:xfrm flipV="1">
            <a:off x="2647245" y="2603937"/>
            <a:ext cx="5546496" cy="1813902"/>
          </a:xfrm>
          <a:prstGeom prst="bentConnector3">
            <a:avLst>
              <a:gd name="adj1" fmla="val 4305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67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Levan Kankadze</dc:creator>
  <cp:lastModifiedBy>Levan Kankadze</cp:lastModifiedBy>
  <cp:revision>1</cp:revision>
  <dcterms:created xsi:type="dcterms:W3CDTF">2022-10-05T07:09:46Z</dcterms:created>
  <dcterms:modified xsi:type="dcterms:W3CDTF">2022-10-05T07:09:59Z</dcterms:modified>
</cp:coreProperties>
</file>