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1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F052-6F23-4390-AE90-E6256F050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F0075-2312-404F-A52D-96B44A383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60F31-C9AC-471A-82E8-532E5694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51D-06C8-4EF7-9503-3654398ABF1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8972D-00F8-447D-8875-F32295F4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310AD-E276-41C3-930C-EB55B67F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5625-9BC9-4694-81C5-F97970CD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4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EC3B-7A9B-4B00-8ED5-279BBA5E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6B93C-33D2-42F6-B036-04BFD13B0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56706-1AC9-4A2D-8530-22B24F07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51D-06C8-4EF7-9503-3654398ABF1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4C734-253F-4BFB-A68F-45A93567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38F0B-64C6-4E8C-A70F-6F985324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5625-9BC9-4694-81C5-F97970CD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4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3B748A-9434-4CA4-B649-D4F05896A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6EF0C-187D-4E35-8876-3884C0DF6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6A7A3-CCF1-478E-A76C-03EC6C00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51D-06C8-4EF7-9503-3654398ABF1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EB243-AE8C-4EDF-8466-2DAE96E3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B6D86-21AA-4F0A-B378-A3E5B62A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5625-9BC9-4694-81C5-F97970CD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7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0AB1-4996-40A1-9617-08620D0A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DF9C-E5E0-442B-AA82-7B1A73DD6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4204D-BA7B-48C2-8151-53BE2AE5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51D-06C8-4EF7-9503-3654398ABF1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E5D2A-67B3-4E77-BC4C-EED585B8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2F821-2CA7-4AB2-9030-6EC42938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5625-9BC9-4694-81C5-F97970CD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3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CB0C-0428-4BE5-A672-DE843BDF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DA83F-584B-48E0-A34F-3ABE7281D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10FDC-CA8C-4B91-BDE2-DDB5E911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51D-06C8-4EF7-9503-3654398ABF1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F12B2-A77E-4DD6-874E-2236006D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B3C45-4DD4-42BA-875E-0559A77D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5625-9BC9-4694-81C5-F97970CD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9CA1-BA28-4180-980C-C42B2F1D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7C0B4-9265-4468-8A36-A578AA6B9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04C70-1A97-41A8-BBFB-DA32B8991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96B5F-5EF7-48FC-8D60-6285DE3C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51D-06C8-4EF7-9503-3654398ABF1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9E588-EFFF-4BFC-A9F8-0FDC4DBA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01658-DCD7-454E-9448-0B4F8C7C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5625-9BC9-4694-81C5-F97970CD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7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9D1C-E016-4896-B758-339C6DB3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8B7E4-07BF-4CB0-8BC8-653C40AD7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9A433-018D-4152-90DC-C76856923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8524C-B941-43A0-B862-425F2BF7A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E8B31-7164-4BB7-B827-3C717FAF8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D6938-4D53-484B-AAF3-9547B349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51D-06C8-4EF7-9503-3654398ABF1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CDAAC-C664-474F-8CAE-9331B29D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E0085-7F4D-4D4E-8609-99FB0184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5625-9BC9-4694-81C5-F97970CD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1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585D-6EAE-4A66-9040-AA2553E1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C57DD-C1AD-4368-B0E4-52F5AB95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51D-06C8-4EF7-9503-3654398ABF1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A524E-277C-4586-9F9B-85678906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DAF77-29D3-4EF3-861F-5A23E125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5625-9BC9-4694-81C5-F97970CD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2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85B66-B55B-49ED-A196-9CCC7D50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51D-06C8-4EF7-9503-3654398ABF1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C67A6-7562-4AE2-BED9-E2F3AECF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337B5-16A4-4417-A484-22B30EAC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5625-9BC9-4694-81C5-F97970CD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0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5E0E-C51F-4E06-9CB5-077EEF25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F081B-0BA9-4477-9ED9-5325886E9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6319D-2388-4106-A7B3-210824C34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3D2FA-1F25-45DA-AE9B-E60CE901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51D-06C8-4EF7-9503-3654398ABF1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3B37-19C7-4F72-9D09-452388D3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BDB39-7815-4884-AEDA-5DF9D884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5625-9BC9-4694-81C5-F97970CD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8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B5C9-6BF6-4738-9036-17F224D5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3B2B6-4C11-4B0E-8FB8-46892B0D4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D52D0-F665-44B2-9FB2-0E9156023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D640D-909A-4D4A-BD49-74824C11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51D-06C8-4EF7-9503-3654398ABF1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AE04F-CF0C-4C3B-B860-16936599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69984-8114-406A-BB76-FC40281D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5625-9BC9-4694-81C5-F97970CD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1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9DC2B4-B063-44C1-BEAA-A996C6BFC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0AE0F-ECF3-42CA-95E9-37D89B07F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816BD-42E0-42C8-B53A-003653D75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051D-06C8-4EF7-9503-3654398ABF1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7BC6B-8459-4519-AA4D-8F2BA9CFC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485FC-E373-4A23-9BEA-5C7E1363E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15625-9BC9-4694-81C5-F97970CD0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7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8743-A7D9-428A-8C88-B2116927B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053" y="160740"/>
            <a:ext cx="9144000" cy="589887"/>
          </a:xfrm>
        </p:spPr>
        <p:txBody>
          <a:bodyPr>
            <a:noAutofit/>
          </a:bodyPr>
          <a:lstStyle/>
          <a:p>
            <a:pPr algn="l"/>
            <a:r>
              <a:rPr lang="ka-GE" sz="4000" dirty="0"/>
              <a:t>ტერმინები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6496BC-B927-417F-A49A-8755B0625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93088"/>
              </p:ext>
            </p:extLst>
          </p:nvPr>
        </p:nvGraphicFramePr>
        <p:xfrm>
          <a:off x="282052" y="875764"/>
          <a:ext cx="655516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583">
                  <a:extLst>
                    <a:ext uri="{9D8B030D-6E8A-4147-A177-3AD203B41FA5}">
                      <a16:colId xmlns:a16="http://schemas.microsoft.com/office/drawing/2014/main" val="3999631558"/>
                    </a:ext>
                  </a:extLst>
                </a:gridCol>
                <a:gridCol w="3277583">
                  <a:extLst>
                    <a:ext uri="{9D8B030D-6E8A-4147-A177-3AD203B41FA5}">
                      <a16:colId xmlns:a16="http://schemas.microsoft.com/office/drawing/2014/main" val="969299663"/>
                    </a:ext>
                  </a:extLst>
                </a:gridCol>
              </a:tblGrid>
              <a:tr h="15034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Target dose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 </a:t>
                      </a:r>
                      <a:r>
                        <a:rPr lang="ka-GE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სამიზნე დოზა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57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Median Target Dose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a-GE" dirty="0"/>
                        <a:t> საშუალო სამიზნე დოზა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0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Minimum Target Dose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a-GE" dirty="0"/>
                        <a:t>მინიმალური სამიზნე დოზა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939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83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879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91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84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138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52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Sylfaen</vt:lpstr>
      <vt:lpstr>Office Theme</vt:lpstr>
      <vt:lpstr>ტერმინები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ტერმინები</dc:title>
  <dc:creator>Levan Kankadze</dc:creator>
  <cp:lastModifiedBy>Levan Kankadze</cp:lastModifiedBy>
  <cp:revision>2</cp:revision>
  <dcterms:created xsi:type="dcterms:W3CDTF">2021-05-25T06:45:17Z</dcterms:created>
  <dcterms:modified xsi:type="dcterms:W3CDTF">2021-05-25T06:53:27Z</dcterms:modified>
</cp:coreProperties>
</file>