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D2E58F1-0B01-4D24-9463-C8233F6876DA}" v="7" dt="2025-08-08T04:02:36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stavo Iserte Bonfim" userId="ad965a8d88e95c03" providerId="LiveId" clId="{DD2E58F1-0B01-4D24-9463-C8233F6876DA}"/>
    <pc:docChg chg="undo custSel delSld modSld sldOrd">
      <pc:chgData name="Gustavo Iserte Bonfim" userId="ad965a8d88e95c03" providerId="LiveId" clId="{DD2E58F1-0B01-4D24-9463-C8233F6876DA}" dt="2025-08-19T23:17:29.957" v="258" actId="27636"/>
      <pc:docMkLst>
        <pc:docMk/>
      </pc:docMkLst>
      <pc:sldChg chg="modSp mod">
        <pc:chgData name="Gustavo Iserte Bonfim" userId="ad965a8d88e95c03" providerId="LiveId" clId="{DD2E58F1-0B01-4D24-9463-C8233F6876DA}" dt="2025-08-19T23:17:29.957" v="258" actId="27636"/>
        <pc:sldMkLst>
          <pc:docMk/>
          <pc:sldMk cId="4211582982" sldId="256"/>
        </pc:sldMkLst>
        <pc:spChg chg="mod">
          <ac:chgData name="Gustavo Iserte Bonfim" userId="ad965a8d88e95c03" providerId="LiveId" clId="{DD2E58F1-0B01-4D24-9463-C8233F6876DA}" dt="2025-08-19T23:17:27.616" v="256" actId="14100"/>
          <ac:spMkLst>
            <pc:docMk/>
            <pc:sldMk cId="4211582982" sldId="256"/>
            <ac:spMk id="2" creationId="{B6425CCA-D969-24EC-3F0D-BB58ACF2291C}"/>
          </ac:spMkLst>
        </pc:spChg>
        <pc:spChg chg="mod">
          <ac:chgData name="Gustavo Iserte Bonfim" userId="ad965a8d88e95c03" providerId="LiveId" clId="{DD2E58F1-0B01-4D24-9463-C8233F6876DA}" dt="2025-08-19T23:17:29.957" v="258" actId="27636"/>
          <ac:spMkLst>
            <pc:docMk/>
            <pc:sldMk cId="4211582982" sldId="256"/>
            <ac:spMk id="3" creationId="{F6F5633B-2142-6D88-7B16-A9B05B2349A1}"/>
          </ac:spMkLst>
        </pc:spChg>
        <pc:spChg chg="mod">
          <ac:chgData name="Gustavo Iserte Bonfim" userId="ad965a8d88e95c03" providerId="LiveId" clId="{DD2E58F1-0B01-4D24-9463-C8233F6876DA}" dt="2025-08-06T01:34:19.621" v="54" actId="20577"/>
          <ac:spMkLst>
            <pc:docMk/>
            <pc:sldMk cId="4211582982" sldId="256"/>
            <ac:spMk id="4" creationId="{6E2C46CF-2B0B-393D-08D8-D39DBE28F92B}"/>
          </ac:spMkLst>
        </pc:spChg>
      </pc:sldChg>
      <pc:sldChg chg="modSp mod">
        <pc:chgData name="Gustavo Iserte Bonfim" userId="ad965a8d88e95c03" providerId="LiveId" clId="{DD2E58F1-0B01-4D24-9463-C8233F6876DA}" dt="2025-07-31T22:30:28.189" v="3" actId="20577"/>
        <pc:sldMkLst>
          <pc:docMk/>
          <pc:sldMk cId="2492608285" sldId="257"/>
        </pc:sldMkLst>
        <pc:spChg chg="mod">
          <ac:chgData name="Gustavo Iserte Bonfim" userId="ad965a8d88e95c03" providerId="LiveId" clId="{DD2E58F1-0B01-4D24-9463-C8233F6876DA}" dt="2025-07-31T22:30:28.189" v="3" actId="20577"/>
          <ac:spMkLst>
            <pc:docMk/>
            <pc:sldMk cId="2492608285" sldId="257"/>
            <ac:spMk id="3" creationId="{1E052800-C6E4-4684-17D3-6B72A7D189E5}"/>
          </ac:spMkLst>
        </pc:spChg>
      </pc:sldChg>
      <pc:sldChg chg="ord">
        <pc:chgData name="Gustavo Iserte Bonfim" userId="ad965a8d88e95c03" providerId="LiveId" clId="{DD2E58F1-0B01-4D24-9463-C8233F6876DA}" dt="2025-07-31T22:30:32.762" v="5"/>
        <pc:sldMkLst>
          <pc:docMk/>
          <pc:sldMk cId="570105585" sldId="258"/>
        </pc:sldMkLst>
      </pc:sldChg>
      <pc:sldChg chg="addSp modSp mod">
        <pc:chgData name="Gustavo Iserte Bonfim" userId="ad965a8d88e95c03" providerId="LiveId" clId="{DD2E58F1-0B01-4D24-9463-C8233F6876DA}" dt="2025-08-19T23:13:24.626" v="248" actId="14100"/>
        <pc:sldMkLst>
          <pc:docMk/>
          <pc:sldMk cId="2962082835" sldId="261"/>
        </pc:sldMkLst>
        <pc:spChg chg="mod">
          <ac:chgData name="Gustavo Iserte Bonfim" userId="ad965a8d88e95c03" providerId="LiveId" clId="{DD2E58F1-0B01-4D24-9463-C8233F6876DA}" dt="2025-08-08T04:03:10.148" v="90" actId="20577"/>
          <ac:spMkLst>
            <pc:docMk/>
            <pc:sldMk cId="2962082835" sldId="261"/>
            <ac:spMk id="3" creationId="{398CF65B-1034-9A33-5F5D-8D95846699C4}"/>
          </ac:spMkLst>
        </pc:spChg>
        <pc:picChg chg="add mod">
          <ac:chgData name="Gustavo Iserte Bonfim" userId="ad965a8d88e95c03" providerId="LiveId" clId="{DD2E58F1-0B01-4D24-9463-C8233F6876DA}" dt="2025-08-19T23:13:24.626" v="248" actId="14100"/>
          <ac:picMkLst>
            <pc:docMk/>
            <pc:sldMk cId="2962082835" sldId="261"/>
            <ac:picMk id="5" creationId="{228207DE-9D53-CE94-C7CF-326F1D655CB2}"/>
          </ac:picMkLst>
        </pc:picChg>
      </pc:sldChg>
      <pc:sldChg chg="modSp mod">
        <pc:chgData name="Gustavo Iserte Bonfim" userId="ad965a8d88e95c03" providerId="LiveId" clId="{DD2E58F1-0B01-4D24-9463-C8233F6876DA}" dt="2025-08-14T03:33:11.475" v="91" actId="1036"/>
        <pc:sldMkLst>
          <pc:docMk/>
          <pc:sldMk cId="4093708035" sldId="262"/>
        </pc:sldMkLst>
        <pc:spChg chg="mod">
          <ac:chgData name="Gustavo Iserte Bonfim" userId="ad965a8d88e95c03" providerId="LiveId" clId="{DD2E58F1-0B01-4D24-9463-C8233F6876DA}" dt="2025-08-14T03:33:11.475" v="91" actId="1036"/>
          <ac:spMkLst>
            <pc:docMk/>
            <pc:sldMk cId="4093708035" sldId="262"/>
            <ac:spMk id="2" creationId="{C7076728-3B27-6668-B887-B7BECC87E501}"/>
          </ac:spMkLst>
        </pc:spChg>
      </pc:sldChg>
      <pc:sldChg chg="del">
        <pc:chgData name="Gustavo Iserte Bonfim" userId="ad965a8d88e95c03" providerId="LiveId" clId="{DD2E58F1-0B01-4D24-9463-C8233F6876DA}" dt="2025-08-19T23:08:34.824" v="94" actId="47"/>
        <pc:sldMkLst>
          <pc:docMk/>
          <pc:sldMk cId="3827543711" sldId="263"/>
        </pc:sldMkLst>
      </pc:sldChg>
      <pc:sldChg chg="addSp delSp modSp mod setBg">
        <pc:chgData name="Gustavo Iserte Bonfim" userId="ad965a8d88e95c03" providerId="LiveId" clId="{DD2E58F1-0B01-4D24-9463-C8233F6876DA}" dt="2025-08-19T23:16:32.264" v="254" actId="26606"/>
        <pc:sldMkLst>
          <pc:docMk/>
          <pc:sldMk cId="1996502933" sldId="264"/>
        </pc:sldMkLst>
        <pc:spChg chg="mod">
          <ac:chgData name="Gustavo Iserte Bonfim" userId="ad965a8d88e95c03" providerId="LiveId" clId="{DD2E58F1-0B01-4D24-9463-C8233F6876DA}" dt="2025-08-19T23:16:32.264" v="254" actId="26606"/>
          <ac:spMkLst>
            <pc:docMk/>
            <pc:sldMk cId="1996502933" sldId="264"/>
            <ac:spMk id="2" creationId="{A215A8A8-FA28-AD8C-FC09-628C1FB8152E}"/>
          </ac:spMkLst>
        </pc:spChg>
        <pc:spChg chg="mod ord">
          <ac:chgData name="Gustavo Iserte Bonfim" userId="ad965a8d88e95c03" providerId="LiveId" clId="{DD2E58F1-0B01-4D24-9463-C8233F6876DA}" dt="2025-08-19T23:16:32.264" v="254" actId="26606"/>
          <ac:spMkLst>
            <pc:docMk/>
            <pc:sldMk cId="1996502933" sldId="264"/>
            <ac:spMk id="3" creationId="{3E449841-100E-0CB4-C110-26AFC2F786EF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23" creationId="{B712E947-0734-45F9-9C4F-41114EC3A33E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24" creationId="{4C6B5652-C661-4C58-B937-F0F490F7FCB2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25" creationId="{0B936867-6407-43FB-9DE6-1B0879D0CB31}"/>
          </ac:spMkLst>
        </pc:spChg>
        <pc:spChg chg="add del">
          <ac:chgData name="Gustavo Iserte Bonfim" userId="ad965a8d88e95c03" providerId="LiveId" clId="{DD2E58F1-0B01-4D24-9463-C8233F6876DA}" dt="2025-08-19T23:16:25.986" v="250" actId="26606"/>
          <ac:spMkLst>
            <pc:docMk/>
            <pc:sldMk cId="1996502933" sldId="264"/>
            <ac:spMk id="26" creationId="{AFB5468C-305B-445A-A53B-93DB583365AE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27" creationId="{ACD0B258-678B-4A8C-894F-848AF24A1922}"/>
          </ac:spMkLst>
        </pc:spChg>
        <pc:spChg chg="add del">
          <ac:chgData name="Gustavo Iserte Bonfim" userId="ad965a8d88e95c03" providerId="LiveId" clId="{DD2E58F1-0B01-4D24-9463-C8233F6876DA}" dt="2025-08-19T23:16:25.986" v="250" actId="26606"/>
          <ac:spMkLst>
            <pc:docMk/>
            <pc:sldMk cId="1996502933" sldId="264"/>
            <ac:spMk id="28" creationId="{A2CDF4EC-7B47-436E-927B-575404258573}"/>
          </ac:spMkLst>
        </pc:spChg>
        <pc:spChg chg="add del">
          <ac:chgData name="Gustavo Iserte Bonfim" userId="ad965a8d88e95c03" providerId="LiveId" clId="{DD2E58F1-0B01-4D24-9463-C8233F6876DA}" dt="2025-08-19T23:16:25.986" v="250" actId="26606"/>
          <ac:spMkLst>
            <pc:docMk/>
            <pc:sldMk cId="1996502933" sldId="264"/>
            <ac:spMk id="30" creationId="{EF273D9E-5BEA-459A-918F-AF5ACA258471}"/>
          </ac:spMkLst>
        </pc:spChg>
        <pc:spChg chg="add del">
          <ac:chgData name="Gustavo Iserte Bonfim" userId="ad965a8d88e95c03" providerId="LiveId" clId="{DD2E58F1-0B01-4D24-9463-C8233F6876DA}" dt="2025-08-19T23:16:25.986" v="250" actId="26606"/>
          <ac:spMkLst>
            <pc:docMk/>
            <pc:sldMk cId="1996502933" sldId="264"/>
            <ac:spMk id="32" creationId="{5DFA5EF5-56B1-49EE-B0BB-69B6399FAD9F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34" creationId="{C8D58395-74AF-401A-AF2F-76B6FCF71DFE}"/>
          </ac:spMkLst>
        </pc:spChg>
        <pc:spChg chg="add del">
          <ac:chgData name="Gustavo Iserte Bonfim" userId="ad965a8d88e95c03" providerId="LiveId" clId="{DD2E58F1-0B01-4D24-9463-C8233F6876DA}" dt="2025-08-19T23:16:30.085" v="252" actId="26606"/>
          <ac:spMkLst>
            <pc:docMk/>
            <pc:sldMk cId="1996502933" sldId="264"/>
            <ac:spMk id="36" creationId="{2F003F3F-F118-41D2-AA3F-74DB0D1970BB}"/>
          </ac:spMkLst>
        </pc:spChg>
        <pc:picChg chg="add mod ord">
          <ac:chgData name="Gustavo Iserte Bonfim" userId="ad965a8d88e95c03" providerId="LiveId" clId="{DD2E58F1-0B01-4D24-9463-C8233F6876DA}" dt="2025-08-19T23:16:32.264" v="254" actId="26606"/>
          <ac:picMkLst>
            <pc:docMk/>
            <pc:sldMk cId="1996502933" sldId="264"/>
            <ac:picMk id="5" creationId="{B857FB99-8DAB-3F11-F53F-0D7D800476ED}"/>
          </ac:picMkLst>
        </pc:picChg>
        <pc:picChg chg="add mod">
          <ac:chgData name="Gustavo Iserte Bonfim" userId="ad965a8d88e95c03" providerId="LiveId" clId="{DD2E58F1-0B01-4D24-9463-C8233F6876DA}" dt="2025-08-19T23:16:32.264" v="254" actId="26606"/>
          <ac:picMkLst>
            <pc:docMk/>
            <pc:sldMk cId="1996502933" sldId="264"/>
            <ac:picMk id="21" creationId="{5EAF21CB-9117-0A98-91BF-B7AC58677552}"/>
          </ac:picMkLst>
        </pc:picChg>
        <pc:cxnChg chg="add del">
          <ac:chgData name="Gustavo Iserte Bonfim" userId="ad965a8d88e95c03" providerId="LiveId" clId="{DD2E58F1-0B01-4D24-9463-C8233F6876DA}" dt="2025-08-19T23:16:32.264" v="254" actId="26606"/>
          <ac:cxnSpMkLst>
            <pc:docMk/>
            <pc:sldMk cId="1996502933" sldId="264"/>
            <ac:cxnSpMk id="29" creationId="{8C670C15-4E55-021E-79EA-BFCE4A460DFD}"/>
          </ac:cxnSpMkLst>
        </pc:cxnChg>
      </pc:sldChg>
      <pc:sldChg chg="addSp delSp modSp mod setBg">
        <pc:chgData name="Gustavo Iserte Bonfim" userId="ad965a8d88e95c03" providerId="LiveId" clId="{DD2E58F1-0B01-4D24-9463-C8233F6876DA}" dt="2025-08-06T01:17:37.487" v="48" actId="26606"/>
        <pc:sldMkLst>
          <pc:docMk/>
          <pc:sldMk cId="1748504531" sldId="265"/>
        </pc:sldMkLst>
        <pc:spChg chg="mod">
          <ac:chgData name="Gustavo Iserte Bonfim" userId="ad965a8d88e95c03" providerId="LiveId" clId="{DD2E58F1-0B01-4D24-9463-C8233F6876DA}" dt="2025-08-06T01:17:37.487" v="48" actId="26606"/>
          <ac:spMkLst>
            <pc:docMk/>
            <pc:sldMk cId="1748504531" sldId="265"/>
            <ac:spMk id="2" creationId="{45558CC9-52B4-54A2-CBA4-8B40543BDC14}"/>
          </ac:spMkLst>
        </pc:spChg>
        <pc:spChg chg="mod">
          <ac:chgData name="Gustavo Iserte Bonfim" userId="ad965a8d88e95c03" providerId="LiveId" clId="{DD2E58F1-0B01-4D24-9463-C8233F6876DA}" dt="2025-08-06T01:17:37.487" v="48" actId="26606"/>
          <ac:spMkLst>
            <pc:docMk/>
            <pc:sldMk cId="1748504531" sldId="265"/>
            <ac:spMk id="3" creationId="{C697A444-2752-A362-33BB-4B1F855E2CE0}"/>
          </ac:spMkLst>
        </pc:spChg>
        <pc:picChg chg="add del mod">
          <ac:chgData name="Gustavo Iserte Bonfim" userId="ad965a8d88e95c03" providerId="LiveId" clId="{DD2E58F1-0B01-4D24-9463-C8233F6876DA}" dt="2025-08-06T01:17:37.487" v="48" actId="26606"/>
          <ac:picMkLst>
            <pc:docMk/>
            <pc:sldMk cId="1748504531" sldId="265"/>
            <ac:picMk id="5" creationId="{CE3DEC7C-22B4-E836-BF45-969CE544C8FD}"/>
          </ac:picMkLst>
        </pc:picChg>
      </pc:sldChg>
      <pc:sldChg chg="del">
        <pc:chgData name="Gustavo Iserte Bonfim" userId="ad965a8d88e95c03" providerId="LiveId" clId="{DD2E58F1-0B01-4D24-9463-C8233F6876DA}" dt="2025-08-19T23:07:41.942" v="92" actId="47"/>
        <pc:sldMkLst>
          <pc:docMk/>
          <pc:sldMk cId="2997266263" sldId="266"/>
        </pc:sldMkLst>
      </pc:sldChg>
      <pc:sldChg chg="del">
        <pc:chgData name="Gustavo Iserte Bonfim" userId="ad965a8d88e95c03" providerId="LiveId" clId="{DD2E58F1-0B01-4D24-9463-C8233F6876DA}" dt="2025-08-19T23:07:55.263" v="93" actId="47"/>
        <pc:sldMkLst>
          <pc:docMk/>
          <pc:sldMk cId="2044423862" sldId="26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3A6E4-95E6-A93A-5BCA-FEC7DA036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EA9CFC-E7E6-3E83-2C58-6C16EAC3C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362E3-B377-281C-E3BE-DEDEA5C2F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20367-2053-9E20-9CCB-4DFBECF7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F8C39-A994-60BE-A61B-E401CF348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9883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5F2-1AC4-F9A6-D4A9-51C93E63E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E7ED9-C76F-7895-A667-677FAB6719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03EAC-E44F-B1AD-0BE8-4842A9A64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60750-3F17-66BD-B302-BC4D07DCC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D01F09-5F2A-CA18-435C-8871F411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614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CA0B9-33E1-C7AB-B46B-4DBFA4A27A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86C9F4-D471-8805-738E-DAE87DBE4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18E31-C0A6-DE8A-8D4A-64C602256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6310C-A766-796E-5131-87915BD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3D522-17CD-CE24-D82A-BF7D9044F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457D-862D-C91A-AE1D-7BD6B5D1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56263-BD0C-CEBE-8286-924966D50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3428D-2E67-8739-6306-590A5B991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07329F-9BCA-D23F-57CE-E6653F9AE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A81BED-4B74-7A4E-394C-FAF779949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795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968FA-CF12-6A60-312F-CED5D25C8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57D589-ED71-12FC-89FD-17EFF81816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00738C-4F3D-6AE9-6479-F5E7ED6A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CB04A-915E-3DF3-7E32-F0159AF0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4066F-0AA6-00AA-DE92-CAB79CEC5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11536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443C-6C1A-E89D-A227-33BBD4900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95FFC-51E6-99B3-0AF0-8EFC07105A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6BAD67-E497-B541-E4A3-86E92065E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4379-C39E-955F-C334-77CD624A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F4CA6B-FB78-D8DB-3E21-602347093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ABE3-E753-2B89-5E47-A6B52CDBF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2557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AFA6-8646-7872-82CE-FCDE717AE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BA4D3-336D-A601-9827-735D24FB6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826444-D3B4-2E54-EC37-D68B7E24F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A1C25E-24FF-CFA0-0EDE-4AD4BB2B46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366EBC-E26B-5F4D-8656-D17D705E8E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B65D09-5CA6-1319-48C2-5EE97A4E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B71F62-44A1-AD8E-899D-EC684118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DE34D0-568B-5D48-BAD4-1DE383133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42355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29F4-F4D7-9E59-0D75-4B34466BE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93104-88DB-A615-86C7-A90E23C0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2174FD-20C7-60D5-86F0-884FB38D9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2AF5CE-ED91-9AF1-ED64-6CD140DE0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29986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DDC533-3992-EA82-318A-C561B3752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8CD39-99BE-8504-30AA-008C4A20F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2E9B3-F678-850D-5943-8BA210E9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143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29FB4-FD0A-A537-204B-5146F1EBA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F4B20-CA24-7421-9936-D24DBB36BC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A94886-8D60-EA20-83BE-CB4748A0A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CA04C-FF42-C659-4126-5F7F80A7F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4B83A-B8C5-4CFD-F676-B08FE30D6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9DB0AF-C481-9A01-B891-BE6008863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478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42ACA-4927-443C-F8A6-961A2E589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CCA6D9-FABA-C411-02BF-B883369DD4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576461-36D5-A4C9-A056-921B70E0C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80280-EB90-F215-5C62-7C54155F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D8D3-5E99-2B99-D5A3-0181CD920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57DC2A-FF1B-E36E-1A74-21C992F6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992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625CB2-F35E-3CE4-4E75-066352289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38396-7939-61E7-8A31-684E48830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C0C5D-D1A4-29F9-3BFE-098A35D826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89E01-698F-4165-A726-3FCC4B3BF964}" type="datetimeFigureOut">
              <a:rPr lang="en-CA" smtClean="0"/>
              <a:t>2025-08-19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29A4F-BF3E-AD95-7FE5-0D99FFC5F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0E74F-8171-AD34-F6C4-78704BFA62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6F967E-7854-47C5-9BAF-E45DF80FE79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45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25CCA-D969-24EC-3F0D-BB58ACF229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1066200"/>
          </a:xfrm>
        </p:spPr>
        <p:txBody>
          <a:bodyPr/>
          <a:lstStyle/>
          <a:p>
            <a:r>
              <a:rPr lang="en-CA" dirty="0"/>
              <a:t>Getting Started with React.js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5633B-2142-6D88-7B16-A9B05B234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8408"/>
            <a:ext cx="9144000" cy="282939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Juan Jose Florez Rangel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Franklin </a:t>
            </a:r>
            <a:r>
              <a:rPr lang="en-CA" dirty="0" err="1"/>
              <a:t>Ekwale</a:t>
            </a:r>
            <a:endParaRPr lang="en-CA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Gustavo Iserte Bonfim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Joseph Frederick Opoku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Adebayo Daniel Ojo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CA" dirty="0"/>
              <a:t>Pedro Henrique Rego Barros Coutinho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C46CF-2B0B-393D-08D8-D39DBE28F92B}"/>
              </a:ext>
            </a:extLst>
          </p:cNvPr>
          <p:cNvSpPr txBox="1"/>
          <p:nvPr/>
        </p:nvSpPr>
        <p:spPr>
          <a:xfrm>
            <a:off x="5008418" y="5257800"/>
            <a:ext cx="2175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20/08/2025 – IST107</a:t>
            </a:r>
          </a:p>
        </p:txBody>
      </p:sp>
    </p:spTree>
    <p:extLst>
      <p:ext uri="{BB962C8B-B14F-4D97-AF65-F5344CB8AC3E}">
        <p14:creationId xmlns:p14="http://schemas.microsoft.com/office/powerpoint/2010/main" val="4211582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95DD6-2CD3-66CC-71CA-46B2365DB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Introduction to React.js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52800-C6E4-4684-17D3-6B72A7D1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Definition: A JavaScript library for building UIs</a:t>
            </a:r>
          </a:p>
          <a:p>
            <a:r>
              <a:rPr lang="en-CA" dirty="0"/>
              <a:t>Why React?</a:t>
            </a:r>
          </a:p>
          <a:p>
            <a:pPr lvl="1"/>
            <a:r>
              <a:rPr lang="en-CA" dirty="0"/>
              <a:t>Component-based architecture</a:t>
            </a:r>
          </a:p>
          <a:p>
            <a:pPr lvl="1"/>
            <a:r>
              <a:rPr lang="en-CA" dirty="0"/>
              <a:t>Declarative rendering</a:t>
            </a:r>
          </a:p>
          <a:p>
            <a:pPr lvl="1"/>
            <a:r>
              <a:rPr lang="en-CA" dirty="0"/>
              <a:t>Backed by Facebook and a large community</a:t>
            </a:r>
          </a:p>
        </p:txBody>
      </p:sp>
    </p:spTree>
    <p:extLst>
      <p:ext uri="{BB962C8B-B14F-4D97-AF65-F5344CB8AC3E}">
        <p14:creationId xmlns:p14="http://schemas.microsoft.com/office/powerpoint/2010/main" val="2492608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2D5A3-6EAB-C4BD-E2AC-863C92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8D5E-1DC8-534C-8554-94E6362F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Components</a:t>
            </a:r>
          </a:p>
          <a:p>
            <a:pPr lvl="1"/>
            <a:r>
              <a:rPr lang="en-CA" dirty="0"/>
              <a:t>Reusable UI building blocks</a:t>
            </a:r>
          </a:p>
          <a:p>
            <a:r>
              <a:rPr lang="en-CA" dirty="0"/>
              <a:t>Virtual DOM</a:t>
            </a:r>
          </a:p>
          <a:p>
            <a:pPr lvl="1"/>
            <a:r>
              <a:rPr lang="en-CA" dirty="0"/>
              <a:t>Efficient diffing and updates</a:t>
            </a:r>
          </a:p>
          <a:p>
            <a:r>
              <a:rPr lang="en-CA" dirty="0"/>
              <a:t>JSX</a:t>
            </a:r>
          </a:p>
          <a:p>
            <a:pPr lvl="1"/>
            <a:r>
              <a:rPr lang="en-CA" dirty="0"/>
              <a:t>JavaScript syntax extension for templating</a:t>
            </a:r>
          </a:p>
          <a:p>
            <a:r>
              <a:rPr lang="en-CA" dirty="0"/>
              <a:t>State &amp; Props</a:t>
            </a:r>
          </a:p>
          <a:p>
            <a:pPr lvl="1"/>
            <a:r>
              <a:rPr lang="en-CA" dirty="0"/>
              <a:t>State: internal, mutable data</a:t>
            </a:r>
          </a:p>
          <a:p>
            <a:pPr lvl="1"/>
            <a:r>
              <a:rPr lang="en-CA" dirty="0"/>
              <a:t>Props: external inputs passed down</a:t>
            </a:r>
          </a:p>
        </p:txBody>
      </p:sp>
    </p:spTree>
    <p:extLst>
      <p:ext uri="{BB962C8B-B14F-4D97-AF65-F5344CB8AC3E}">
        <p14:creationId xmlns:p14="http://schemas.microsoft.com/office/powerpoint/2010/main" val="570105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2B3D5-5D68-88C8-1D77-88A73CBEE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React Differs from Alternatives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A6B49E1C-07C2-A2FB-E9E3-DB0014B8F1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529446"/>
              </p:ext>
            </p:extLst>
          </p:nvPr>
        </p:nvGraphicFramePr>
        <p:xfrm>
          <a:off x="838200" y="1825625"/>
          <a:ext cx="105156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428192297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87542233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2856229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35462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React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Angular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Vue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8502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Library (UI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Full framework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Progressive framework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7335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Data Binding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One-way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Two-way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Optional two-way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3120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Learning Curve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Moderate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Steep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Gentle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69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Rich, but flexible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Batteries-included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Growing rapidly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91326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027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21A05-CCC3-E7BE-A833-40AFC71CF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Popular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3291C-CF86-122D-F39A-BF20A1657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Facebook, Instagram, Airbnb, Netflix</a:t>
            </a:r>
          </a:p>
          <a:p>
            <a:r>
              <a:rPr lang="en-CA" dirty="0"/>
              <a:t>Dashboards and admin panels</a:t>
            </a:r>
          </a:p>
          <a:p>
            <a:r>
              <a:rPr lang="en-CA" dirty="0"/>
              <a:t>Interactive forms and real-time apps</a:t>
            </a:r>
          </a:p>
        </p:txBody>
      </p:sp>
    </p:spTree>
    <p:extLst>
      <p:ext uri="{BB962C8B-B14F-4D97-AF65-F5344CB8AC3E}">
        <p14:creationId xmlns:p14="http://schemas.microsoft.com/office/powerpoint/2010/main" val="1013229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9D7CA-ACB5-572E-FD4C-2879A587C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Project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CF65B-1034-9A33-5F5D-8D9584669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Using create-react-app:</a:t>
            </a:r>
          </a:p>
          <a:p>
            <a:pPr marL="0" indent="0">
              <a:buNone/>
            </a:pPr>
            <a:r>
              <a:rPr lang="en-CA" sz="2200" dirty="0" err="1"/>
              <a:t>npx</a:t>
            </a:r>
            <a:r>
              <a:rPr lang="en-CA" sz="2200" dirty="0"/>
              <a:t> create-react-app my-demo</a:t>
            </a:r>
          </a:p>
          <a:p>
            <a:pPr marL="0" indent="0">
              <a:buNone/>
            </a:pPr>
            <a:r>
              <a:rPr lang="en-CA" sz="2200" dirty="0"/>
              <a:t>cd my-demo</a:t>
            </a:r>
          </a:p>
          <a:p>
            <a:pPr marL="0" indent="0">
              <a:buNone/>
            </a:pPr>
            <a:r>
              <a:rPr lang="en-CA" sz="2200" dirty="0" err="1"/>
              <a:t>npm</a:t>
            </a:r>
            <a:r>
              <a:rPr lang="en-CA" sz="2200" dirty="0"/>
              <a:t> start</a:t>
            </a:r>
            <a:endParaRPr lang="en-CA" dirty="0"/>
          </a:p>
          <a:p>
            <a:pPr marL="0" indent="0">
              <a:buNone/>
            </a:pP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207DE-9D53-CE94-C7CF-326F1D655C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323136"/>
            <a:ext cx="4127348" cy="158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082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6728-3B27-6668-B887-B7BECC87E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1262"/>
            <a:ext cx="10515600" cy="1325563"/>
          </a:xfrm>
        </p:spPr>
        <p:txBody>
          <a:bodyPr/>
          <a:lstStyle/>
          <a:p>
            <a:r>
              <a:rPr lang="en-CA" dirty="0"/>
              <a:t>Demo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FD0E6-DDE0-9CD6-2026-529A7B3B96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App: Simple Counter</a:t>
            </a:r>
          </a:p>
          <a:p>
            <a:r>
              <a:rPr lang="en-CA" dirty="0"/>
              <a:t>Features:</a:t>
            </a:r>
          </a:p>
          <a:p>
            <a:pPr lvl="1"/>
            <a:r>
              <a:rPr lang="en-CA" dirty="0"/>
              <a:t>Two components (Display &amp; Controls)</a:t>
            </a:r>
          </a:p>
          <a:p>
            <a:pPr lvl="1"/>
            <a:r>
              <a:rPr lang="en-CA" dirty="0"/>
              <a:t>State management (</a:t>
            </a:r>
            <a:r>
              <a:rPr lang="en-CA" dirty="0" err="1"/>
              <a:t>useState</a:t>
            </a:r>
            <a:r>
              <a:rPr lang="en-CA" dirty="0"/>
              <a:t>)</a:t>
            </a:r>
          </a:p>
          <a:p>
            <a:pPr lvl="1"/>
            <a:r>
              <a:rPr lang="en-CA" dirty="0"/>
              <a:t>Props to pass handlers and data</a:t>
            </a:r>
          </a:p>
        </p:txBody>
      </p:sp>
    </p:spTree>
    <p:extLst>
      <p:ext uri="{BB962C8B-B14F-4D97-AF65-F5344CB8AC3E}">
        <p14:creationId xmlns:p14="http://schemas.microsoft.com/office/powerpoint/2010/main" val="4093708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5A8A8-FA28-AD8C-FC09-628C1FB81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Code Snippets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49841-100E-0CB4-C110-26AFC2F78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CA">
                <a:highlight>
                  <a:srgbClr val="C0C0C0"/>
                </a:highlight>
              </a:rPr>
              <a:t>// CounterDisplay.js</a:t>
            </a:r>
          </a:p>
          <a:p>
            <a:pPr marL="0" indent="0">
              <a:buNone/>
            </a:pPr>
            <a:r>
              <a:rPr lang="en-CA" sz="2600">
                <a:solidFill>
                  <a:schemeClr val="tx2"/>
                </a:solidFill>
              </a:rPr>
              <a:t>export default function </a:t>
            </a:r>
            <a:r>
              <a:rPr lang="en-CA" sz="2600"/>
              <a:t>CounterDisplay({ count }) {</a:t>
            </a:r>
          </a:p>
          <a:p>
            <a:pPr marL="0" indent="0">
              <a:buNone/>
            </a:pPr>
            <a:r>
              <a:rPr lang="en-CA" sz="2600">
                <a:solidFill>
                  <a:schemeClr val="tx2"/>
                </a:solidFill>
              </a:rPr>
              <a:t>    return</a:t>
            </a:r>
            <a:r>
              <a:rPr lang="en-CA" sz="2600"/>
              <a:t> &lt;h2&gt;Current Count: {count}&lt;/h2&gt;;</a:t>
            </a:r>
          </a:p>
          <a:p>
            <a:pPr marL="0" indent="0">
              <a:buNone/>
            </a:pPr>
            <a:r>
              <a:rPr lang="en-CA" sz="2600"/>
              <a:t>}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>
                <a:highlight>
                  <a:srgbClr val="C0C0C0"/>
                </a:highlight>
              </a:rPr>
              <a:t>// CounterControls.js</a:t>
            </a:r>
          </a:p>
          <a:p>
            <a:pPr marL="0" indent="0">
              <a:buNone/>
            </a:pPr>
            <a:r>
              <a:rPr lang="en-CA" sz="2500">
                <a:solidFill>
                  <a:schemeClr val="tx2"/>
                </a:solidFill>
              </a:rPr>
              <a:t>export default function </a:t>
            </a:r>
            <a:r>
              <a:rPr lang="en-CA" sz="2500"/>
              <a:t>CounterControls({ onIncrement, onDecrement }) {</a:t>
            </a:r>
          </a:p>
          <a:p>
            <a:pPr marL="0" indent="0">
              <a:buNone/>
            </a:pPr>
            <a:r>
              <a:rPr lang="en-CA" sz="2500">
                <a:solidFill>
                  <a:schemeClr val="tx2"/>
                </a:solidFill>
              </a:rPr>
              <a:t>    return</a:t>
            </a:r>
            <a:r>
              <a:rPr lang="en-CA" sz="2500"/>
              <a:t> (</a:t>
            </a:r>
          </a:p>
          <a:p>
            <a:pPr marL="0" indent="0">
              <a:buNone/>
            </a:pPr>
            <a:r>
              <a:rPr lang="en-CA" sz="2500"/>
              <a:t>        &lt;div&gt;</a:t>
            </a:r>
          </a:p>
          <a:p>
            <a:pPr marL="0" indent="0">
              <a:buNone/>
            </a:pPr>
            <a:r>
              <a:rPr lang="en-CA" sz="2500"/>
              <a:t>            &lt;button onClick={onIncrement}&gt;+&lt;/button&gt;</a:t>
            </a:r>
          </a:p>
          <a:p>
            <a:pPr marL="0" indent="0">
              <a:buNone/>
            </a:pPr>
            <a:r>
              <a:rPr lang="en-CA" sz="2500"/>
              <a:t>            &lt;button onClick={onDecrement}&gt;-&lt;/button&gt;</a:t>
            </a:r>
          </a:p>
          <a:p>
            <a:pPr marL="0" indent="0">
              <a:buNone/>
            </a:pPr>
            <a:r>
              <a:rPr lang="en-CA" sz="2500"/>
              <a:t>        &lt;/div&gt;</a:t>
            </a:r>
          </a:p>
          <a:p>
            <a:pPr marL="0" indent="0">
              <a:buNone/>
            </a:pPr>
            <a:r>
              <a:rPr lang="en-CA" sz="2500"/>
              <a:t>    );</a:t>
            </a:r>
          </a:p>
          <a:p>
            <a:pPr marL="0" indent="0">
              <a:buNone/>
            </a:pPr>
            <a:r>
              <a:rPr lang="en-CA" sz="2500"/>
              <a:t>}</a:t>
            </a:r>
            <a:endParaRPr lang="en-CA" sz="2500" dirty="0"/>
          </a:p>
        </p:txBody>
      </p:sp>
      <p:pic>
        <p:nvPicPr>
          <p:cNvPr id="5" name="Picture 4" descr="A screen shot of a computer code">
            <a:extLst>
              <a:ext uri="{FF2B5EF4-FFF2-40B4-BE49-F238E27FC236}">
                <a16:creationId xmlns:a16="http://schemas.microsoft.com/office/drawing/2014/main" id="{B857FB99-8DAB-3F11-F53F-0D7D800476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68" y="1278201"/>
            <a:ext cx="6038546" cy="2273890"/>
          </a:xfrm>
          <a:prstGeom prst="rect">
            <a:avLst/>
          </a:prstGeom>
        </p:spPr>
      </p:pic>
      <p:pic>
        <p:nvPicPr>
          <p:cNvPr id="21" name="Picture 2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EAF21CB-9117-0A98-91BF-B7AC58677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370" y="2845053"/>
            <a:ext cx="7273929" cy="3647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502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58CC9-52B4-54A2-CBA4-8B40543B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Bringing It Together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7A444-2752-A362-33BB-4B1F855E2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CA">
                <a:highlight>
                  <a:srgbClr val="C0C0C0"/>
                </a:highlight>
              </a:rPr>
              <a:t>// App.js</a:t>
            </a:r>
          </a:p>
          <a:p>
            <a:pPr marL="0" indent="0">
              <a:buNone/>
            </a:pPr>
            <a:r>
              <a:rPr lang="en-CA">
                <a:solidFill>
                  <a:schemeClr val="tx2"/>
                </a:solidFill>
              </a:rPr>
              <a:t>import</a:t>
            </a:r>
            <a:r>
              <a:rPr lang="en-CA"/>
              <a:t> { useState } from </a:t>
            </a:r>
            <a:r>
              <a:rPr lang="en-CA">
                <a:solidFill>
                  <a:schemeClr val="accent3"/>
                </a:solidFill>
              </a:rPr>
              <a:t>‘react’</a:t>
            </a:r>
            <a:r>
              <a:rPr lang="en-CA"/>
              <a:t>;</a:t>
            </a:r>
          </a:p>
          <a:p>
            <a:pPr marL="0" indent="0">
              <a:buNone/>
            </a:pPr>
            <a:r>
              <a:rPr lang="en-CA">
                <a:solidFill>
                  <a:schemeClr val="tx2"/>
                </a:solidFill>
              </a:rPr>
              <a:t>import</a:t>
            </a:r>
            <a:r>
              <a:rPr lang="en-CA"/>
              <a:t> CounterDisplay from </a:t>
            </a:r>
            <a:r>
              <a:rPr lang="en-CA">
                <a:solidFill>
                  <a:schemeClr val="accent3"/>
                </a:solidFill>
              </a:rPr>
              <a:t>‘./CounterDisplay’</a:t>
            </a:r>
            <a:r>
              <a:rPr lang="en-CA"/>
              <a:t>;</a:t>
            </a:r>
          </a:p>
          <a:p>
            <a:pPr marL="0" indent="0">
              <a:buNone/>
            </a:pPr>
            <a:r>
              <a:rPr lang="en-CA">
                <a:solidFill>
                  <a:schemeClr val="tx2"/>
                </a:solidFill>
              </a:rPr>
              <a:t>import</a:t>
            </a:r>
            <a:r>
              <a:rPr lang="en-CA"/>
              <a:t> CounterControls from </a:t>
            </a:r>
            <a:r>
              <a:rPr lang="en-CA">
                <a:solidFill>
                  <a:schemeClr val="accent3"/>
                </a:solidFill>
              </a:rPr>
              <a:t>‘./CounterControls’</a:t>
            </a:r>
            <a:r>
              <a:rPr lang="en-CA"/>
              <a:t>;</a:t>
            </a:r>
          </a:p>
          <a:p>
            <a:pPr marL="0" indent="0">
              <a:buNone/>
            </a:pPr>
            <a:endParaRPr lang="en-CA"/>
          </a:p>
          <a:p>
            <a:pPr marL="0" indent="0">
              <a:buNone/>
            </a:pPr>
            <a:r>
              <a:rPr lang="en-CA">
                <a:solidFill>
                  <a:schemeClr val="tx2"/>
                </a:solidFill>
              </a:rPr>
              <a:t>export default function</a:t>
            </a:r>
            <a:r>
              <a:rPr lang="en-CA"/>
              <a:t> App() {</a:t>
            </a:r>
          </a:p>
          <a:p>
            <a:pPr marL="0" indent="0">
              <a:buNone/>
            </a:pPr>
            <a:r>
              <a:rPr lang="en-CA"/>
              <a:t>    </a:t>
            </a:r>
            <a:r>
              <a:rPr lang="en-CA">
                <a:solidFill>
                  <a:schemeClr val="tx2"/>
                </a:solidFill>
              </a:rPr>
              <a:t>const</a:t>
            </a:r>
            <a:r>
              <a:rPr lang="en-CA"/>
              <a:t> [count, setCount] = useState(0);</a:t>
            </a:r>
          </a:p>
          <a:p>
            <a:pPr marL="0" indent="0">
              <a:buNone/>
            </a:pPr>
            <a:r>
              <a:rPr lang="en-CA"/>
              <a:t>    </a:t>
            </a:r>
            <a:r>
              <a:rPr lang="en-CA">
                <a:solidFill>
                  <a:schemeClr val="tx2"/>
                </a:solidFill>
              </a:rPr>
              <a:t>return</a:t>
            </a:r>
            <a:r>
              <a:rPr lang="en-CA"/>
              <a:t> (</a:t>
            </a:r>
          </a:p>
          <a:p>
            <a:pPr marL="0" indent="0">
              <a:buNone/>
            </a:pPr>
            <a:r>
              <a:rPr lang="en-CA"/>
              <a:t>        &lt;div&gt;</a:t>
            </a:r>
          </a:p>
          <a:p>
            <a:pPr marL="0" indent="0">
              <a:buNone/>
            </a:pPr>
            <a:r>
              <a:rPr lang="en-CA"/>
              <a:t>            &lt;CounterDisplay count={count} /&gt;</a:t>
            </a:r>
          </a:p>
          <a:p>
            <a:pPr marL="0" indent="0">
              <a:buNone/>
            </a:pPr>
            <a:r>
              <a:rPr lang="en-CA"/>
              <a:t>            &lt;CounterControls</a:t>
            </a:r>
          </a:p>
          <a:p>
            <a:pPr marL="0" indent="0">
              <a:buNone/>
            </a:pPr>
            <a:r>
              <a:rPr lang="en-CA"/>
              <a:t>                onIncrement={() =&gt; setCount(c =&gt; c + 1)}</a:t>
            </a:r>
          </a:p>
          <a:p>
            <a:pPr marL="0" indent="0">
              <a:buNone/>
            </a:pPr>
            <a:r>
              <a:rPr lang="en-CA"/>
              <a:t>                onDecrement={() =&gt; setCount(c =&gt; c – 1)}</a:t>
            </a:r>
          </a:p>
          <a:p>
            <a:pPr marL="0" indent="0">
              <a:buNone/>
            </a:pPr>
            <a:r>
              <a:rPr lang="en-CA"/>
              <a:t>            /&gt;</a:t>
            </a:r>
          </a:p>
          <a:p>
            <a:pPr marL="0" indent="0">
              <a:buNone/>
            </a:pPr>
            <a:r>
              <a:rPr lang="en-CA"/>
              <a:t>        &lt;/div&gt;</a:t>
            </a:r>
          </a:p>
          <a:p>
            <a:pPr marL="0" indent="0">
              <a:buNone/>
            </a:pPr>
            <a:r>
              <a:rPr lang="en-CA"/>
              <a:t>    );</a:t>
            </a:r>
          </a:p>
          <a:p>
            <a:pPr marL="0" indent="0">
              <a:buNone/>
            </a:pPr>
            <a:r>
              <a:rPr lang="en-CA"/>
              <a:t>}</a:t>
            </a:r>
            <a:endParaRPr lang="en-CA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DEC7C-22B4-E836-BF45-969CE544C8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0214" y="1212113"/>
            <a:ext cx="6560949" cy="539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504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355</Words>
  <Application>Microsoft Office PowerPoint</Application>
  <PresentationFormat>Widescreen</PresentationFormat>
  <Paragraphs>93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Getting Started with React.js</vt:lpstr>
      <vt:lpstr>Introduction to React.js</vt:lpstr>
      <vt:lpstr>Key Features</vt:lpstr>
      <vt:lpstr>How React Differs from Alternatives</vt:lpstr>
      <vt:lpstr>Popular Use Cases</vt:lpstr>
      <vt:lpstr>Project Setup</vt:lpstr>
      <vt:lpstr>Demo Overview</vt:lpstr>
      <vt:lpstr>Code Snippets</vt:lpstr>
      <vt:lpstr>Bringing It Together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Gustavo Iserte Bonfim</dc:creator>
  <cp:lastModifiedBy>Gustavo Iserte Bonfim</cp:lastModifiedBy>
  <cp:revision>1</cp:revision>
  <dcterms:created xsi:type="dcterms:W3CDTF">2025-07-31T21:53:09Z</dcterms:created>
  <dcterms:modified xsi:type="dcterms:W3CDTF">2025-08-19T23:17:34Z</dcterms:modified>
</cp:coreProperties>
</file>