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F432-778D-C044-993E-03FF4C0EA00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C377-2496-E843-A998-D5BD1C0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5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F432-778D-C044-993E-03FF4C0EA00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C377-2496-E843-A998-D5BD1C0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F432-778D-C044-993E-03FF4C0EA00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C377-2496-E843-A998-D5BD1C0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F432-778D-C044-993E-03FF4C0EA00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C377-2496-E843-A998-D5BD1C0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F432-778D-C044-993E-03FF4C0EA00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C377-2496-E843-A998-D5BD1C0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F432-778D-C044-993E-03FF4C0EA00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C377-2496-E843-A998-D5BD1C0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F432-778D-C044-993E-03FF4C0EA00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C377-2496-E843-A998-D5BD1C0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F432-778D-C044-993E-03FF4C0EA00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C377-2496-E843-A998-D5BD1C0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9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F432-778D-C044-993E-03FF4C0EA00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C377-2496-E843-A998-D5BD1C0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F432-778D-C044-993E-03FF4C0EA00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C377-2496-E843-A998-D5BD1C0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F432-778D-C044-993E-03FF4C0EA00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C377-2496-E843-A998-D5BD1C0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F432-778D-C044-993E-03FF4C0EA007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C377-2496-E843-A998-D5BD1C093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838"/>
            <a:ext cx="7772400" cy="6235845"/>
          </a:xfrm>
        </p:spPr>
        <p:txBody>
          <a:bodyPr>
            <a:normAutofit/>
          </a:bodyPr>
          <a:lstStyle/>
          <a:p>
            <a:r>
              <a:rPr lang="en-US" dirty="0" smtClean="0"/>
              <a:t>file format commons </a:t>
            </a:r>
            <a:r>
              <a:rPr lang="en-US" smtClean="0"/>
              <a:t>pptx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01100110011010010110110001100101001000000110011001101111011100100110110101100001011101000010000001100011011011110110110101101101011011110110111001110011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3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file format commons pptx  01100110011010010110110001100101001000000110011001101111011100100110110101100001011101000010000001100011011011110110110101101101011011110110111001110011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format commons ppt  01100110011010010110110001100101001000000110011001101111011100100110110101100001011101000010000001100011011011110110110101101101011011110110111001110011 </dc:title>
  <dc:creator>Alex</dc:creator>
  <cp:lastModifiedBy>Alex</cp:lastModifiedBy>
  <cp:revision>2</cp:revision>
  <dcterms:created xsi:type="dcterms:W3CDTF">2014-03-11T05:00:37Z</dcterms:created>
  <dcterms:modified xsi:type="dcterms:W3CDTF">2014-03-11T05:01:38Z</dcterms:modified>
</cp:coreProperties>
</file>