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53"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FDCF9F-9135-4E14-B0B5-B8CC60EB98FD}"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41338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DCF9F-9135-4E14-B0B5-B8CC60EB98FD}"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518083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DCF9F-9135-4E14-B0B5-B8CC60EB98FD}"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5A19-EA38-42D5-A739-F147073FAB8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7697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DCF9F-9135-4E14-B0B5-B8CC60EB98FD}"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219859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DCF9F-9135-4E14-B0B5-B8CC60EB98FD}"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5A19-EA38-42D5-A739-F147073FAB8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8898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DCF9F-9135-4E14-B0B5-B8CC60EB98FD}"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3872089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DCF9F-9135-4E14-B0B5-B8CC60EB98FD}"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1336157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DCF9F-9135-4E14-B0B5-B8CC60EB98FD}"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1653423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DCF9F-9135-4E14-B0B5-B8CC60EB98FD}"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3498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FDCF9F-9135-4E14-B0B5-B8CC60EB98FD}"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281625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FDCF9F-9135-4E14-B0B5-B8CC60EB98FD}"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2438130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FDCF9F-9135-4E14-B0B5-B8CC60EB98FD}"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298248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FDCF9F-9135-4E14-B0B5-B8CC60EB98FD}"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261347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DCF9F-9135-4E14-B0B5-B8CC60EB98FD}"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119781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DCF9F-9135-4E14-B0B5-B8CC60EB98FD}"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326559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FDCF9F-9135-4E14-B0B5-B8CC60EB98FD}"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15A19-EA38-42D5-A739-F147073FAB8C}" type="slidenum">
              <a:rPr lang="en-US" smtClean="0"/>
              <a:t>‹#›</a:t>
            </a:fld>
            <a:endParaRPr lang="en-US"/>
          </a:p>
        </p:txBody>
      </p:sp>
    </p:spTree>
    <p:extLst>
      <p:ext uri="{BB962C8B-B14F-4D97-AF65-F5344CB8AC3E}">
        <p14:creationId xmlns:p14="http://schemas.microsoft.com/office/powerpoint/2010/main" val="299989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FDCF9F-9135-4E14-B0B5-B8CC60EB98FD}" type="datetimeFigureOut">
              <a:rPr lang="en-US" smtClean="0"/>
              <a:t>5/30/2024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515A19-EA38-42D5-A739-F147073FAB8C}" type="slidenum">
              <a:rPr lang="en-US" smtClean="0"/>
              <a:t>‹#›</a:t>
            </a:fld>
            <a:endParaRPr lang="en-US"/>
          </a:p>
        </p:txBody>
      </p:sp>
    </p:spTree>
    <p:extLst>
      <p:ext uri="{BB962C8B-B14F-4D97-AF65-F5344CB8AC3E}">
        <p14:creationId xmlns:p14="http://schemas.microsoft.com/office/powerpoint/2010/main" val="409386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80609"/>
            <a:ext cx="7766936" cy="1795991"/>
          </a:xfrm>
        </p:spPr>
        <p:txBody>
          <a:bodyPr>
            <a:normAutofit/>
          </a:bodyPr>
          <a:lstStyle/>
          <a:p>
            <a:r>
              <a:rPr lang="en-US" sz="4400" b="1" dirty="0" smtClean="0">
                <a:latin typeface="Arial Narrow" panose="020B0606020202030204" pitchFamily="34" charset="0"/>
              </a:rPr>
              <a:t>INVENTORY MANAGEMENT SYSTEM</a:t>
            </a:r>
            <a:endParaRPr lang="en-US" sz="4400" b="1" dirty="0">
              <a:latin typeface="Arial Narrow" panose="020B0606020202030204" pitchFamily="34" charset="0"/>
            </a:endParaRPr>
          </a:p>
        </p:txBody>
      </p:sp>
      <p:sp>
        <p:nvSpPr>
          <p:cNvPr id="3" name="Subtitle 2"/>
          <p:cNvSpPr>
            <a:spLocks noGrp="1"/>
          </p:cNvSpPr>
          <p:nvPr>
            <p:ph type="subTitle" idx="1"/>
          </p:nvPr>
        </p:nvSpPr>
        <p:spPr>
          <a:xfrm>
            <a:off x="1821391" y="3819525"/>
            <a:ext cx="7741709" cy="1419225"/>
          </a:xfrm>
        </p:spPr>
        <p:txBody>
          <a:bodyPr>
            <a:normAutofit fontScale="55000" lnSpcReduction="20000"/>
          </a:bodyPr>
          <a:lstStyle/>
          <a:p>
            <a:r>
              <a:rPr lang="en-US" sz="3500" dirty="0" smtClean="0">
                <a:latin typeface="Adobe Heiti Std R" panose="020B0400000000000000" pitchFamily="34" charset="-128"/>
                <a:ea typeface="Adobe Heiti Std R" panose="020B0400000000000000" pitchFamily="34" charset="-128"/>
              </a:rPr>
              <a:t>                              </a:t>
            </a:r>
            <a:r>
              <a:rPr lang="en-US" sz="3500" dirty="0" err="1" smtClean="0">
                <a:latin typeface="Adobe Heiti Std R" panose="020B0400000000000000" pitchFamily="34" charset="-128"/>
                <a:ea typeface="Adobe Heiti Std R" panose="020B0400000000000000" pitchFamily="34" charset="-128"/>
              </a:rPr>
              <a:t>Ishmal</a:t>
            </a:r>
            <a:r>
              <a:rPr lang="en-US" sz="3500" dirty="0" smtClean="0">
                <a:latin typeface="Adobe Heiti Std R" panose="020B0400000000000000" pitchFamily="34" charset="-128"/>
                <a:ea typeface="Adobe Heiti Std R" panose="020B0400000000000000" pitchFamily="34" charset="-128"/>
              </a:rPr>
              <a:t> Farooq(2023-uam-4601)</a:t>
            </a:r>
          </a:p>
          <a:p>
            <a:r>
              <a:rPr lang="en-US" sz="3500" dirty="0">
                <a:latin typeface="Adobe Heiti Std R" panose="020B0400000000000000" pitchFamily="34" charset="-128"/>
                <a:ea typeface="Adobe Heiti Std R" panose="020B0400000000000000" pitchFamily="34" charset="-128"/>
              </a:rPr>
              <a:t> </a:t>
            </a:r>
            <a:r>
              <a:rPr lang="en-US" sz="3500" dirty="0" smtClean="0">
                <a:latin typeface="Adobe Heiti Std R" panose="020B0400000000000000" pitchFamily="34" charset="-128"/>
                <a:ea typeface="Adobe Heiti Std R" panose="020B0400000000000000" pitchFamily="34" charset="-128"/>
              </a:rPr>
              <a:t>                              </a:t>
            </a:r>
            <a:r>
              <a:rPr lang="en-US" sz="3300" dirty="0" smtClean="0">
                <a:latin typeface="Adobe Heiti Std R" panose="020B0400000000000000" pitchFamily="34" charset="-128"/>
                <a:ea typeface="Adobe Heiti Std R" panose="020B0400000000000000" pitchFamily="34" charset="-128"/>
              </a:rPr>
              <a:t>Ayesha</a:t>
            </a:r>
            <a:r>
              <a:rPr lang="en-US" sz="3500" dirty="0" smtClean="0">
                <a:latin typeface="Adobe Heiti Std R" panose="020B0400000000000000" pitchFamily="34" charset="-128"/>
                <a:ea typeface="Adobe Heiti Std R" panose="020B0400000000000000" pitchFamily="34" charset="-128"/>
              </a:rPr>
              <a:t> </a:t>
            </a:r>
            <a:r>
              <a:rPr lang="en-US" sz="3500" dirty="0" err="1" smtClean="0">
                <a:latin typeface="Adobe Heiti Std R" panose="020B0400000000000000" pitchFamily="34" charset="-128"/>
                <a:ea typeface="Adobe Heiti Std R" panose="020B0400000000000000" pitchFamily="34" charset="-128"/>
              </a:rPr>
              <a:t>Ayoub</a:t>
            </a:r>
            <a:r>
              <a:rPr lang="en-US" sz="3500" dirty="0" smtClean="0">
                <a:latin typeface="Adobe Heiti Std R" panose="020B0400000000000000" pitchFamily="34" charset="-128"/>
                <a:ea typeface="Adobe Heiti Std R" panose="020B0400000000000000" pitchFamily="34" charset="-128"/>
              </a:rPr>
              <a:t>(2023-uam-4605)</a:t>
            </a:r>
          </a:p>
          <a:p>
            <a:r>
              <a:rPr lang="en-US" sz="3500" dirty="0" smtClean="0">
                <a:latin typeface="Adobe Heiti Std R" panose="020B0400000000000000" pitchFamily="34" charset="-128"/>
                <a:ea typeface="Adobe Heiti Std R" panose="020B0400000000000000" pitchFamily="34" charset="-128"/>
              </a:rPr>
              <a:t>                              Aleena Ansari(2023-uam-4615)</a:t>
            </a:r>
          </a:p>
          <a:p>
            <a:r>
              <a:rPr lang="en-US" sz="3500" dirty="0" smtClean="0">
                <a:latin typeface="Adobe Heiti Std R" panose="020B0400000000000000" pitchFamily="34" charset="-128"/>
                <a:ea typeface="Adobe Heiti Std R" panose="020B0400000000000000" pitchFamily="34" charset="-128"/>
              </a:rPr>
              <a:t>                                   Maryam Hassan(2023-uam-4620)</a:t>
            </a:r>
            <a:endParaRPr lang="en-US" dirty="0"/>
          </a:p>
        </p:txBody>
      </p:sp>
    </p:spTree>
    <p:extLst>
      <p:ext uri="{BB962C8B-B14F-4D97-AF65-F5344CB8AC3E}">
        <p14:creationId xmlns:p14="http://schemas.microsoft.com/office/powerpoint/2010/main" val="307544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95349"/>
            <a:ext cx="8596668" cy="647701"/>
          </a:xfrm>
        </p:spPr>
        <p:txBody>
          <a:bodyPr/>
          <a:lstStyle/>
          <a:p>
            <a:r>
              <a:rPr lang="en-US" dirty="0" smtClean="0"/>
              <a:t>                 </a:t>
            </a:r>
            <a:r>
              <a:rPr lang="en-US" b="1" dirty="0" smtClean="0"/>
              <a:t>PROJECT DESCRIPTION</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sz="1700" dirty="0">
                <a:latin typeface="Adobe Heiti Std R" panose="020B0400000000000000" pitchFamily="34" charset="-128"/>
                <a:ea typeface="Adobe Heiti Std R" panose="020B0400000000000000" pitchFamily="34" charset="-128"/>
              </a:rPr>
              <a:t>This C++ application is a basic inventory and sales management system. This is a synopsis of its structure and functionality:</a:t>
            </a:r>
          </a:p>
          <a:p>
            <a:pPr marL="0" indent="0">
              <a:buNone/>
            </a:pPr>
            <a:r>
              <a:rPr lang="en-US" sz="1700" dirty="0" smtClean="0">
                <a:latin typeface="Adobe Heiti Std R" panose="020B0400000000000000" pitchFamily="34" charset="-128"/>
                <a:ea typeface="Adobe Heiti Std R" panose="020B0400000000000000" pitchFamily="34" charset="-128"/>
              </a:rPr>
              <a:t>1.Product </a:t>
            </a:r>
            <a:r>
              <a:rPr lang="en-US" sz="1700" dirty="0">
                <a:latin typeface="Adobe Heiti Std R" panose="020B0400000000000000" pitchFamily="34" charset="-128"/>
                <a:ea typeface="Adobe Heiti Std R" panose="020B0400000000000000" pitchFamily="34" charset="-128"/>
              </a:rPr>
              <a:t>Class: Depicts a product together with its name, ID, quantity, and cost. </a:t>
            </a:r>
          </a:p>
          <a:p>
            <a:pPr marL="0" indent="0">
              <a:buNone/>
            </a:pPr>
            <a:r>
              <a:rPr lang="en-US" sz="1700" dirty="0" smtClean="0">
                <a:latin typeface="Adobe Heiti Std R" panose="020B0400000000000000" pitchFamily="34" charset="-128"/>
                <a:ea typeface="Adobe Heiti Std R" panose="020B0400000000000000" pitchFamily="34" charset="-128"/>
              </a:rPr>
              <a:t>2.Inventory </a:t>
            </a:r>
            <a:r>
              <a:rPr lang="en-US" sz="1700" dirty="0">
                <a:latin typeface="Adobe Heiti Std R" panose="020B0400000000000000" pitchFamily="34" charset="-128"/>
                <a:ea typeface="Adobe Heiti Std R" panose="020B0400000000000000" pitchFamily="34" charset="-128"/>
              </a:rPr>
              <a:t>Class: </a:t>
            </a:r>
            <a:r>
              <a:rPr lang="en-US" sz="1700" dirty="0" smtClean="0">
                <a:latin typeface="Adobe Heiti Std R" panose="020B0400000000000000" pitchFamily="34" charset="-128"/>
                <a:ea typeface="Adobe Heiti Std R" panose="020B0400000000000000" pitchFamily="34" charset="-128"/>
              </a:rPr>
              <a:t> </a:t>
            </a:r>
            <a:r>
              <a:rPr lang="en-US" sz="1700" dirty="0">
                <a:latin typeface="Adobe Heiti Std R" panose="020B0400000000000000" pitchFamily="34" charset="-128"/>
                <a:ea typeface="Adobe Heiti Std R" panose="020B0400000000000000" pitchFamily="34" charset="-128"/>
              </a:rPr>
              <a:t>It enables the inventory to be expanded and shows every item that is presently in stock.</a:t>
            </a:r>
          </a:p>
          <a:p>
            <a:pPr marL="0" indent="0">
              <a:buNone/>
            </a:pPr>
            <a:r>
              <a:rPr lang="en-US" sz="1700" dirty="0" smtClean="0">
                <a:latin typeface="Adobe Heiti Std R" panose="020B0400000000000000" pitchFamily="34" charset="-128"/>
                <a:ea typeface="Adobe Heiti Std R" panose="020B0400000000000000" pitchFamily="34" charset="-128"/>
              </a:rPr>
              <a:t>3.Customer </a:t>
            </a:r>
            <a:r>
              <a:rPr lang="en-US" sz="1700" dirty="0">
                <a:latin typeface="Adobe Heiti Std R" panose="020B0400000000000000" pitchFamily="34" charset="-128"/>
                <a:ea typeface="Adobe Heiti Std R" panose="020B0400000000000000" pitchFamily="34" charset="-128"/>
              </a:rPr>
              <a:t>Class: Contains the name and address of a customer. It has a way to show client information.</a:t>
            </a:r>
          </a:p>
          <a:p>
            <a:pPr marL="0" indent="0">
              <a:buNone/>
            </a:pPr>
            <a:r>
              <a:rPr lang="en-US" sz="1700" dirty="0" smtClean="0">
                <a:latin typeface="Adobe Heiti Std R" panose="020B0400000000000000" pitchFamily="34" charset="-128"/>
                <a:ea typeface="Adobe Heiti Std R" panose="020B0400000000000000" pitchFamily="34" charset="-128"/>
              </a:rPr>
              <a:t>4.Order </a:t>
            </a:r>
            <a:r>
              <a:rPr lang="en-US" sz="1700" dirty="0">
                <a:latin typeface="Adobe Heiti Std R" panose="020B0400000000000000" pitchFamily="34" charset="-128"/>
                <a:ea typeface="Adobe Heiti Std R" panose="020B0400000000000000" pitchFamily="34" charset="-128"/>
              </a:rPr>
              <a:t>Class: A customer's order is represented by this class. It includes a list of the products that were ordered as well as the customer's details</a:t>
            </a:r>
            <a:r>
              <a:rPr lang="en-US" sz="1700" dirty="0" smtClean="0">
                <a:latin typeface="Adobe Heiti Std R" panose="020B0400000000000000" pitchFamily="34" charset="-128"/>
                <a:ea typeface="Adobe Heiti Std R" panose="020B0400000000000000" pitchFamily="34" charset="-128"/>
              </a:rPr>
              <a:t>.</a:t>
            </a:r>
            <a:endParaRPr lang="en-US" sz="1700" dirty="0">
              <a:latin typeface="Adobe Heiti Std R" panose="020B0400000000000000" pitchFamily="34" charset="-128"/>
              <a:ea typeface="Adobe Heiti Std R" panose="020B0400000000000000" pitchFamily="34" charset="-128"/>
            </a:endParaRPr>
          </a:p>
          <a:p>
            <a:pPr marL="0" indent="0">
              <a:buNone/>
            </a:pPr>
            <a:r>
              <a:rPr lang="en-US" sz="1700" dirty="0" smtClean="0">
                <a:latin typeface="Adobe Heiti Std R" panose="020B0400000000000000" pitchFamily="34" charset="-128"/>
                <a:ea typeface="Adobe Heiti Std R" panose="020B0400000000000000" pitchFamily="34" charset="-128"/>
              </a:rPr>
              <a:t>5.Main </a:t>
            </a:r>
            <a:r>
              <a:rPr lang="en-US" sz="1700" dirty="0">
                <a:latin typeface="Adobe Heiti Std R" panose="020B0400000000000000" pitchFamily="34" charset="-128"/>
                <a:ea typeface="Adobe Heiti Std R" panose="020B0400000000000000" pitchFamily="34" charset="-128"/>
              </a:rPr>
              <a:t>Function: The program's entrance point is the main function</a:t>
            </a:r>
            <a:r>
              <a:rPr lang="en-US" sz="1700" dirty="0" smtClean="0">
                <a:latin typeface="Adobe Heiti Std R" panose="020B0400000000000000" pitchFamily="34" charset="-128"/>
                <a:ea typeface="Adobe Heiti Std R" panose="020B0400000000000000" pitchFamily="34" charset="-128"/>
              </a:rPr>
              <a:t>. </a:t>
            </a:r>
            <a:r>
              <a:rPr lang="en-US" sz="1700" dirty="0">
                <a:latin typeface="Adobe Heiti Std R" panose="020B0400000000000000" pitchFamily="34" charset="-128"/>
                <a:ea typeface="Adobe Heiti Std R" panose="020B0400000000000000" pitchFamily="34" charset="-128"/>
              </a:rPr>
              <a:t>It employs exception handling to gently manage mistakes.</a:t>
            </a:r>
          </a:p>
          <a:p>
            <a:pPr marL="0" indent="0">
              <a:buNone/>
            </a:pPr>
            <a:r>
              <a:rPr lang="en-US" sz="1700" dirty="0" smtClean="0">
                <a:latin typeface="Adobe Heiti Std R" panose="020B0400000000000000" pitchFamily="34" charset="-128"/>
                <a:ea typeface="Adobe Heiti Std R" panose="020B0400000000000000" pitchFamily="34" charset="-128"/>
              </a:rPr>
              <a:t>6.Data </a:t>
            </a:r>
            <a:r>
              <a:rPr lang="en-US" sz="1700" dirty="0">
                <a:latin typeface="Adobe Heiti Std R" panose="020B0400000000000000" pitchFamily="34" charset="-128"/>
                <a:ea typeface="Adobe Heiti Std R" panose="020B0400000000000000" pitchFamily="34" charset="-128"/>
              </a:rPr>
              <a:t>Structures: Arrays are used by the application to store customer orders and inventory </a:t>
            </a:r>
            <a:r>
              <a:rPr lang="en-US" sz="1700" dirty="0" smtClean="0">
                <a:latin typeface="Adobe Heiti Std R" panose="020B0400000000000000" pitchFamily="34" charset="-128"/>
                <a:ea typeface="Adobe Heiti Std R" panose="020B0400000000000000" pitchFamily="34" charset="-128"/>
              </a:rPr>
              <a:t>items.</a:t>
            </a:r>
            <a:endParaRPr lang="en-US" sz="1700" dirty="0">
              <a:latin typeface="Adobe Heiti Std R" panose="020B0400000000000000" pitchFamily="34" charset="-128"/>
              <a:ea typeface="Adobe Heiti Std R" panose="020B0400000000000000" pitchFamily="34" charset="-128"/>
            </a:endParaRPr>
          </a:p>
          <a:p>
            <a:endParaRPr lang="en-US" dirty="0"/>
          </a:p>
        </p:txBody>
      </p:sp>
    </p:spTree>
    <p:extLst>
      <p:ext uri="{BB962C8B-B14F-4D97-AF65-F5344CB8AC3E}">
        <p14:creationId xmlns:p14="http://schemas.microsoft.com/office/powerpoint/2010/main" val="390442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744" y="241304"/>
            <a:ext cx="3854528" cy="1278466"/>
          </a:xfrm>
        </p:spPr>
        <p:txBody>
          <a:bodyPr>
            <a:normAutofit/>
          </a:bodyPr>
          <a:lstStyle/>
          <a:p>
            <a:r>
              <a:rPr lang="en-US" sz="2800" b="1" dirty="0" smtClean="0"/>
              <a:t>PRODUCT CLASS</a:t>
            </a:r>
            <a:endParaRPr lang="en-US" sz="2800" b="1" dirty="0"/>
          </a:p>
        </p:txBody>
      </p:sp>
      <p:sp>
        <p:nvSpPr>
          <p:cNvPr id="9" name="Rectangle 3"/>
          <p:cNvSpPr>
            <a:spLocks noGrp="1" noChangeArrowheads="1"/>
          </p:cNvSpPr>
          <p:nvPr>
            <p:ph type="body" sz="half" idx="2"/>
          </p:nvPr>
        </p:nvSpPr>
        <p:spPr bwMode="auto">
          <a:xfrm>
            <a:off x="145240" y="1753862"/>
            <a:ext cx="443628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sz="1800" b="1" i="0" u="none" strike="noStrike" cap="none" normalizeH="0" baseline="0" dirty="0" smtClean="0">
                <a:ln>
                  <a:noFill/>
                </a:ln>
                <a:solidFill>
                  <a:schemeClr val="tx1"/>
                </a:solidFill>
                <a:effectLst/>
                <a:latin typeface="Adobe Heiti Std R" panose="020B0400000000000000" pitchFamily="34" charset="-128"/>
                <a:ea typeface="Adobe Heiti Std R" panose="020B0400000000000000" pitchFamily="34" charset="-128"/>
              </a:rPr>
              <a:t>THE</a:t>
            </a:r>
            <a:r>
              <a:rPr kumimoji="0" lang="en-US" sz="1800" b="1" i="0" u="none" strike="noStrike" cap="none" normalizeH="0" dirty="0" smtClean="0">
                <a:ln>
                  <a:noFill/>
                </a:ln>
                <a:solidFill>
                  <a:schemeClr val="tx1"/>
                </a:solidFill>
                <a:effectLst/>
                <a:latin typeface="Adobe Heiti Std R" panose="020B0400000000000000" pitchFamily="34" charset="-128"/>
                <a:ea typeface="Adobe Heiti Std R" panose="020B0400000000000000" pitchFamily="34" charset="-128"/>
              </a:rPr>
              <a:t> PRODUCT CLASS </a:t>
            </a:r>
            <a:r>
              <a:rPr kumimoji="0" lang="en-US" sz="1800" i="0" u="none" strike="noStrike" cap="none" normalizeH="0" baseline="0" dirty="0" smtClean="0">
                <a:ln>
                  <a:noFill/>
                </a:ln>
                <a:solidFill>
                  <a:schemeClr val="tx1"/>
                </a:solidFill>
                <a:effectLst/>
                <a:latin typeface="Adobe Heiti Std R" panose="020B0400000000000000" pitchFamily="34" charset="-128"/>
                <a:ea typeface="Adobe Heiti Std R" panose="020B0400000000000000" pitchFamily="34" charset="-128"/>
              </a:rPr>
              <a:t>encapsulates the data related to a product and provides methods to access and display this data. It follows the principles of encapsulation by hiding internal details and providing controlled access to its attributes.</a:t>
            </a:r>
          </a:p>
          <a:p>
            <a:pPr eaLnBrk="0" fontAlgn="base" hangingPunct="0">
              <a:lnSpc>
                <a:spcPct val="100000"/>
              </a:lnSpc>
              <a:spcBef>
                <a:spcPct val="0"/>
              </a:spcBef>
              <a:spcAft>
                <a:spcPct val="0"/>
              </a:spcAf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16" name="Content Placeholder 1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 r="54379" b="7673"/>
          <a:stretch/>
        </p:blipFill>
        <p:spPr>
          <a:xfrm>
            <a:off x="4848225" y="776820"/>
            <a:ext cx="4181475" cy="4233330"/>
          </a:xfrm>
        </p:spPr>
      </p:pic>
    </p:spTree>
    <p:extLst>
      <p:ext uri="{BB962C8B-B14F-4D97-AF65-F5344CB8AC3E}">
        <p14:creationId xmlns:p14="http://schemas.microsoft.com/office/powerpoint/2010/main" val="24185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 y="514350"/>
            <a:ext cx="3854528" cy="1278466"/>
          </a:xfrm>
        </p:spPr>
        <p:txBody>
          <a:bodyPr>
            <a:normAutofit/>
          </a:bodyPr>
          <a:lstStyle/>
          <a:p>
            <a:r>
              <a:rPr lang="en-US" sz="2800" b="1" dirty="0" smtClean="0"/>
              <a:t>INVENTORY CLASS</a:t>
            </a:r>
            <a:endParaRPr lang="en-US" sz="28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4176" y="514350"/>
            <a:ext cx="4446736" cy="5527675"/>
          </a:xfrm>
        </p:spPr>
      </p:pic>
      <p:sp>
        <p:nvSpPr>
          <p:cNvPr id="5" name="Rectangle 1"/>
          <p:cNvSpPr>
            <a:spLocks noGrp="1" noChangeArrowheads="1"/>
          </p:cNvSpPr>
          <p:nvPr>
            <p:ph type="body" sz="half" idx="2"/>
          </p:nvPr>
        </p:nvSpPr>
        <p:spPr bwMode="auto">
          <a:xfrm>
            <a:off x="61381" y="1869796"/>
            <a:ext cx="426516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pPr>
            <a:r>
              <a:rPr lang="en-US" sz="1800" b="1" dirty="0" smtClean="0">
                <a:solidFill>
                  <a:schemeClr val="tx1"/>
                </a:solidFill>
                <a:latin typeface="Adobe Heiti Std R" panose="020B0400000000000000" pitchFamily="34" charset="-128"/>
                <a:ea typeface="Adobe Heiti Std R" panose="020B0400000000000000" pitchFamily="34" charset="-128"/>
              </a:rPr>
              <a:t> </a:t>
            </a:r>
            <a:r>
              <a:rPr lang="en-US" sz="1800" dirty="0" smtClean="0">
                <a:solidFill>
                  <a:schemeClr val="tx1"/>
                </a:solidFill>
                <a:latin typeface="Adobe Heiti Std R" panose="020B0400000000000000" pitchFamily="34" charset="-128"/>
                <a:ea typeface="Adobe Heiti Std R" panose="020B0400000000000000" pitchFamily="34" charset="-128"/>
              </a:rPr>
              <a:t>The</a:t>
            </a:r>
            <a:r>
              <a:rPr lang="en-US" sz="1800" b="1" dirty="0" smtClean="0">
                <a:solidFill>
                  <a:schemeClr val="tx1"/>
                </a:solidFill>
                <a:latin typeface="Adobe Heiti Std R" panose="020B0400000000000000" pitchFamily="34" charset="-128"/>
                <a:ea typeface="Adobe Heiti Std R" panose="020B0400000000000000" pitchFamily="34" charset="-128"/>
              </a:rPr>
              <a:t> PRODUCT CLASS </a:t>
            </a:r>
            <a:r>
              <a:rPr lang="en-US" sz="1800" dirty="0">
                <a:solidFill>
                  <a:schemeClr val="tx1"/>
                </a:solidFill>
                <a:latin typeface="Adobe Heiti Std R" panose="020B0400000000000000" pitchFamily="34" charset="-128"/>
                <a:ea typeface="Adobe Heiti Std R" panose="020B0400000000000000" pitchFamily="34" charset="-128"/>
              </a:rPr>
              <a:t>manages the storage and display of product </a:t>
            </a:r>
            <a:r>
              <a:rPr lang="en-US" sz="1800" dirty="0" smtClean="0">
                <a:solidFill>
                  <a:schemeClr val="tx1"/>
                </a:solidFill>
                <a:latin typeface="Adobe Heiti Std R" panose="020B0400000000000000" pitchFamily="34" charset="-128"/>
                <a:ea typeface="Adobe Heiti Std R" panose="020B0400000000000000" pitchFamily="34" charset="-128"/>
              </a:rPr>
              <a:t>data </a:t>
            </a:r>
            <a:r>
              <a:rPr lang="en-US" sz="1800" dirty="0">
                <a:solidFill>
                  <a:schemeClr val="tx1"/>
                </a:solidFill>
                <a:latin typeface="Adobe Heiti Std R" panose="020B0400000000000000" pitchFamily="34" charset="-128"/>
                <a:ea typeface="Adobe Heiti Std R" panose="020B0400000000000000" pitchFamily="34" charset="-128"/>
              </a:rPr>
              <a:t>in the inventory. It encapsulates the inventory data, provides methods for adding products and displaying them, and includes error handling to handle potential exceptions during product </a:t>
            </a:r>
            <a:r>
              <a:rPr lang="en-US" sz="1800" dirty="0" smtClean="0">
                <a:solidFill>
                  <a:schemeClr val="tx1"/>
                </a:solidFill>
                <a:latin typeface="Adobe Heiti Std R" panose="020B0400000000000000" pitchFamily="34" charset="-128"/>
                <a:ea typeface="Adobe Heiti Std R" panose="020B0400000000000000" pitchFamily="34" charset="-128"/>
              </a:rPr>
              <a:t>addition</a:t>
            </a:r>
            <a:r>
              <a:rPr lang="en-US" sz="1800" dirty="0">
                <a:solidFill>
                  <a:schemeClr val="tx1"/>
                </a:solidFill>
                <a:latin typeface="Adobe Heiti Std R" panose="020B0400000000000000" pitchFamily="34" charset="-128"/>
                <a:ea typeface="Adobe Heiti Std R" panose="020B0400000000000000" pitchFamily="34" charset="-128"/>
              </a:rPr>
              <a:t>.</a:t>
            </a:r>
          </a:p>
          <a:p>
            <a:pPr lvl="0" defTabSz="914400" eaLnBrk="0" fontAlgn="base" hangingPunct="0">
              <a:spcBef>
                <a:spcPct val="0"/>
              </a:spcBef>
              <a:spcAft>
                <a:spcPct val="0"/>
              </a:spcAft>
              <a:buClrTx/>
              <a:buSzTx/>
            </a:pPr>
            <a:endParaRPr lang="en-US" sz="4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48255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859" y="422279"/>
            <a:ext cx="3854528" cy="1278466"/>
          </a:xfrm>
        </p:spPr>
        <p:txBody>
          <a:bodyPr>
            <a:normAutofit/>
          </a:bodyPr>
          <a:lstStyle/>
          <a:p>
            <a:r>
              <a:rPr lang="en-US" sz="2800" b="1" dirty="0" smtClean="0"/>
              <a:t>CUSTOMER CLASS</a:t>
            </a:r>
            <a:endParaRPr lang="en-US" sz="28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138" y="1327298"/>
            <a:ext cx="4282811" cy="3901778"/>
          </a:xfrm>
        </p:spPr>
      </p:pic>
      <p:sp>
        <p:nvSpPr>
          <p:cNvPr id="21" name="Text Placeholder 20"/>
          <p:cNvSpPr>
            <a:spLocks noGrp="1"/>
          </p:cNvSpPr>
          <p:nvPr>
            <p:ph type="body" sz="half" idx="2"/>
          </p:nvPr>
        </p:nvSpPr>
        <p:spPr>
          <a:xfrm>
            <a:off x="305859" y="1900768"/>
            <a:ext cx="4351866" cy="3490381"/>
          </a:xfrm>
        </p:spPr>
        <p:txBody>
          <a:bodyPr>
            <a:normAutofit/>
          </a:bodyPr>
          <a:lstStyle/>
          <a:p>
            <a:r>
              <a:rPr lang="en-US" sz="1800" dirty="0" smtClean="0">
                <a:latin typeface="Adobe Heiti Std R" panose="020B0400000000000000" pitchFamily="34" charset="-128"/>
                <a:ea typeface="Adobe Heiti Std R" panose="020B0400000000000000" pitchFamily="34" charset="-128"/>
              </a:rPr>
              <a:t>The </a:t>
            </a:r>
            <a:r>
              <a:rPr lang="en-US" sz="1800" b="1" dirty="0" smtClean="0">
                <a:latin typeface="Adobe Heiti Std R" panose="020B0400000000000000" pitchFamily="34" charset="-128"/>
                <a:ea typeface="Adobe Heiti Std R" panose="020B0400000000000000" pitchFamily="34" charset="-128"/>
              </a:rPr>
              <a:t>CUSTOMER </a:t>
            </a:r>
            <a:r>
              <a:rPr lang="en-US" sz="1800" b="1" dirty="0" err="1" smtClean="0">
                <a:latin typeface="Adobe Heiti Std R" panose="020B0400000000000000" pitchFamily="34" charset="-128"/>
                <a:ea typeface="Adobe Heiti Std R" panose="020B0400000000000000" pitchFamily="34" charset="-128"/>
              </a:rPr>
              <a:t>ClASS</a:t>
            </a:r>
            <a:r>
              <a:rPr lang="en-US" sz="1800" b="1" dirty="0" smtClean="0">
                <a:latin typeface="Adobe Heiti Std R" panose="020B0400000000000000" pitchFamily="34" charset="-128"/>
                <a:ea typeface="Adobe Heiti Std R" panose="020B0400000000000000" pitchFamily="34" charset="-128"/>
              </a:rPr>
              <a:t> </a:t>
            </a:r>
            <a:r>
              <a:rPr lang="en-US" sz="1800" dirty="0" smtClean="0">
                <a:latin typeface="Adobe Heiti Std R" panose="020B0400000000000000" pitchFamily="34" charset="-128"/>
                <a:ea typeface="Adobe Heiti Std R" panose="020B0400000000000000" pitchFamily="34" charset="-128"/>
              </a:rPr>
              <a:t>represents a customer entity with attributes for name and address. It provides methods to access and display customer details and follows encapsulation principles by keeping its attributes private and providing controlled access through principles. </a:t>
            </a:r>
            <a:endParaRPr lang="en-US" sz="18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204896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859" y="704849"/>
            <a:ext cx="3854528" cy="805395"/>
          </a:xfrm>
        </p:spPr>
        <p:txBody>
          <a:bodyPr>
            <a:normAutofit/>
          </a:bodyPr>
          <a:lstStyle/>
          <a:p>
            <a:r>
              <a:rPr lang="en-US" sz="2800" b="1" dirty="0" smtClean="0"/>
              <a:t>0RDER CLASS</a:t>
            </a:r>
            <a:endParaRPr lang="en-US" sz="2800" b="1"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509" b="-193"/>
          <a:stretch/>
        </p:blipFill>
        <p:spPr>
          <a:xfrm>
            <a:off x="5180013" y="1334943"/>
            <a:ext cx="4513262" cy="4008581"/>
          </a:xfrm>
        </p:spPr>
      </p:pic>
      <p:sp>
        <p:nvSpPr>
          <p:cNvPr id="11" name="Rectangle 4"/>
          <p:cNvSpPr>
            <a:spLocks noGrp="1" noChangeArrowheads="1"/>
          </p:cNvSpPr>
          <p:nvPr>
            <p:ph type="body" sz="half" idx="2"/>
          </p:nvPr>
        </p:nvSpPr>
        <p:spPr bwMode="auto">
          <a:xfrm>
            <a:off x="163513" y="1759363"/>
            <a:ext cx="4873625"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pPr>
            <a:r>
              <a:rPr lang="en-US" sz="1800" dirty="0" smtClean="0">
                <a:solidFill>
                  <a:schemeClr val="tx1"/>
                </a:solidFill>
                <a:latin typeface="Adobe Heiti Std R" panose="020B0400000000000000" pitchFamily="34" charset="-128"/>
                <a:ea typeface="Adobe Heiti Std R" panose="020B0400000000000000" pitchFamily="34" charset="-128"/>
              </a:rPr>
              <a:t>The </a:t>
            </a:r>
            <a:r>
              <a:rPr lang="en-US" sz="1800" b="1" dirty="0" smtClean="0">
                <a:solidFill>
                  <a:schemeClr val="tx1"/>
                </a:solidFill>
                <a:latin typeface="Adobe Heiti Std R" panose="020B0400000000000000" pitchFamily="34" charset="-128"/>
                <a:ea typeface="Adobe Heiti Std R" panose="020B0400000000000000" pitchFamily="34" charset="-128"/>
              </a:rPr>
              <a:t>ORDER CLASS </a:t>
            </a:r>
            <a:r>
              <a:rPr lang="en-US" sz="1800" dirty="0">
                <a:solidFill>
                  <a:schemeClr val="tx1"/>
                </a:solidFill>
                <a:latin typeface="Adobe Heiti Std R" panose="020B0400000000000000" pitchFamily="34" charset="-128"/>
                <a:ea typeface="Adobe Heiti Std R" panose="020B0400000000000000" pitchFamily="34" charset="-128"/>
              </a:rPr>
              <a:t>manages the recording and display of orders. It encapsulates the order data, provides methods for recording orders and displaying order details, and includes exception handling to handle potential errors during order recording.</a:t>
            </a:r>
            <a:endParaRPr lang="en-US" sz="4800" dirty="0">
              <a:solidFill>
                <a:schemeClr val="tx1"/>
              </a:solidFill>
              <a:latin typeface="Adobe Heiti Std R" panose="020B0400000000000000" pitchFamily="34" charset="-128"/>
              <a:ea typeface="Adobe Heiti Std R" panose="020B0400000000000000" pitchFamily="34" charset="-128"/>
            </a:endParaRPr>
          </a:p>
          <a:p>
            <a:pPr lvl="0" defTabSz="914400" eaLnBrk="0" fontAlgn="base" hangingPunct="0">
              <a:spcBef>
                <a:spcPct val="0"/>
              </a:spcBef>
              <a:spcAft>
                <a:spcPct val="0"/>
              </a:spcAft>
              <a:buClrTx/>
              <a:buSzTx/>
            </a:pPr>
            <a:endParaRPr lang="en-US" sz="4800" dirty="0">
              <a:solidFill>
                <a:schemeClr val="tx1"/>
              </a:solidFill>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63705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94" t="671" r="-8848" b="1860"/>
          <a:stretch/>
        </p:blipFill>
        <p:spPr>
          <a:xfrm>
            <a:off x="1371601" y="1657350"/>
            <a:ext cx="6813148" cy="4524374"/>
          </a:xfrm>
          <a:prstGeom prst="rect">
            <a:avLst/>
          </a:prstGeom>
        </p:spPr>
      </p:pic>
      <p:sp>
        <p:nvSpPr>
          <p:cNvPr id="6" name="TextBox 5"/>
          <p:cNvSpPr txBox="1"/>
          <p:nvPr/>
        </p:nvSpPr>
        <p:spPr>
          <a:xfrm>
            <a:off x="3000375" y="452436"/>
            <a:ext cx="4924425" cy="523220"/>
          </a:xfrm>
          <a:prstGeom prst="rect">
            <a:avLst/>
          </a:prstGeom>
          <a:noFill/>
        </p:spPr>
        <p:txBody>
          <a:bodyPr wrap="square" rtlCol="0">
            <a:spAutoFit/>
          </a:bodyPr>
          <a:lstStyle/>
          <a:p>
            <a:r>
              <a:rPr lang="en-US" sz="2800" b="1" dirty="0" smtClean="0">
                <a:solidFill>
                  <a:schemeClr val="accent1">
                    <a:lumMod val="75000"/>
                  </a:schemeClr>
                </a:solidFill>
                <a:latin typeface="+mj-lt"/>
              </a:rPr>
              <a:t>MAIN FUNCTIONALITY</a:t>
            </a:r>
            <a:endParaRPr lang="en-US" sz="2800" b="1" kern="1200" dirty="0">
              <a:solidFill>
                <a:schemeClr val="accent1">
                  <a:lumMod val="75000"/>
                </a:schemeClr>
              </a:solidFill>
              <a:latin typeface="+mj-lt"/>
            </a:endParaRPr>
          </a:p>
        </p:txBody>
      </p:sp>
    </p:spTree>
    <p:extLst>
      <p:ext uri="{BB962C8B-B14F-4D97-AF65-F5344CB8AC3E}">
        <p14:creationId xmlns:p14="http://schemas.microsoft.com/office/powerpoint/2010/main" val="6883825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TotalTime>
  <Words>340</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Adobe Heiti Std R</vt:lpstr>
      <vt:lpstr>Arial</vt:lpstr>
      <vt:lpstr>Arial Narrow</vt:lpstr>
      <vt:lpstr>Trebuchet MS</vt:lpstr>
      <vt:lpstr>Wingdings 3</vt:lpstr>
      <vt:lpstr>Facet</vt:lpstr>
      <vt:lpstr>INVENTORY MANAGEMENT SYSTEM</vt:lpstr>
      <vt:lpstr>                 PROJECT DESCRIPTION</vt:lpstr>
      <vt:lpstr>PRODUCT CLASS</vt:lpstr>
      <vt:lpstr>INVENTORY CLASS</vt:lpstr>
      <vt:lpstr>CUSTOMER CLASS</vt:lpstr>
      <vt:lpstr>0RDER CLASS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Microsoft account</dc:creator>
  <cp:lastModifiedBy>Microsoft account</cp:lastModifiedBy>
  <cp:revision>13</cp:revision>
  <dcterms:created xsi:type="dcterms:W3CDTF">2024-05-30T15:49:22Z</dcterms:created>
  <dcterms:modified xsi:type="dcterms:W3CDTF">2024-05-30T17:45:24Z</dcterms:modified>
</cp:coreProperties>
</file>