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02"/>
    <a:srgbClr val="77AC00"/>
    <a:srgbClr val="006C12"/>
    <a:srgbClr val="2597FF"/>
    <a:srgbClr val="DBFF01"/>
    <a:srgbClr val="FF6201"/>
    <a:srgbClr val="FE8602"/>
    <a:srgbClr val="D68B1C"/>
    <a:srgbClr val="321700"/>
    <a:srgbClr val="2BA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Resources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pct5">
      <a:fgClr>
        <a:srgbClr val="4F81BD"/>
      </a:fgClr>
      <a:bgClr>
        <a:sysClr val="window" lastClr="FFFFFF"/>
      </a:bgClr>
    </a:patt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4E622E0B-4131-442E-B701-A86DE361613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7828571" cy="593333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77A6FCD6-3FAC-471B-A5E1-1535D7B8856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7847619" cy="8619048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541AD0A-E026-482E-A619-7C46D031740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7819047" cy="7019048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0.09524</cdr:x>
      <cdr:y>0.14999</cdr:y>
    </cdr:from>
    <cdr:to>
      <cdr:x>0.78573</cdr:x>
      <cdr:y>0.67164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0ADE64A-8977-4B79-BADD-866368C064BD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t="47226" r="2407" b="8342"/>
        <a:stretch xmlns:a="http://schemas.openxmlformats.org/drawingml/2006/main"/>
      </cdr:blipFill>
      <cdr:spPr>
        <a:xfrm xmlns:a="http://schemas.openxmlformats.org/drawingml/2006/main">
          <a:off x="610820" y="641458"/>
          <a:ext cx="4428445" cy="2230978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44CBA-C478-45E6-BFDB-2F281471095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7366E-E7CC-4A21-B347-10372772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6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4192525"/>
            <a:ext cx="8093365" cy="152705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1" y="5719575"/>
            <a:ext cx="8093364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46069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749245"/>
            <a:ext cx="8246070" cy="458115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496" y="374900"/>
            <a:ext cx="6819508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871725" cy="4733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86" y="1749245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86" y="2360065"/>
            <a:ext cx="4123035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0022" y="1749246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0021" y="2360066"/>
            <a:ext cx="4106566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650640"/>
            <a:ext cx="8093366" cy="1068934"/>
          </a:xfrm>
        </p:spPr>
        <p:txBody>
          <a:bodyPr>
            <a:noAutofit/>
          </a:bodyPr>
          <a:lstStyle/>
          <a:p>
            <a:r>
              <a:rPr lang="en-US" b="1" dirty="0"/>
              <a:t>Health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719575"/>
            <a:ext cx="8246070" cy="61082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Amazing Technology, Graceful Care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6822989" cy="1527050"/>
          </a:xfrm>
        </p:spPr>
        <p:txBody>
          <a:bodyPr>
            <a:normAutofit/>
          </a:bodyPr>
          <a:lstStyle/>
          <a:p>
            <a:r>
              <a:rPr lang="en-US" b="1" dirty="0"/>
              <a:t>Questions </a:t>
            </a:r>
            <a:r>
              <a:rPr lang="en-US" b="1" dirty="0">
                <a:solidFill>
                  <a:srgbClr val="FF0000"/>
                </a:solidFill>
              </a:rPr>
              <a:t>?????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13136"/>
              </p:ext>
            </p:extLst>
          </p:nvPr>
        </p:nvGraphicFramePr>
        <p:xfrm>
          <a:off x="2434130" y="1596540"/>
          <a:ext cx="6413500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03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6" y="374900"/>
            <a:ext cx="6566314" cy="15270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34" y="2054225"/>
            <a:ext cx="5955507" cy="3970338"/>
          </a:xfrm>
        </p:spPr>
      </p:pic>
    </p:spTree>
    <p:extLst>
      <p:ext uri="{BB962C8B-B14F-4D97-AF65-F5344CB8AC3E}">
        <p14:creationId xmlns:p14="http://schemas.microsoft.com/office/powerpoint/2010/main" val="14341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093365" cy="12216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Digital Health Care Services :</a:t>
            </a:r>
            <a:r>
              <a:rPr lang="en-US" sz="2400" dirty="0">
                <a:solidFill>
                  <a:srgbClr val="0070C0"/>
                </a:solidFill>
                <a:latin typeface="Algerian" pitchFamily="82" charset="0"/>
              </a:rPr>
              <a:t>Because Your Life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7940661" cy="442844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Goal of real healthcare reform must be high-quality, universal coverage in a cost and time effective way.</a:t>
            </a:r>
          </a:p>
          <a:p>
            <a:r>
              <a:rPr lang="en-US" dirty="0"/>
              <a:t>Virtual Visit can effectively treat some ailments at a lower cost as well instantly.</a:t>
            </a:r>
          </a:p>
          <a:p>
            <a:r>
              <a:rPr lang="en-US" dirty="0"/>
              <a:t>No Location Boundaries anymore.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1443835"/>
            <a:ext cx="8093365" cy="76352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Digital Health Care Services :</a:t>
            </a:r>
            <a:r>
              <a:rPr lang="en-US" sz="2800" dirty="0">
                <a:solidFill>
                  <a:srgbClr val="0070C0"/>
                </a:solidFill>
                <a:latin typeface="Algerian" pitchFamily="82" charset="0"/>
              </a:rPr>
              <a:t>Because Your Life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665475"/>
            <a:ext cx="7940661" cy="4428444"/>
          </a:xfrm>
        </p:spPr>
        <p:txBody>
          <a:bodyPr>
            <a:normAutofit/>
          </a:bodyPr>
          <a:lstStyle/>
          <a:p>
            <a:r>
              <a:rPr lang="en-US" dirty="0"/>
              <a:t>Improving on Self Diagnoses</a:t>
            </a:r>
          </a:p>
          <a:p>
            <a:r>
              <a:rPr lang="en-US" dirty="0"/>
              <a:t>Cost Effective Solution</a:t>
            </a:r>
          </a:p>
          <a:p>
            <a:r>
              <a:rPr lang="en-US" dirty="0"/>
              <a:t>Easy Prescription Process</a:t>
            </a:r>
          </a:p>
          <a:p>
            <a:r>
              <a:rPr lang="en-US" dirty="0"/>
              <a:t>Security and Expertise</a:t>
            </a:r>
          </a:p>
          <a:p>
            <a:r>
              <a:rPr lang="en-US" dirty="0"/>
              <a:t>Comfort and Convenience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527605"/>
            <a:ext cx="6670283" cy="763525"/>
          </a:xfrm>
        </p:spPr>
        <p:txBody>
          <a:bodyPr>
            <a:normAutofit/>
          </a:bodyPr>
          <a:lstStyle/>
          <a:p>
            <a:r>
              <a:rPr lang="en-US" sz="2800" b="1" dirty="0"/>
              <a:t>KEYPOINTS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596540"/>
            <a:ext cx="6670283" cy="4733855"/>
          </a:xfrm>
        </p:spPr>
        <p:txBody>
          <a:bodyPr/>
          <a:lstStyle/>
          <a:p>
            <a:r>
              <a:rPr lang="en-US" dirty="0"/>
              <a:t>Facilitates Online Diagnosis </a:t>
            </a:r>
          </a:p>
          <a:p>
            <a:r>
              <a:rPr lang="en-US" dirty="0"/>
              <a:t>BMI Calculation</a:t>
            </a:r>
          </a:p>
          <a:p>
            <a:r>
              <a:rPr lang="en-US" dirty="0"/>
              <a:t>Instant Ambulance Booking</a:t>
            </a:r>
          </a:p>
          <a:p>
            <a:r>
              <a:rPr lang="en-US" dirty="0"/>
              <a:t>Instant Lab Booking</a:t>
            </a:r>
          </a:p>
          <a:p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961180" y="803770"/>
            <a:ext cx="916230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1" y="374900"/>
            <a:ext cx="7482544" cy="1527050"/>
          </a:xfrm>
        </p:spPr>
        <p:txBody>
          <a:bodyPr>
            <a:normAutofit/>
          </a:bodyPr>
          <a:lstStyle/>
          <a:p>
            <a:r>
              <a:rPr lang="en-US" dirty="0"/>
              <a:t> Online Diagnosis and BMI Calculation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60339"/>
              </p:ext>
            </p:extLst>
          </p:nvPr>
        </p:nvGraphicFramePr>
        <p:xfrm>
          <a:off x="1976015" y="1749245"/>
          <a:ext cx="7024430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45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6822989" cy="1527050"/>
          </a:xfrm>
        </p:spPr>
        <p:txBody>
          <a:bodyPr>
            <a:normAutofit/>
          </a:bodyPr>
          <a:lstStyle/>
          <a:p>
            <a:r>
              <a:rPr lang="en-US" dirty="0"/>
              <a:t>Ambulance Booking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843665"/>
              </p:ext>
            </p:extLst>
          </p:nvPr>
        </p:nvGraphicFramePr>
        <p:xfrm>
          <a:off x="1976015" y="1749245"/>
          <a:ext cx="6718910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27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6822989" cy="1527050"/>
          </a:xfrm>
        </p:spPr>
        <p:txBody>
          <a:bodyPr>
            <a:normAutofit/>
          </a:bodyPr>
          <a:lstStyle/>
          <a:p>
            <a:r>
              <a:rPr lang="en-US" dirty="0"/>
              <a:t>Instant Lab Booking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552596"/>
              </p:ext>
            </p:extLst>
          </p:nvPr>
        </p:nvGraphicFramePr>
        <p:xfrm>
          <a:off x="2024641" y="1749245"/>
          <a:ext cx="6822989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385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7A22-0A33-4EF9-9AB5-2748C5F2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HealthCare’s Digital Future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226D6-EF6F-4A10-92E8-62D09867D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088" y="2319338"/>
            <a:ext cx="5867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374900"/>
            <a:ext cx="6822989" cy="1527050"/>
          </a:xfrm>
        </p:spPr>
        <p:txBody>
          <a:bodyPr>
            <a:normAutofit/>
          </a:bodyPr>
          <a:lstStyle/>
          <a:p>
            <a:r>
              <a:rPr lang="en-US" b="1" dirty="0"/>
              <a:t>Conclusion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6" y="1443834"/>
            <a:ext cx="6719019" cy="47338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000" dirty="0"/>
              <a:t>Digital healthcare facilities can allow dissemination of specialised knowledge among the medical </a:t>
            </a:r>
            <a:r>
              <a:rPr lang="en-GB" sz="2000" dirty="0" err="1"/>
              <a:t>commmunity</a:t>
            </a:r>
            <a:r>
              <a:rPr lang="en-GB" sz="2000" dirty="0"/>
              <a:t> through advanced network ,tech enabled peer-to-peer reviews, emergency medical </a:t>
            </a:r>
            <a:r>
              <a:rPr lang="en-GB" sz="2000" dirty="0" err="1"/>
              <a:t>consulations</a:t>
            </a:r>
            <a:r>
              <a:rPr lang="en-GB" sz="2000" dirty="0"/>
              <a:t> during epidemics and crises, instant bookings of ambulances and labs ,Many others can be achieved with this.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Algerian" pitchFamily="82" charset="0"/>
              </a:rPr>
              <a:t>Do we choose to live in the era where everything is available on click of a button or the swipe of a finger ,If yes ,Join us !</a:t>
            </a:r>
          </a:p>
        </p:txBody>
      </p:sp>
    </p:spTree>
    <p:extLst>
      <p:ext uri="{BB962C8B-B14F-4D97-AF65-F5344CB8AC3E}">
        <p14:creationId xmlns:p14="http://schemas.microsoft.com/office/powerpoint/2010/main" val="410907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Wingdings</vt:lpstr>
      <vt:lpstr>Office Theme</vt:lpstr>
      <vt:lpstr>Health Care</vt:lpstr>
      <vt:lpstr>Digital Health Care Services :Because Your Life Matters</vt:lpstr>
      <vt:lpstr>Digital Health Care Services :Because Your Life Matters</vt:lpstr>
      <vt:lpstr>KEYPOINTS</vt:lpstr>
      <vt:lpstr> Online Diagnosis and BMI Calculation</vt:lpstr>
      <vt:lpstr>Ambulance Booking</vt:lpstr>
      <vt:lpstr>Instant Lab Booking</vt:lpstr>
      <vt:lpstr>HealthCare’s Digital Future</vt:lpstr>
      <vt:lpstr>Conclusion : </vt:lpstr>
      <vt:lpstr>Questions ?????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2014-12-31T21:31:04Z</dcterms:created>
  <dcterms:modified xsi:type="dcterms:W3CDTF">2018-07-16T04:01:23Z</dcterms:modified>
</cp:coreProperties>
</file>