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webextensions/webextension1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Davide" userId="S::davidec4@illinois.edu::a81c21da-8a46-43f9-b6a3-9e155fa992ff" providerId="AD" clId="Web-{9E780112-49DC-4922-9454-CAF4E03F6AB9}"/>
    <pc:docChg chg="modSld">
      <pc:chgData name="Chen, Davide" userId="S::davidec4@illinois.edu::a81c21da-8a46-43f9-b6a3-9e155fa992ff" providerId="AD" clId="Web-{9E780112-49DC-4922-9454-CAF4E03F6AB9}" dt="2023-12-04T19:18:48.244" v="1" actId="14100"/>
      <pc:docMkLst>
        <pc:docMk/>
      </pc:docMkLst>
      <pc:sldChg chg="modSp">
        <pc:chgData name="Chen, Davide" userId="S::davidec4@illinois.edu::a81c21da-8a46-43f9-b6a3-9e155fa992ff" providerId="AD" clId="Web-{9E780112-49DC-4922-9454-CAF4E03F6AB9}" dt="2023-12-04T19:18:48.244" v="1" actId="14100"/>
        <pc:sldMkLst>
          <pc:docMk/>
          <pc:sldMk cId="4091380935" sldId="260"/>
        </pc:sldMkLst>
        <pc:graphicFrameChg chg="mod">
          <ac:chgData name="Chen, Davide" userId="S::davidec4@illinois.edu::a81c21da-8a46-43f9-b6a3-9e155fa992ff" providerId="AD" clId="Web-{9E780112-49DC-4922-9454-CAF4E03F6AB9}" dt="2023-12-04T19:18:48.244" v="1" actId="14100"/>
          <ac:graphicFrameMkLst>
            <pc:docMk/>
            <pc:sldMk cId="4091380935" sldId="260"/>
            <ac:graphicFrameMk id="2" creationId="{A7B7022F-858A-3403-D99C-E14EDAD79E5E}"/>
          </ac:graphicFrameMkLst>
        </pc:graphicFrameChg>
      </pc:sldChg>
    </pc:docChg>
  </pc:docChgLst>
  <pc:docChgLst>
    <pc:chgData name="Chen, Davide" userId="S::davidec4@illinois.edu::a81c21da-8a46-43f9-b6a3-9e155fa992ff" providerId="AD" clId="Web-{FEAFBB17-BF9F-4A4D-9C0C-C664040842CC}"/>
    <pc:docChg chg="addSld delSld modSld">
      <pc:chgData name="Chen, Davide" userId="S::davidec4@illinois.edu::a81c21da-8a46-43f9-b6a3-9e155fa992ff" providerId="AD" clId="Web-{FEAFBB17-BF9F-4A4D-9C0C-C664040842CC}" dt="2023-12-04T19:16:55.351" v="10" actId="14100"/>
      <pc:docMkLst>
        <pc:docMk/>
      </pc:docMkLst>
      <pc:sldChg chg="delSp">
        <pc:chgData name="Chen, Davide" userId="S::davidec4@illinois.edu::a81c21da-8a46-43f9-b6a3-9e155fa992ff" providerId="AD" clId="Web-{FEAFBB17-BF9F-4A4D-9C0C-C664040842CC}" dt="2023-12-04T19:15:40.005" v="2"/>
        <pc:sldMkLst>
          <pc:docMk/>
          <pc:sldMk cId="0" sldId="256"/>
        </pc:sldMkLst>
        <pc:spChg chg="del">
          <ac:chgData name="Chen, Davide" userId="S::davidec4@illinois.edu::a81c21da-8a46-43f9-b6a3-9e155fa992ff" providerId="AD" clId="Web-{FEAFBB17-BF9F-4A4D-9C0C-C664040842CC}" dt="2023-12-04T19:15:35.661" v="0"/>
          <ac:spMkLst>
            <pc:docMk/>
            <pc:sldMk cId="0" sldId="256"/>
            <ac:spMk id="9" creationId="{00000000-0000-0000-0000-000000000000}"/>
          </ac:spMkLst>
        </pc:spChg>
        <pc:picChg chg="del">
          <ac:chgData name="Chen, Davide" userId="S::davidec4@illinois.edu::a81c21da-8a46-43f9-b6a3-9e155fa992ff" providerId="AD" clId="Web-{FEAFBB17-BF9F-4A4D-9C0C-C664040842CC}" dt="2023-12-04T19:15:38.067" v="1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Chen, Davide" userId="S::davidec4@illinois.edu::a81c21da-8a46-43f9-b6a3-9e155fa992ff" providerId="AD" clId="Web-{FEAFBB17-BF9F-4A4D-9C0C-C664040842CC}" dt="2023-12-04T19:15:40.005" v="2"/>
          <ac:picMkLst>
            <pc:docMk/>
            <pc:sldMk cId="0" sldId="256"/>
            <ac:picMk id="10" creationId="{00000000-0000-0000-0000-000000000000}"/>
          </ac:picMkLst>
        </pc:picChg>
      </pc:sldChg>
      <pc:sldChg chg="delSp">
        <pc:chgData name="Chen, Davide" userId="S::davidec4@illinois.edu::a81c21da-8a46-43f9-b6a3-9e155fa992ff" providerId="AD" clId="Web-{FEAFBB17-BF9F-4A4D-9C0C-C664040842CC}" dt="2023-12-04T19:15:42.989" v="3"/>
        <pc:sldMkLst>
          <pc:docMk/>
          <pc:sldMk cId="0" sldId="257"/>
        </pc:sldMkLst>
        <pc:picChg chg="del">
          <ac:chgData name="Chen, Davide" userId="S::davidec4@illinois.edu::a81c21da-8a46-43f9-b6a3-9e155fa992ff" providerId="AD" clId="Web-{FEAFBB17-BF9F-4A4D-9C0C-C664040842CC}" dt="2023-12-04T19:15:42.989" v="3"/>
          <ac:picMkLst>
            <pc:docMk/>
            <pc:sldMk cId="0" sldId="257"/>
            <ac:picMk id="18" creationId="{00000000-0000-0000-0000-000000000000}"/>
          </ac:picMkLst>
        </pc:picChg>
      </pc:sldChg>
      <pc:sldChg chg="delSp">
        <pc:chgData name="Chen, Davide" userId="S::davidec4@illinois.edu::a81c21da-8a46-43f9-b6a3-9e155fa992ff" providerId="AD" clId="Web-{FEAFBB17-BF9F-4A4D-9C0C-C664040842CC}" dt="2023-12-04T19:15:54.443" v="6"/>
        <pc:sldMkLst>
          <pc:docMk/>
          <pc:sldMk cId="0" sldId="258"/>
        </pc:sldMkLst>
        <pc:picChg chg="del">
          <ac:chgData name="Chen, Davide" userId="S::davidec4@illinois.edu::a81c21da-8a46-43f9-b6a3-9e155fa992ff" providerId="AD" clId="Web-{FEAFBB17-BF9F-4A4D-9C0C-C664040842CC}" dt="2023-12-04T19:15:54.443" v="6"/>
          <ac:picMkLst>
            <pc:docMk/>
            <pc:sldMk cId="0" sldId="258"/>
            <ac:picMk id="18" creationId="{00000000-0000-0000-0000-000000000000}"/>
          </ac:picMkLst>
        </pc:picChg>
      </pc:sldChg>
      <pc:sldChg chg="delSp">
        <pc:chgData name="Chen, Davide" userId="S::davidec4@illinois.edu::a81c21da-8a46-43f9-b6a3-9e155fa992ff" providerId="AD" clId="Web-{FEAFBB17-BF9F-4A4D-9C0C-C664040842CC}" dt="2023-12-04T19:15:50.943" v="5"/>
        <pc:sldMkLst>
          <pc:docMk/>
          <pc:sldMk cId="0" sldId="259"/>
        </pc:sldMkLst>
        <pc:picChg chg="del">
          <ac:chgData name="Chen, Davide" userId="S::davidec4@illinois.edu::a81c21da-8a46-43f9-b6a3-9e155fa992ff" providerId="AD" clId="Web-{FEAFBB17-BF9F-4A4D-9C0C-C664040842CC}" dt="2023-12-04T19:15:50.943" v="5"/>
          <ac:picMkLst>
            <pc:docMk/>
            <pc:sldMk cId="0" sldId="259"/>
            <ac:picMk id="29" creationId="{00000000-0000-0000-0000-000000000000}"/>
          </ac:picMkLst>
        </pc:picChg>
      </pc:sldChg>
      <pc:sldChg chg="delSp del">
        <pc:chgData name="Chen, Davide" userId="S::davidec4@illinois.edu::a81c21da-8a46-43f9-b6a3-9e155fa992ff" providerId="AD" clId="Web-{FEAFBB17-BF9F-4A4D-9C0C-C664040842CC}" dt="2023-12-04T19:16:20.678" v="7"/>
        <pc:sldMkLst>
          <pc:docMk/>
          <pc:sldMk cId="4091380935" sldId="260"/>
        </pc:sldMkLst>
        <pc:graphicFrameChg chg="mod">
          <ac:chgData name="Chen, Davide" userId="S::davidec4@illinois.edu::a81c21da-8a46-43f9-b6a3-9e155fa992ff" providerId="AD" clId="Web-{FEAFBB17-BF9F-4A4D-9C0C-C664040842CC}" dt="2023-12-04T19:16:55.351" v="10" actId="14100"/>
          <ac:graphicFrameMkLst>
            <pc:docMk/>
            <pc:sldMk cId="4091380935" sldId="260"/>
            <ac:graphicFrameMk id="2" creationId="{A7B7022F-858A-3403-D99C-E14EDAD79E5E}"/>
          </ac:graphicFrameMkLst>
        </pc:graphicFrameChg>
        <pc:picChg chg="del">
          <ac:chgData name="Chen, Davide" userId="S::davidec4@illinois.edu::a81c21da-8a46-43f9-b6a3-9e155fa992ff" providerId="AD" clId="Web-{FEAFBB17-BF9F-4A4D-9C0C-C664040842CC}" dt="2023-12-04T19:15:47.615" v="4"/>
          <ac:picMkLst>
            <pc:docMk/>
            <pc:sldMk cId="4091380935" sldId="260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F3A2D-0309-41A9-AF30-7BD1E3A4EC94}" type="datetimeFigureOut"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6BC07-AF88-4431-B18F-B41CCFB916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4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2358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Exploring the "PudgyPenguins" NFT Project</a:t>
            </a:r>
            <a:endParaRPr lang="en-US" sz="5249"/>
          </a:p>
        </p:txBody>
      </p:sp>
      <p:sp>
        <p:nvSpPr>
          <p:cNvPr id="6" name="Text 2"/>
          <p:cNvSpPr/>
          <p:nvPr/>
        </p:nvSpPr>
        <p:spPr>
          <a:xfrm>
            <a:off x="6319599" y="485644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Discover the captivating world of "PudgyPenguins," a collection of unique NFTs that combines art, collectibles, and more.</a:t>
            </a:r>
            <a:endParaRPr lang="en-US" sz="1750"/>
          </a:p>
        </p:txBody>
      </p:sp>
      <p:sp>
        <p:nvSpPr>
          <p:cNvPr id="7" name="Shape 3"/>
          <p:cNvSpPr/>
          <p:nvPr/>
        </p:nvSpPr>
        <p:spPr>
          <a:xfrm>
            <a:off x="6319599" y="583382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083707"/>
            <a:ext cx="7078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Background of the Project</a:t>
            </a:r>
            <a:endParaRPr lang="en-US" sz="4374"/>
          </a:p>
        </p:txBody>
      </p:sp>
      <p:sp>
        <p:nvSpPr>
          <p:cNvPr id="6" name="Shape 2"/>
          <p:cNvSpPr/>
          <p:nvPr/>
        </p:nvSpPr>
        <p:spPr>
          <a:xfrm>
            <a:off x="4490799" y="22849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99DD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72132" y="2326600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/>
          </a:p>
        </p:txBody>
      </p:sp>
      <p:sp>
        <p:nvSpPr>
          <p:cNvPr id="8" name="Text 4"/>
          <p:cNvSpPr/>
          <p:nvPr/>
        </p:nvSpPr>
        <p:spPr>
          <a:xfrm>
            <a:off x="5212913" y="23612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The Art of NFTs</a:t>
            </a:r>
            <a:endParaRPr lang="en-US" sz="2187"/>
          </a:p>
        </p:txBody>
      </p:sp>
      <p:sp>
        <p:nvSpPr>
          <p:cNvPr id="9" name="Text 5"/>
          <p:cNvSpPr/>
          <p:nvPr/>
        </p:nvSpPr>
        <p:spPr>
          <a:xfrm>
            <a:off x="52129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Uncover the rising popularity of non-fungible tokens (NFTs) and their place in the digital art world.</a:t>
            </a:r>
            <a:endParaRPr lang="en-US" sz="1750"/>
          </a:p>
        </p:txBody>
      </p:sp>
      <p:sp>
        <p:nvSpPr>
          <p:cNvPr id="10" name="Shape 6"/>
          <p:cNvSpPr/>
          <p:nvPr/>
        </p:nvSpPr>
        <p:spPr>
          <a:xfrm>
            <a:off x="4490799" y="40371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99DDF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4645462" y="4078843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/>
          </a:p>
        </p:txBody>
      </p:sp>
      <p:sp>
        <p:nvSpPr>
          <p:cNvPr id="12" name="Text 8"/>
          <p:cNvSpPr/>
          <p:nvPr/>
        </p:nvSpPr>
        <p:spPr>
          <a:xfrm>
            <a:off x="5212913" y="4113490"/>
            <a:ext cx="3055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Meet "PudgyPenguins"</a:t>
            </a:r>
            <a:endParaRPr lang="en-US" sz="2187"/>
          </a:p>
        </p:txBody>
      </p:sp>
      <p:sp>
        <p:nvSpPr>
          <p:cNvPr id="13" name="Text 9"/>
          <p:cNvSpPr/>
          <p:nvPr/>
        </p:nvSpPr>
        <p:spPr>
          <a:xfrm>
            <a:off x="52129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Dive into the purpose and concept of the "PudgyPenguins" project, bringing together creativity and community.</a:t>
            </a:r>
            <a:endParaRPr lang="en-US" sz="1750"/>
          </a:p>
        </p:txBody>
      </p:sp>
      <p:sp>
        <p:nvSpPr>
          <p:cNvPr id="14" name="Shape 10"/>
          <p:cNvSpPr/>
          <p:nvPr/>
        </p:nvSpPr>
        <p:spPr>
          <a:xfrm>
            <a:off x="4490799" y="57894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99DDF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41652" y="5831086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/>
          </a:p>
        </p:txBody>
      </p:sp>
      <p:sp>
        <p:nvSpPr>
          <p:cNvPr id="16" name="Text 12"/>
          <p:cNvSpPr/>
          <p:nvPr/>
        </p:nvSpPr>
        <p:spPr>
          <a:xfrm>
            <a:off x="5212913" y="5865733"/>
            <a:ext cx="2720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 Unique Collection</a:t>
            </a:r>
            <a:endParaRPr lang="en-US" sz="2187"/>
          </a:p>
        </p:txBody>
      </p:sp>
      <p:sp>
        <p:nvSpPr>
          <p:cNvPr id="17" name="Text 13"/>
          <p:cNvSpPr/>
          <p:nvPr/>
        </p:nvSpPr>
        <p:spPr>
          <a:xfrm>
            <a:off x="52129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Explore the fascinating theme behind the distinctive "PudgyPenguins" artwork and its enchanting appeal.</a:t>
            </a:r>
            <a:endParaRPr lang="en-US" sz="1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62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2924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09599" y="3085981"/>
            <a:ext cx="5562600" cy="632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9"/>
              </a:lnSpc>
              <a:buNone/>
            </a:pPr>
            <a:r>
              <a:rPr lang="en-US" sz="3983" b="1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Analysis of the Project</a:t>
            </a:r>
            <a:endParaRPr lang="en-US" sz="3983"/>
          </a:p>
        </p:txBody>
      </p:sp>
      <p:sp>
        <p:nvSpPr>
          <p:cNvPr id="6" name="Shape 2"/>
          <p:cNvSpPr/>
          <p:nvPr/>
        </p:nvSpPr>
        <p:spPr>
          <a:xfrm>
            <a:off x="2509599" y="4179808"/>
            <a:ext cx="455176" cy="455176"/>
          </a:xfrm>
          <a:prstGeom prst="roundRect">
            <a:avLst>
              <a:gd name="adj" fmla="val 20004"/>
            </a:avLst>
          </a:prstGeom>
          <a:solidFill>
            <a:srgbClr val="CCEEFF"/>
          </a:solidFill>
          <a:ln w="12621">
            <a:solidFill>
              <a:srgbClr val="99DD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676168" y="4217670"/>
            <a:ext cx="12192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390"/>
          </a:p>
        </p:txBody>
      </p:sp>
      <p:sp>
        <p:nvSpPr>
          <p:cNvPr id="8" name="Text 4"/>
          <p:cNvSpPr/>
          <p:nvPr/>
        </p:nvSpPr>
        <p:spPr>
          <a:xfrm>
            <a:off x="3167063" y="4249341"/>
            <a:ext cx="2179320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2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Artistic Brilliance</a:t>
            </a:r>
            <a:endParaRPr lang="en-US" sz="1992"/>
          </a:p>
        </p:txBody>
      </p:sp>
      <p:sp>
        <p:nvSpPr>
          <p:cNvPr id="9" name="Text 5"/>
          <p:cNvSpPr/>
          <p:nvPr/>
        </p:nvSpPr>
        <p:spPr>
          <a:xfrm>
            <a:off x="3167063" y="4767739"/>
            <a:ext cx="2411373" cy="1618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Evaluate the exceptional artwork and design of the "PudgyPenguins" NFTs, showcasing artistic talent in the digital realm.</a:t>
            </a:r>
            <a:endParaRPr lang="en-US" sz="1593"/>
          </a:p>
        </p:txBody>
      </p:sp>
      <p:sp>
        <p:nvSpPr>
          <p:cNvPr id="10" name="Shape 6"/>
          <p:cNvSpPr/>
          <p:nvPr/>
        </p:nvSpPr>
        <p:spPr>
          <a:xfrm>
            <a:off x="5780723" y="4179808"/>
            <a:ext cx="455176" cy="455176"/>
          </a:xfrm>
          <a:prstGeom prst="roundRect">
            <a:avLst>
              <a:gd name="adj" fmla="val 20004"/>
            </a:avLst>
          </a:prstGeom>
          <a:solidFill>
            <a:srgbClr val="CCEEFF"/>
          </a:solidFill>
          <a:ln w="12621">
            <a:solidFill>
              <a:srgbClr val="99DDF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920621" y="4217670"/>
            <a:ext cx="17526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390"/>
          </a:p>
        </p:txBody>
      </p:sp>
      <p:sp>
        <p:nvSpPr>
          <p:cNvPr id="12" name="Text 8"/>
          <p:cNvSpPr/>
          <p:nvPr/>
        </p:nvSpPr>
        <p:spPr>
          <a:xfrm>
            <a:off x="6438186" y="4249341"/>
            <a:ext cx="2411373" cy="6322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2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Rarity and Uniqueness</a:t>
            </a:r>
            <a:endParaRPr lang="en-US" sz="1992"/>
          </a:p>
        </p:txBody>
      </p:sp>
      <p:sp>
        <p:nvSpPr>
          <p:cNvPr id="13" name="Text 9"/>
          <p:cNvSpPr/>
          <p:nvPr/>
        </p:nvSpPr>
        <p:spPr>
          <a:xfrm>
            <a:off x="6438186" y="5083850"/>
            <a:ext cx="2411373" cy="19416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Delve into the unparalleled rarity and uniqueness of each "PudgyPenguin" NFT, highlighting their value and exclusivity.</a:t>
            </a:r>
            <a:endParaRPr lang="en-US" sz="1593"/>
          </a:p>
        </p:txBody>
      </p:sp>
      <p:sp>
        <p:nvSpPr>
          <p:cNvPr id="14" name="Shape 10"/>
          <p:cNvSpPr/>
          <p:nvPr/>
        </p:nvSpPr>
        <p:spPr>
          <a:xfrm>
            <a:off x="9051846" y="4179808"/>
            <a:ext cx="455176" cy="455176"/>
          </a:xfrm>
          <a:prstGeom prst="roundRect">
            <a:avLst>
              <a:gd name="adj" fmla="val 20004"/>
            </a:avLst>
          </a:prstGeom>
          <a:solidFill>
            <a:srgbClr val="CCEEFF"/>
          </a:solidFill>
          <a:ln w="12621">
            <a:solidFill>
              <a:srgbClr val="99DDF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187934" y="4217670"/>
            <a:ext cx="18288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390"/>
          </a:p>
        </p:txBody>
      </p:sp>
      <p:sp>
        <p:nvSpPr>
          <p:cNvPr id="16" name="Text 12"/>
          <p:cNvSpPr/>
          <p:nvPr/>
        </p:nvSpPr>
        <p:spPr>
          <a:xfrm>
            <a:off x="9709309" y="4249341"/>
            <a:ext cx="2411373" cy="6322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2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Thriving Community</a:t>
            </a:r>
            <a:endParaRPr lang="en-US" sz="1992"/>
          </a:p>
        </p:txBody>
      </p:sp>
      <p:sp>
        <p:nvSpPr>
          <p:cNvPr id="17" name="Text 13"/>
          <p:cNvSpPr/>
          <p:nvPr/>
        </p:nvSpPr>
        <p:spPr>
          <a:xfrm>
            <a:off x="9709309" y="5083850"/>
            <a:ext cx="2411373" cy="25888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Examine the vibrant community and impressive engagement surrounding the "PudgyPenguins" project, fostering connection and collaboration.</a:t>
            </a:r>
            <a:endParaRPr lang="en-US" sz="1593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FFFFFF">
              <a:alpha val="75000"/>
            </a:srgbClr>
          </a:solidFill>
          <a:ln w="12383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593181" y="546735"/>
            <a:ext cx="5486400" cy="621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92"/>
              </a:lnSpc>
              <a:buNone/>
            </a:pPr>
            <a:r>
              <a:rPr lang="en-US" sz="3914" b="1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Marketplace and Value</a:t>
            </a:r>
            <a:endParaRPr lang="en-US" sz="3914"/>
          </a:p>
        </p:txBody>
      </p:sp>
      <p:sp>
        <p:nvSpPr>
          <p:cNvPr id="5" name="Shape 2"/>
          <p:cNvSpPr/>
          <p:nvPr/>
        </p:nvSpPr>
        <p:spPr>
          <a:xfrm>
            <a:off x="2593181" y="1720810"/>
            <a:ext cx="447318" cy="447318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12383">
            <a:solidFill>
              <a:srgbClr val="99DD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755821" y="1758077"/>
            <a:ext cx="121920" cy="3727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35"/>
              </a:lnSpc>
              <a:buNone/>
            </a:pPr>
            <a:r>
              <a:rPr lang="en-US" sz="2348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348"/>
          </a:p>
        </p:txBody>
      </p:sp>
      <p:sp>
        <p:nvSpPr>
          <p:cNvPr id="7" name="Text 4"/>
          <p:cNvSpPr/>
          <p:nvPr/>
        </p:nvSpPr>
        <p:spPr>
          <a:xfrm>
            <a:off x="3239214" y="1789152"/>
            <a:ext cx="1988106" cy="3105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6"/>
              </a:lnSpc>
              <a:buNone/>
            </a:pPr>
            <a:r>
              <a:rPr lang="en-US" sz="1957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Sales Statistics</a:t>
            </a:r>
            <a:endParaRPr lang="en-US" sz="1957"/>
          </a:p>
        </p:txBody>
      </p:sp>
      <p:sp>
        <p:nvSpPr>
          <p:cNvPr id="8" name="Text 5"/>
          <p:cNvSpPr/>
          <p:nvPr/>
        </p:nvSpPr>
        <p:spPr>
          <a:xfrm>
            <a:off x="3239214" y="2298383"/>
            <a:ext cx="2369463" cy="22269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05"/>
              </a:lnSpc>
              <a:buNone/>
            </a:pPr>
            <a:r>
              <a:rPr lang="en-US" sz="1566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Unveil the total number of sales and the impressive demand for "PudgyPenguins" NFTs, showcasing their popularity in the marketplace.</a:t>
            </a:r>
            <a:endParaRPr lang="en-US" sz="1566"/>
          </a:p>
        </p:txBody>
      </p:sp>
      <p:sp>
        <p:nvSpPr>
          <p:cNvPr id="9" name="Shape 6"/>
          <p:cNvSpPr/>
          <p:nvPr/>
        </p:nvSpPr>
        <p:spPr>
          <a:xfrm>
            <a:off x="5807393" y="1720810"/>
            <a:ext cx="447318" cy="447318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12383">
            <a:solidFill>
              <a:srgbClr val="99DDF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943362" y="1758077"/>
            <a:ext cx="175260" cy="3727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35"/>
              </a:lnSpc>
              <a:buNone/>
            </a:pPr>
            <a:r>
              <a:rPr lang="en-US" sz="2348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348"/>
          </a:p>
        </p:txBody>
      </p:sp>
      <p:sp>
        <p:nvSpPr>
          <p:cNvPr id="11" name="Text 8"/>
          <p:cNvSpPr/>
          <p:nvPr/>
        </p:nvSpPr>
        <p:spPr>
          <a:xfrm>
            <a:off x="6453426" y="1789152"/>
            <a:ext cx="2194560" cy="3105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6"/>
              </a:lnSpc>
              <a:buNone/>
            </a:pPr>
            <a:r>
              <a:rPr lang="en-US" sz="1957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Average Sale Price</a:t>
            </a:r>
            <a:endParaRPr lang="en-US" sz="1957"/>
          </a:p>
        </p:txBody>
      </p:sp>
      <p:sp>
        <p:nvSpPr>
          <p:cNvPr id="12" name="Text 9"/>
          <p:cNvSpPr/>
          <p:nvPr/>
        </p:nvSpPr>
        <p:spPr>
          <a:xfrm>
            <a:off x="6453426" y="2298383"/>
            <a:ext cx="2369463" cy="19088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05"/>
              </a:lnSpc>
              <a:buNone/>
            </a:pPr>
            <a:r>
              <a:rPr lang="en-US" sz="1566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Discover the average sale price of these captivating NFTs, reflecting their value and desirability among collectors.</a:t>
            </a:r>
            <a:endParaRPr lang="en-US" sz="1566"/>
          </a:p>
        </p:txBody>
      </p:sp>
      <p:sp>
        <p:nvSpPr>
          <p:cNvPr id="13" name="Shape 10"/>
          <p:cNvSpPr/>
          <p:nvPr/>
        </p:nvSpPr>
        <p:spPr>
          <a:xfrm>
            <a:off x="9021604" y="1720810"/>
            <a:ext cx="447318" cy="447318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12383">
            <a:solidFill>
              <a:srgbClr val="99DDF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157573" y="1758077"/>
            <a:ext cx="175260" cy="3727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35"/>
              </a:lnSpc>
              <a:buNone/>
            </a:pPr>
            <a:r>
              <a:rPr lang="en-US" sz="2348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348"/>
          </a:p>
        </p:txBody>
      </p:sp>
      <p:sp>
        <p:nvSpPr>
          <p:cNvPr id="15" name="Text 12"/>
          <p:cNvSpPr/>
          <p:nvPr/>
        </p:nvSpPr>
        <p:spPr>
          <a:xfrm>
            <a:off x="9667637" y="1789152"/>
            <a:ext cx="2369463" cy="6210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6"/>
              </a:lnSpc>
              <a:buNone/>
            </a:pPr>
            <a:r>
              <a:rPr lang="en-US" sz="1957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Top Sellers and Buyers</a:t>
            </a:r>
            <a:endParaRPr lang="en-US" sz="1957"/>
          </a:p>
        </p:txBody>
      </p:sp>
      <p:sp>
        <p:nvSpPr>
          <p:cNvPr id="16" name="Text 13"/>
          <p:cNvSpPr/>
          <p:nvPr/>
        </p:nvSpPr>
        <p:spPr>
          <a:xfrm>
            <a:off x="9667637" y="2608898"/>
            <a:ext cx="2369463" cy="1590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05"/>
              </a:lnSpc>
              <a:buNone/>
            </a:pPr>
            <a:r>
              <a:rPr lang="en-US" sz="1566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Explore the individuals or entities who dominate the "PudgyPenguins" marketplace, influencing its growth and dynamics.</a:t>
            </a:r>
            <a:endParaRPr lang="en-US" sz="1566"/>
          </a:p>
        </p:txBody>
      </p:sp>
      <p:sp>
        <p:nvSpPr>
          <p:cNvPr id="17" name="Shape 14"/>
          <p:cNvSpPr/>
          <p:nvPr/>
        </p:nvSpPr>
        <p:spPr>
          <a:xfrm>
            <a:off x="2593181" y="4879300"/>
            <a:ext cx="447318" cy="447318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12383">
            <a:solidFill>
              <a:srgbClr val="99DDF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721531" y="4916567"/>
            <a:ext cx="190500" cy="3727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35"/>
              </a:lnSpc>
              <a:buNone/>
            </a:pPr>
            <a:r>
              <a:rPr lang="en-US" sz="2348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348"/>
          </a:p>
        </p:txBody>
      </p:sp>
      <p:sp>
        <p:nvSpPr>
          <p:cNvPr id="19" name="Text 16"/>
          <p:cNvSpPr/>
          <p:nvPr/>
        </p:nvSpPr>
        <p:spPr>
          <a:xfrm>
            <a:off x="3239214" y="4947642"/>
            <a:ext cx="2369463" cy="6210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6"/>
              </a:lnSpc>
              <a:buNone/>
            </a:pPr>
            <a:r>
              <a:rPr lang="en-US" sz="1957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Monthly Sales Growth</a:t>
            </a:r>
            <a:endParaRPr lang="en-US" sz="1957"/>
          </a:p>
        </p:txBody>
      </p:sp>
      <p:sp>
        <p:nvSpPr>
          <p:cNvPr id="20" name="Text 17"/>
          <p:cNvSpPr/>
          <p:nvPr/>
        </p:nvSpPr>
        <p:spPr>
          <a:xfrm>
            <a:off x="3239214" y="5767388"/>
            <a:ext cx="2369463" cy="19088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05"/>
              </a:lnSpc>
              <a:buNone/>
            </a:pPr>
            <a:r>
              <a:rPr lang="en-US" sz="1566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Analyze the monthly sales growth percentage, demonstrating the project's continuous success and impact.</a:t>
            </a:r>
            <a:endParaRPr lang="en-US" sz="1566"/>
          </a:p>
        </p:txBody>
      </p:sp>
      <p:sp>
        <p:nvSpPr>
          <p:cNvPr id="21" name="Shape 18"/>
          <p:cNvSpPr/>
          <p:nvPr/>
        </p:nvSpPr>
        <p:spPr>
          <a:xfrm>
            <a:off x="5807393" y="4879300"/>
            <a:ext cx="447318" cy="447318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12383">
            <a:solidFill>
              <a:srgbClr val="99DDFF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5947172" y="4916567"/>
            <a:ext cx="167640" cy="3727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35"/>
              </a:lnSpc>
              <a:buNone/>
            </a:pPr>
            <a:r>
              <a:rPr lang="en-US" sz="2348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5</a:t>
            </a:r>
            <a:endParaRPr lang="en-US" sz="2348"/>
          </a:p>
        </p:txBody>
      </p:sp>
      <p:sp>
        <p:nvSpPr>
          <p:cNvPr id="23" name="Text 20"/>
          <p:cNvSpPr/>
          <p:nvPr/>
        </p:nvSpPr>
        <p:spPr>
          <a:xfrm>
            <a:off x="6453426" y="4947642"/>
            <a:ext cx="2034540" cy="3105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6"/>
              </a:lnSpc>
              <a:buNone/>
            </a:pPr>
            <a:r>
              <a:rPr lang="en-US" sz="1957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Transaction Fees</a:t>
            </a:r>
            <a:endParaRPr lang="en-US" sz="1957"/>
          </a:p>
        </p:txBody>
      </p:sp>
      <p:sp>
        <p:nvSpPr>
          <p:cNvPr id="24" name="Text 21"/>
          <p:cNvSpPr/>
          <p:nvPr/>
        </p:nvSpPr>
        <p:spPr>
          <a:xfrm>
            <a:off x="6453426" y="5456873"/>
            <a:ext cx="2369463" cy="22269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05"/>
              </a:lnSpc>
              <a:buNone/>
            </a:pPr>
            <a:r>
              <a:rPr lang="en-US" sz="1566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Uncover the average transaction fee associated with "PudgyPenguins" NFT sales, revealing the economic aspects of the marketplace.</a:t>
            </a:r>
            <a:endParaRPr lang="en-US" sz="1566"/>
          </a:p>
        </p:txBody>
      </p:sp>
      <p:sp>
        <p:nvSpPr>
          <p:cNvPr id="25" name="Shape 22"/>
          <p:cNvSpPr/>
          <p:nvPr/>
        </p:nvSpPr>
        <p:spPr>
          <a:xfrm>
            <a:off x="9021604" y="4879300"/>
            <a:ext cx="447318" cy="447318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12383">
            <a:solidFill>
              <a:srgbClr val="99DDFF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9153763" y="4916567"/>
            <a:ext cx="182880" cy="3727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35"/>
              </a:lnSpc>
              <a:buNone/>
            </a:pPr>
            <a:r>
              <a:rPr lang="en-US" sz="2348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6</a:t>
            </a:r>
            <a:endParaRPr lang="en-US" sz="2348"/>
          </a:p>
        </p:txBody>
      </p:sp>
      <p:sp>
        <p:nvSpPr>
          <p:cNvPr id="27" name="Text 24"/>
          <p:cNvSpPr/>
          <p:nvPr/>
        </p:nvSpPr>
        <p:spPr>
          <a:xfrm>
            <a:off x="9667637" y="4947642"/>
            <a:ext cx="1988820" cy="3105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6"/>
              </a:lnSpc>
              <a:buNone/>
            </a:pPr>
            <a:r>
              <a:rPr lang="en-US" sz="1957" b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High-Value NFTs</a:t>
            </a:r>
            <a:endParaRPr lang="en-US" sz="1957"/>
          </a:p>
        </p:txBody>
      </p:sp>
      <p:sp>
        <p:nvSpPr>
          <p:cNvPr id="28" name="Text 25"/>
          <p:cNvSpPr/>
          <p:nvPr/>
        </p:nvSpPr>
        <p:spPr>
          <a:xfrm>
            <a:off x="9667637" y="5456873"/>
            <a:ext cx="2369463" cy="22269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05"/>
              </a:lnSpc>
              <a:buNone/>
            </a:pPr>
            <a:r>
              <a:rPr lang="en-US" sz="1566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Discover the "PudgyPenguins" NFTs with the highest transaction fees, highlighting their remarkable value within the collection.</a:t>
            </a:r>
            <a:endParaRPr lang="en-US" sz="1566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对象 1">
                <a:extLst>
                  <a:ext uri="{FF2B5EF4-FFF2-40B4-BE49-F238E27FC236}">
                    <a16:creationId xmlns:a16="http://schemas.microsoft.com/office/drawing/2014/main" id="{A7B7022F-858A-3403-D99C-E14EDAD79E5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26976421"/>
                  </p:ext>
                </p:extLst>
              </p:nvPr>
            </p:nvGraphicFramePr>
            <p:xfrm>
              <a:off x="-7257" y="-7257"/>
              <a:ext cx="14652170" cy="82586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对象 1">
                <a:extLst>
                  <a:ext uri="{FF2B5EF4-FFF2-40B4-BE49-F238E27FC236}">
                    <a16:creationId xmlns:a16="http://schemas.microsoft.com/office/drawing/2014/main" id="{A7B7022F-858A-3403-D99C-E14EDAD79E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257" y="-7257"/>
                <a:ext cx="14652170" cy="82586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38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1BD93C80-8AD1-4C09-BDCC-2C241C9FEC7F}">
  <we:reference id="WA104295828" version="1.9.0.0" store="zh-CN" storeType="omex"/>
  <we:alternateReferences>
    <we:reference id="WA104295828" version="1.9.0.0" store="omex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flipsidecrypto.xyz/TeamB05/miniproject-2-teamb05-part2-fLzDG6&quot;,&quot;values&quot;:{},&quot;data&quot;:{&quot;uri&quot;:&quot;flipsidecrypto.xyz/TeamB05/miniproject-2-teamb05-part2-fLzDG6&quot;},&quot;secure&quot;:false}],&quot;name&quot;:&quot;flipsidecrypto.xyz/TeamB05/miniproject-2-teamb05-part2-fLzDG6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7</cp:revision>
  <dcterms:created xsi:type="dcterms:W3CDTF">2023-12-04T06:59:39Z</dcterms:created>
  <dcterms:modified xsi:type="dcterms:W3CDTF">2024-03-15T02:27:08Z</dcterms:modified>
</cp:coreProperties>
</file>